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C71B4-9C5E-4861-9B94-F83087CE8B65}" v="855" dt="2022-04-23T12:33:43.147"/>
    <p1510:client id="{DFFC810E-C6B6-4548-9646-EB4ADF0EB2F1}" v="165" dt="2022-04-19T18:25:45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6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3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2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9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2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7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План этажа для таблицы">
            <a:extLst>
              <a:ext uri="{FF2B5EF4-FFF2-40B4-BE49-F238E27FC236}">
                <a16:creationId xmlns:a16="http://schemas.microsoft.com/office/drawing/2014/main" id="{202962B2-39C7-212A-C54E-076C10A26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-2" b="20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3E7B5-53DF-600A-0990-B2121706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ru-RU"/>
              <a:t>Проект "умный дом"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0CE1EA-3310-05BD-8FC2-B0AA3F45D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Егоров Александр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83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Мидсектион человек, держащий нахмуренный дом">
            <a:extLst>
              <a:ext uri="{FF2B5EF4-FFF2-40B4-BE49-F238E27FC236}">
                <a16:creationId xmlns:a16="http://schemas.microsoft.com/office/drawing/2014/main" id="{E738EB5E-9388-7A6E-1736-930519C39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435" r="-2" b="1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52565-0AFF-C571-27D6-00E3328E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ru-RU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79407-0CCA-5B3E-1DD6-3B6B8385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Основная идея проекта - это защита своего дома и небольшое упрощение жизни. В ходе создания проекта была добавлена моментальная обработка фотографий по заранее созданным </a:t>
            </a:r>
            <a:r>
              <a:rPr lang="ru-RU" dirty="0" err="1"/>
              <a:t>пресетам</a:t>
            </a:r>
            <a:r>
              <a:rPr lang="ru-RU" dirty="0"/>
              <a:t>. Она используется в случае, когда нужно максимально быстро обработать фотов определённом стиле без потери качества</a:t>
            </a:r>
          </a:p>
          <a:p>
            <a:pPr>
              <a:buClr>
                <a:srgbClr val="262626"/>
              </a:buClr>
            </a:pPr>
            <a:r>
              <a:rPr lang="ru-RU" dirty="0"/>
              <a:t>Задачи, которые решает проект:</a:t>
            </a:r>
          </a:p>
          <a:p>
            <a:pPr lvl="1">
              <a:buClr>
                <a:srgbClr val="262626"/>
              </a:buClr>
            </a:pPr>
            <a:r>
              <a:rPr lang="ru-RU" dirty="0"/>
              <a:t>Охрана дома</a:t>
            </a:r>
          </a:p>
          <a:p>
            <a:pPr lvl="1">
              <a:buClr>
                <a:srgbClr val="262626"/>
              </a:buClr>
            </a:pPr>
            <a:r>
              <a:rPr lang="ru-RU" dirty="0"/>
              <a:t>Контроль за тем-рой и влажностью помещений</a:t>
            </a:r>
          </a:p>
          <a:p>
            <a:pPr lvl="1">
              <a:buClr>
                <a:srgbClr val="262626"/>
              </a:buClr>
            </a:pPr>
            <a:r>
              <a:rPr lang="ru-RU" dirty="0"/>
              <a:t>Обработка фотографий</a:t>
            </a:r>
          </a:p>
          <a:p>
            <a:pPr lvl="1">
              <a:buClr>
                <a:srgbClr val="262626"/>
              </a:buClr>
            </a:pPr>
            <a:r>
              <a:rPr lang="ru-RU" dirty="0"/>
              <a:t>Получение данных о погоде в Твери в реальном времени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75615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Периодическая таблица элементов">
            <a:extLst>
              <a:ext uri="{FF2B5EF4-FFF2-40B4-BE49-F238E27FC236}">
                <a16:creationId xmlns:a16="http://schemas.microsoft.com/office/drawing/2014/main" id="{F9F10617-05F2-A58A-D335-99FD98340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260" r="-2" b="32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40153-79F2-F18E-B6C1-D51DD546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ru-RU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D50E4-1DDF-5AEC-25A8-C1CC4B61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 ходе создания был использован микроконтроллер </a:t>
            </a:r>
            <a:r>
              <a:rPr lang="ru-RU" dirty="0" err="1"/>
              <a:t>ардуино</a:t>
            </a:r>
            <a:r>
              <a:rPr lang="ru-RU" dirty="0"/>
              <a:t>, датчики и сам код для микроконтроллера.</a:t>
            </a:r>
          </a:p>
          <a:p>
            <a:pPr>
              <a:buClr>
                <a:srgbClr val="262626"/>
              </a:buClr>
            </a:pPr>
            <a:r>
              <a:rPr lang="ru-RU" dirty="0"/>
              <a:t>Для </a:t>
            </a:r>
            <a:r>
              <a:rPr lang="ru-RU" dirty="0" err="1"/>
              <a:t>python</a:t>
            </a:r>
            <a:r>
              <a:rPr lang="ru-RU" dirty="0"/>
              <a:t> программы были использованы</a:t>
            </a:r>
          </a:p>
          <a:p>
            <a:pPr lvl="1">
              <a:buClr>
                <a:srgbClr val="262626"/>
              </a:buClr>
            </a:pPr>
            <a:r>
              <a:rPr lang="ru-RU" dirty="0" err="1"/>
              <a:t>Opencv</a:t>
            </a:r>
            <a:r>
              <a:rPr lang="ru-RU" dirty="0"/>
              <a:t> -определение лица</a:t>
            </a:r>
          </a:p>
          <a:p>
            <a:pPr lvl="1">
              <a:buClr>
                <a:srgbClr val="262626"/>
              </a:buClr>
            </a:pPr>
            <a:r>
              <a:rPr lang="ru-RU" dirty="0" err="1"/>
              <a:t>Pythelegrammbotapi</a:t>
            </a:r>
            <a:r>
              <a:rPr lang="ru-RU" dirty="0"/>
              <a:t>- бот в телеграмме</a:t>
            </a:r>
          </a:p>
          <a:p>
            <a:pPr lvl="1">
              <a:buClr>
                <a:srgbClr val="262626"/>
              </a:buClr>
            </a:pPr>
            <a:r>
              <a:rPr lang="ru-RU" dirty="0" err="1"/>
              <a:t>Peewee</a:t>
            </a:r>
            <a:r>
              <a:rPr lang="ru-RU" dirty="0"/>
              <a:t> – ORM-модели</a:t>
            </a:r>
          </a:p>
          <a:p>
            <a:pPr lvl="1">
              <a:buClr>
                <a:srgbClr val="262626"/>
              </a:buClr>
            </a:pPr>
            <a:r>
              <a:rPr lang="ru-RU" dirty="0" err="1"/>
              <a:t>Keyboa</a:t>
            </a:r>
            <a:r>
              <a:rPr lang="ru-RU" dirty="0"/>
              <a:t> - упрощение создания кнопок в </a:t>
            </a:r>
            <a:r>
              <a:rPr lang="ru-RU" dirty="0" err="1"/>
              <a:t>telegramm</a:t>
            </a:r>
            <a:endParaRPr lang="ru-RU" dirty="0"/>
          </a:p>
          <a:p>
            <a:pPr lvl="1">
              <a:buClr>
                <a:srgbClr val="262626"/>
              </a:buClr>
            </a:pPr>
            <a:r>
              <a:rPr lang="ru-RU" dirty="0" err="1"/>
              <a:t>Serial</a:t>
            </a:r>
            <a:r>
              <a:rPr lang="ru-RU" dirty="0"/>
              <a:t> - библиотека для общения с микроконтроллером</a:t>
            </a:r>
          </a:p>
          <a:p>
            <a:pPr lvl="1">
              <a:buClr>
                <a:srgbClr val="262626"/>
              </a:buClr>
            </a:pPr>
            <a:r>
              <a:rPr lang="ru-RU" dirty="0"/>
              <a:t>PIL - обработка фотографий(Была вынесена в отдельную программу)</a:t>
            </a:r>
          </a:p>
          <a:p>
            <a:pPr lvl="1">
              <a:buClr>
                <a:srgbClr val="262626"/>
              </a:buClr>
            </a:pPr>
            <a:r>
              <a:rPr lang="ru-RU" dirty="0" err="1"/>
              <a:t>requests</a:t>
            </a:r>
            <a:r>
              <a:rPr lang="ru-RU" dirty="0"/>
              <a:t> – получения данных с API</a:t>
            </a:r>
          </a:p>
          <a:p>
            <a:pPr lvl="1">
              <a:buClr>
                <a:srgbClr val="262626"/>
              </a:buClr>
            </a:pPr>
            <a:endParaRPr lang="ru-RU" dirty="0"/>
          </a:p>
          <a:p>
            <a:pPr lvl="1">
              <a:buClr>
                <a:srgbClr val="262626"/>
              </a:buClr>
            </a:pP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3396809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A9C8E-9E53-C139-5016-D0538559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4DFF8-54D5-E3BF-5BB5-4FD8DE22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итоге- основные функции умного дома был реализованы и были добавлены некоторые полезные функции, которые не входят в его концепцию. У проекта есть определённые </a:t>
            </a:r>
            <a:r>
              <a:rPr lang="ru-RU"/>
              <a:t>изъяны</a:t>
            </a:r>
            <a:r>
              <a:rPr lang="ru-RU" dirty="0"/>
              <a:t> которые следует доработать, это:</a:t>
            </a:r>
          </a:p>
          <a:p>
            <a:pPr lvl="1">
              <a:buClr>
                <a:srgbClr val="262626"/>
              </a:buClr>
            </a:pPr>
            <a:r>
              <a:rPr lang="ru-RU"/>
              <a:t>"Настоящее" определение лица</a:t>
            </a:r>
          </a:p>
          <a:p>
            <a:pPr lvl="1">
              <a:buClr>
                <a:srgbClr val="262626"/>
              </a:buClr>
            </a:pPr>
            <a:r>
              <a:rPr lang="ru-RU" dirty="0"/>
              <a:t>Хостинг проекта с помощью </a:t>
            </a:r>
            <a:r>
              <a:rPr lang="ru-RU" dirty="0" err="1"/>
              <a:t>raspberry</a:t>
            </a:r>
            <a:r>
              <a:rPr lang="ru-RU" dirty="0"/>
              <a:t> </a:t>
            </a:r>
            <a:r>
              <a:rPr lang="ru-RU" dirty="0" err="1"/>
              <a:t>pi</a:t>
            </a:r>
            <a:r>
              <a:rPr lang="ru-RU" dirty="0"/>
              <a:t> и как следствие, перевод проекта в автономный режим, где постоянная </a:t>
            </a:r>
            <a:r>
              <a:rPr lang="ru-RU"/>
              <a:t>работа ПК не понадобитсяё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1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7F8FDE"/>
      </a:accent1>
      <a:accent2>
        <a:srgbClr val="62A7D6"/>
      </a:accent2>
      <a:accent3>
        <a:srgbClr val="63B1B0"/>
      </a:accent3>
      <a:accent4>
        <a:srgbClr val="53B68C"/>
      </a:accent4>
      <a:accent5>
        <a:srgbClr val="58B867"/>
      </a:accent5>
      <a:accent6>
        <a:srgbClr val="6CB452"/>
      </a:accent6>
      <a:hlink>
        <a:srgbClr val="8D8355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SavonVTI</vt:lpstr>
      <vt:lpstr>Проект "умный дом"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164</cp:revision>
  <dcterms:created xsi:type="dcterms:W3CDTF">2022-04-19T18:07:40Z</dcterms:created>
  <dcterms:modified xsi:type="dcterms:W3CDTF">2022-04-23T12:54:12Z</dcterms:modified>
</cp:coreProperties>
</file>