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355"/>
    <a:srgbClr val="FE7B33"/>
    <a:srgbClr val="984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4"/>
    <p:restoredTop sz="94762"/>
  </p:normalViewPr>
  <p:slideViewPr>
    <p:cSldViewPr snapToGrid="0">
      <p:cViewPr varScale="1">
        <p:scale>
          <a:sx n="101" d="100"/>
          <a:sy n="101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DE5A-D0F7-606A-9690-00575C2A7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14132-D2D8-5368-B527-D560E01BC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2A3D0-F86F-6073-D041-C6ABBD6D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9DB-783D-7446-8192-6FABC0346BF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0B904-2F0F-C86D-8176-4F3FB9DB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F0AC7-1DE8-BE18-A1C7-A8B7DED3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55F4-6F8C-F047-9E18-78AA0339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8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5E5B-D776-EAB9-F9EE-36C83F28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E6FC4-7168-23D7-F4DE-041DBEE82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2C87-9F09-3F6E-A868-1EE94BFE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9DB-783D-7446-8192-6FABC0346BF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FC431-1A43-A409-7D72-1F444932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5E72-FF09-7E42-AEB9-778419DB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55F4-6F8C-F047-9E18-78AA0339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3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6B125-BEEA-3A0A-8B52-0F8B2C77F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E5251-B7DD-B0ED-1BFF-80452B7FC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7148D-B947-6970-7351-E54C17DF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9DB-783D-7446-8192-6FABC0346BF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B9973-4960-162F-6DA8-86C67A27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0A14C-A2B2-3540-D18B-EB17DE98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55F4-6F8C-F047-9E18-78AA0339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8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52E4-B45A-2E4F-C005-E24BFC30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BDA5E-7802-214B-EE5B-88DEFC727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ED113-30BA-59FF-E433-D6D19639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9DB-783D-7446-8192-6FABC0346BF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34199-5A10-99EE-EA6D-0928C064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E9DE1-231A-C302-27A3-E50DCF7D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55F4-6F8C-F047-9E18-78AA0339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3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67F2-30BB-25EE-E5F2-5FD05EC5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460D9-CD88-074E-321B-8E6AD346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E0C5B-4AEB-2F21-DF84-295F0568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9DB-783D-7446-8192-6FABC0346BF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E2C0E-54F4-6488-7E9C-CB92AE86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008A2-7F20-9930-FC34-99BFA051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55F4-6F8C-F047-9E18-78AA0339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0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ECDD-BE11-B52E-E3A8-61C79219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650C-F269-E40A-2121-99CD1E485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CBA07-6E81-8303-AA88-38BF223B4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BD175-64C7-6164-660D-F26C9B03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9DB-783D-7446-8192-6FABC0346BF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B5CAC-2DAB-B98F-24BB-A0DBBAFE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F9364-5F8B-8B94-013A-529CF2A5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55F4-6F8C-F047-9E18-78AA0339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9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25EE-492B-B93E-302A-A3B84D48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8A53F-BB12-AB7B-62D2-852F39D22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F9CDD-99BF-CE24-AA02-96DCADF68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B6495-8ADA-4353-17E2-37235E9CD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4BF00-8625-0D06-394A-7EDEE2C1A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99DFB-EE98-E49D-5308-DBD675ED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9DB-783D-7446-8192-6FABC0346BF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78B5D-C132-FCAB-F4E8-C8ABEF56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5126A-37CD-4230-E3F6-15CB1110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55F4-6F8C-F047-9E18-78AA0339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1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692F-BB43-C654-5CC3-C55626FC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2A8D8-2EE3-3F1D-04AF-2E47A17A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9DB-783D-7446-8192-6FABC0346BF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9A49D-D413-4436-5FA0-09898956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0E890-27A0-31C1-76A2-1C4D7D65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55F4-6F8C-F047-9E18-78AA0339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5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8B1CE-88C1-0135-B180-401A7796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9DB-783D-7446-8192-6FABC0346BF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A7745-D2C2-5A4B-5ACF-CD95E9A9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530F9-CB28-F273-05A5-894E0CC9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55F4-6F8C-F047-9E18-78AA0339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5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4437-442A-A419-EB10-1756A6FC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D990D-49F7-8F14-E164-59ED20F6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46337-D165-2E76-9572-B6920CF12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49F1D-65A0-3C3B-EECF-719BC282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9DB-783D-7446-8192-6FABC0346BF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5B02E-2208-44DD-FD6E-29DA2E01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77F44-A52D-ACFD-7D84-6EC9E8AF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55F4-6F8C-F047-9E18-78AA0339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6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5EAD-ECDF-F543-53D8-E2BB0544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21410-866E-40D4-5268-C2DA029A8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4107D-EF63-CF24-E781-2026AB98D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0DA51-743F-F8F4-BAF6-E4A1F082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F9DB-783D-7446-8192-6FABC0346BF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7678F-61A8-961A-466B-EB9C58A6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84B4F-AA2D-6D6B-A11F-A2BF7B37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55F4-6F8C-F047-9E18-78AA0339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9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A8714-B6B8-DF7A-17B5-67247C80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8DEDE-0B60-EFE0-D619-784B8C94E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E3D0-C1C5-B7E0-632F-1FD33A66F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EF9DB-783D-7446-8192-6FABC0346BF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4736C-AEE3-5528-C895-3A836C3E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DCD65-F0DF-F00B-4896-8895A0211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EA55F4-6F8C-F047-9E18-78AA0339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6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FB022C-7EDC-3B73-AF24-F2FC033F180A}"/>
              </a:ext>
            </a:extLst>
          </p:cNvPr>
          <p:cNvSpPr/>
          <p:nvPr/>
        </p:nvSpPr>
        <p:spPr>
          <a:xfrm>
            <a:off x="2291789" y="4109013"/>
            <a:ext cx="18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5B0039-070A-A233-25DC-22956D2AB964}"/>
              </a:ext>
            </a:extLst>
          </p:cNvPr>
          <p:cNvSpPr/>
          <p:nvPr/>
        </p:nvSpPr>
        <p:spPr>
          <a:xfrm>
            <a:off x="4091789" y="4109013"/>
            <a:ext cx="18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Initialize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A3F90-0888-9B2F-CFFE-070DC1EE9306}"/>
              </a:ext>
            </a:extLst>
          </p:cNvPr>
          <p:cNvSpPr/>
          <p:nvPr/>
        </p:nvSpPr>
        <p:spPr>
          <a:xfrm>
            <a:off x="5891789" y="4109013"/>
            <a:ext cx="18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Develop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7FB9E-7746-2994-1FFE-4E8DAACFD810}"/>
              </a:ext>
            </a:extLst>
          </p:cNvPr>
          <p:cNvSpPr/>
          <p:nvPr/>
        </p:nvSpPr>
        <p:spPr>
          <a:xfrm>
            <a:off x="7691789" y="4109013"/>
            <a:ext cx="18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049F8-BC3C-72AE-0C64-8821E3CF1FCB}"/>
              </a:ext>
            </a:extLst>
          </p:cNvPr>
          <p:cNvSpPr/>
          <p:nvPr/>
        </p:nvSpPr>
        <p:spPr>
          <a:xfrm>
            <a:off x="491789" y="3389013"/>
            <a:ext cx="180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Foundation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FC826-65C6-5666-863D-7566EE23D7F2}"/>
              </a:ext>
            </a:extLst>
          </p:cNvPr>
          <p:cNvSpPr/>
          <p:nvPr/>
        </p:nvSpPr>
        <p:spPr>
          <a:xfrm>
            <a:off x="491789" y="2669013"/>
            <a:ext cx="180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5347D2-983E-B13F-372F-8C1610991C4D}"/>
              </a:ext>
            </a:extLst>
          </p:cNvPr>
          <p:cNvSpPr/>
          <p:nvPr/>
        </p:nvSpPr>
        <p:spPr>
          <a:xfrm>
            <a:off x="491789" y="1949013"/>
            <a:ext cx="180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End User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1E600E-0E47-3F35-4DEF-0362ED0BB395}"/>
              </a:ext>
            </a:extLst>
          </p:cNvPr>
          <p:cNvSpPr/>
          <p:nvPr/>
        </p:nvSpPr>
        <p:spPr>
          <a:xfrm>
            <a:off x="4091789" y="3468988"/>
            <a:ext cx="5400000" cy="540000"/>
          </a:xfrm>
          <a:prstGeom prst="roundRect">
            <a:avLst/>
          </a:prstGeom>
          <a:solidFill>
            <a:srgbClr val="FE7B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30B4C20-6AB1-5F3B-4E4D-9DE5F37D3976}"/>
              </a:ext>
            </a:extLst>
          </p:cNvPr>
          <p:cNvSpPr/>
          <p:nvPr/>
        </p:nvSpPr>
        <p:spPr>
          <a:xfrm>
            <a:off x="5891789" y="2759013"/>
            <a:ext cx="1800000" cy="540000"/>
          </a:xfrm>
          <a:prstGeom prst="roundRect">
            <a:avLst/>
          </a:prstGeom>
          <a:solidFill>
            <a:srgbClr val="FE7B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B7A8674-723D-8834-F891-99D3F9AB741C}"/>
              </a:ext>
            </a:extLst>
          </p:cNvPr>
          <p:cNvSpPr/>
          <p:nvPr/>
        </p:nvSpPr>
        <p:spPr>
          <a:xfrm>
            <a:off x="7691789" y="2039013"/>
            <a:ext cx="1800000" cy="540000"/>
          </a:xfrm>
          <a:prstGeom prst="roundRect">
            <a:avLst/>
          </a:prstGeom>
          <a:solidFill>
            <a:srgbClr val="FE7B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0044A88-8C68-C5DF-BCDB-143D7BB12DF1}"/>
              </a:ext>
            </a:extLst>
          </p:cNvPr>
          <p:cNvSpPr/>
          <p:nvPr/>
        </p:nvSpPr>
        <p:spPr>
          <a:xfrm>
            <a:off x="2291789" y="3468988"/>
            <a:ext cx="1800000" cy="540000"/>
          </a:xfrm>
          <a:prstGeom prst="roundRect">
            <a:avLst/>
          </a:prstGeom>
          <a:solidFill>
            <a:srgbClr val="CD23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 Installer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133C80-B219-729E-B14D-56D08056BD5D}"/>
              </a:ext>
            </a:extLst>
          </p:cNvPr>
          <p:cNvSpPr/>
          <p:nvPr/>
        </p:nvSpPr>
        <p:spPr>
          <a:xfrm>
            <a:off x="9491789" y="337898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3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13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Bailey</dc:creator>
  <cp:lastModifiedBy>Christopher Bailey</cp:lastModifiedBy>
  <cp:revision>11</cp:revision>
  <dcterms:created xsi:type="dcterms:W3CDTF">2025-02-09T08:03:47Z</dcterms:created>
  <dcterms:modified xsi:type="dcterms:W3CDTF">2025-02-10T19:53:25Z</dcterms:modified>
</cp:coreProperties>
</file>