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3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019C-54CB-4137-BFA7-D04162AE36CC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ABAF-FF69-4B20-8F09-7F20532BCE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6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 rot="1109223">
            <a:off x="5497525" y="1258045"/>
            <a:ext cx="2823099" cy="2823099"/>
            <a:chOff x="5497525" y="1258045"/>
            <a:chExt cx="2823099" cy="2823099"/>
          </a:xfrm>
        </p:grpSpPr>
        <p:sp>
          <p:nvSpPr>
            <p:cNvPr id="6" name="Étoile à 16 branches 5"/>
            <p:cNvSpPr/>
            <p:nvPr/>
          </p:nvSpPr>
          <p:spPr>
            <a:xfrm>
              <a:off x="5497525" y="1258045"/>
              <a:ext cx="2823099" cy="2823099"/>
            </a:xfrm>
            <a:prstGeom prst="star16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See original imag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859" y="1999609"/>
              <a:ext cx="1637714" cy="889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5901016" y="2853067"/>
              <a:ext cx="20152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CHALLENGE 2015</a:t>
              </a:r>
              <a:r>
                <a:rPr lang="en-US" sz="16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/>
              </a:r>
              <a:br>
                <a:rPr lang="en-US" sz="16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</a:br>
              <a:r>
                <a:rPr lang="en-US" sz="16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People’s Choice Award</a:t>
              </a:r>
              <a:endPara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  <p:sp>
        <p:nvSpPr>
          <p:cNvPr id="9" name="ZoneTexte 8"/>
          <p:cNvSpPr txBox="1"/>
          <p:nvPr/>
        </p:nvSpPr>
        <p:spPr>
          <a:xfrm rot="1109223">
            <a:off x="6125904" y="1750674"/>
            <a:ext cx="2015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WINNER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 rot="1109223">
            <a:off x="5497525" y="1258045"/>
            <a:ext cx="2823099" cy="2823099"/>
            <a:chOff x="5497525" y="1258045"/>
            <a:chExt cx="2823099" cy="2823099"/>
          </a:xfrm>
        </p:grpSpPr>
        <p:sp>
          <p:nvSpPr>
            <p:cNvPr id="6" name="Étoile à 16 branches 5"/>
            <p:cNvSpPr/>
            <p:nvPr/>
          </p:nvSpPr>
          <p:spPr>
            <a:xfrm>
              <a:off x="5497525" y="1258045"/>
              <a:ext cx="2823099" cy="2823099"/>
            </a:xfrm>
            <a:prstGeom prst="star16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See original imag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353" y="1911589"/>
              <a:ext cx="1637714" cy="889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/>
            <p:cNvSpPr txBox="1"/>
            <p:nvPr/>
          </p:nvSpPr>
          <p:spPr>
            <a:xfrm>
              <a:off x="5936063" y="2789776"/>
              <a:ext cx="20152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CHALLENGE 2015</a:t>
              </a:r>
              <a:r>
                <a:rPr lang="en-US" sz="16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/>
              </a:r>
              <a:br>
                <a:rPr lang="en-US" sz="16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</a:br>
              <a:r>
                <a:rPr lang="en-US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Third Place</a:t>
              </a:r>
              <a:endPara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0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Watteyne</dc:creator>
  <cp:lastModifiedBy>Thomas Watteyne</cp:lastModifiedBy>
  <cp:revision>4</cp:revision>
  <dcterms:created xsi:type="dcterms:W3CDTF">2015-12-02T14:51:09Z</dcterms:created>
  <dcterms:modified xsi:type="dcterms:W3CDTF">2015-12-14T08:42:20Z</dcterms:modified>
</cp:coreProperties>
</file>