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6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1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426E-2CEF-4497-9FA1-A1CD2743662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F0B2-EAA6-4629-9980-F8ED68A71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7162"/>
            <a:ext cx="11391900" cy="6543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0050" y="157162"/>
            <a:ext cx="5482803" cy="654367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82853" y="157162"/>
            <a:ext cx="5909097" cy="654367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96423" y="60379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웹페이지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2736" y="6037942"/>
            <a:ext cx="169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F12 (</a:t>
            </a:r>
            <a:r>
              <a:rPr lang="ko-KR" altLang="en-US" dirty="0" err="1" smtClean="0">
                <a:solidFill>
                  <a:srgbClr val="FF0000"/>
                </a:solidFill>
              </a:rPr>
              <a:t>콘솔창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38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admin_2021</dc:creator>
  <cp:lastModifiedBy>admin_2021</cp:lastModifiedBy>
  <cp:revision>1</cp:revision>
  <dcterms:created xsi:type="dcterms:W3CDTF">2022-03-09T10:21:36Z</dcterms:created>
  <dcterms:modified xsi:type="dcterms:W3CDTF">2022-03-09T10:23:50Z</dcterms:modified>
</cp:coreProperties>
</file>