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0" y="7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DAAD8-3A2C-4D9C-A937-0F6035BD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A3CCC-9A43-4DFA-800E-8D8A5844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A3D5B-D797-4636-B940-2FEE8D9D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290B0-796D-4147-96BC-56D610A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2574-EBD7-4B2E-96EA-6EDC8CD4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C090-9DCB-482E-BF08-518EA255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22E89-2F08-4AAC-8064-52071267F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D3CED-58D3-4353-9E47-581A07C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2CF43-4557-4879-8956-F4E3771C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61DD3-626E-4B3E-80D6-FB9FB5FE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012F71-12E0-4043-B0DE-D91A1756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BCC5B-1080-4950-A593-6336FEBD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BA07C-C2EF-4CBB-943E-6D245888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59FFB-8BCF-419D-873E-ED7D3918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EA71B-EAF4-4E61-A483-8B5815DD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3F0-8306-4BA8-8BBE-1BCC5C0C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06924-6427-4196-8DDC-761CAD96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7305-C4F5-4760-8F0E-42F20DDC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7BB64-CA4F-4E95-B42D-0E6785CB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4B2F8-7B4F-4760-BB71-11B95FD2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8F52B-63B4-43C0-9EAF-324095BA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C11A2-DD52-4B2C-B6E7-2218765F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1225-E7D7-432C-AFEE-5ABA4AC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4BC11-A122-41C8-8151-90D86B86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1EA94-A9D7-4730-A36B-AEC15D99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9428-ACC1-4CB6-9F3E-55A7272F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0CA3-F93A-42A4-9FFF-0DBABBFF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AD49B-3711-4A76-A638-9E78A498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F8259-B21F-4CDC-89B8-C8610D34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5D49B-5936-46B2-A18A-60201819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1B614-B410-4926-AB22-05981B70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3709-C660-45A1-AFF0-2928377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93536-147A-4C87-9371-C46FE717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6F78E-76BB-492D-ACEC-B5503A53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48959-72E2-4273-9063-5CF37F77F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19518-09C0-448A-BB05-76B910E5C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EA5A7-FC05-4779-9FB7-56897DD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7E2D2-9B15-401E-BC92-6D8BD50C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7FA1A-7A91-4E44-BA98-FD3AF421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DEA8-6A4B-4AF0-961C-152B9520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CFA12-318F-4470-8A49-20F6630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6E219-6B29-48E5-AE0E-C92D32DF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5AEEE8-AE8B-494E-ACA4-884E65B9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A20DF-A8D0-4C58-BB38-F9160458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4A926C-1FB7-474D-815A-B06CCD6F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1E4B7-16D6-4C2A-B012-4567DD3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ECF6-5EFC-46E3-98F6-31C5589A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4473-49E6-461F-ACAF-02B70691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29C3D-90F9-4825-976A-3A82BB4F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4E8C5-5871-4683-8C9D-0651F698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5EA2A-8A59-46A5-B286-2362BE7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F0214-A36B-4C09-BEEF-5C2A6CB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A6F95-BCE4-43AD-8ED4-430F0D3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FAF7C-81EF-43CA-8C98-31E7DA2A1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6B929-95E8-48D1-8A7E-AB7EA866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F1B5-A856-47E8-8FBB-EE1241FD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7AF1C-AFA8-4B4A-841F-1551B296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5CF6F-3686-44BF-87C2-37F8304E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58930-F85B-4446-BEFC-612F21E9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51715-004E-453D-8A00-EA1A59D1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17687-A76E-474E-BA8D-C30CE0EDC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99B2-62F0-4AD9-B949-52219400322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1492D-BB6D-4A77-A9E6-AA203564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EB799-DC7A-4A68-986B-5A99E6F5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5C79-23D3-4FF7-AA40-6E294A00D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C82CA9-1FD5-4F01-BEE0-F80A2E2397AA}"/>
              </a:ext>
            </a:extLst>
          </p:cNvPr>
          <p:cNvSpPr txBox="1"/>
          <p:nvPr/>
        </p:nvSpPr>
        <p:spPr>
          <a:xfrm>
            <a:off x="770020" y="287679"/>
            <a:ext cx="11799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지난시간에 만들었던 포켓몬 이름 프로그램 함수 사용하기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1DB2A-45F9-431B-AE3D-4B3D2581C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" t="4211" r="48422" b="35907"/>
          <a:stretch/>
        </p:blipFill>
        <p:spPr>
          <a:xfrm>
            <a:off x="2053389" y="1324496"/>
            <a:ext cx="7732295" cy="53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5FC005-AE77-4E56-8098-C0D34DC4B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" t="24094" r="62895" b="45497"/>
          <a:stretch/>
        </p:blipFill>
        <p:spPr>
          <a:xfrm>
            <a:off x="873986" y="914399"/>
            <a:ext cx="10644246" cy="53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C473D-E934-48B8-9FD2-66C22DEF46FD}"/>
              </a:ext>
            </a:extLst>
          </p:cNvPr>
          <p:cNvSpPr txBox="1"/>
          <p:nvPr/>
        </p:nvSpPr>
        <p:spPr>
          <a:xfrm>
            <a:off x="1716504" y="1012954"/>
            <a:ext cx="11799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02. </a:t>
            </a:r>
            <a:r>
              <a:rPr lang="ko-KR" altLang="en-US" sz="3200" b="1" dirty="0"/>
              <a:t>모듈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2000" b="1" dirty="0"/>
              <a:t>  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          R                                              Python</a:t>
            </a:r>
          </a:p>
          <a:p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install.packages</a:t>
            </a:r>
            <a:r>
              <a:rPr lang="en-US" altLang="ko-KR" sz="2000" dirty="0"/>
              <a:t>(“ggplot2”)                   pip install matplotlib</a:t>
            </a:r>
          </a:p>
          <a:p>
            <a:r>
              <a:rPr lang="en-US" altLang="ko-KR" sz="2000" dirty="0"/>
              <a:t>library(ggplot2)  </a:t>
            </a:r>
            <a:r>
              <a:rPr lang="en-US" altLang="ko-KR" sz="2000" b="1" dirty="0">
                <a:solidFill>
                  <a:srgbClr val="FF0000"/>
                </a:solidFill>
              </a:rPr>
              <a:t>                                  import </a:t>
            </a:r>
            <a:r>
              <a:rPr lang="en-US" altLang="ko-KR" sz="2000" dirty="0"/>
              <a:t>matplotlib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하나의 스크립트 파일 안에서              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install</a:t>
            </a:r>
            <a:r>
              <a:rPr lang="ko-KR" altLang="en-US" sz="2000" dirty="0"/>
              <a:t>을 하고    </a:t>
            </a:r>
            <a:endParaRPr lang="en-US" altLang="ko-KR" sz="2000" dirty="0"/>
          </a:p>
          <a:p>
            <a:r>
              <a:rPr lang="ko-KR" altLang="en-US" sz="2000" dirty="0"/>
              <a:t>이루어짐</a:t>
            </a:r>
            <a:r>
              <a:rPr lang="en-US" altLang="ko-KR" sz="2000" dirty="0"/>
              <a:t>.                                         editor</a:t>
            </a:r>
            <a:r>
              <a:rPr lang="ko-KR" altLang="en-US" sz="2000" dirty="0"/>
              <a:t>안에서 </a:t>
            </a:r>
            <a:r>
              <a:rPr lang="en-US" altLang="ko-KR" sz="2000" dirty="0"/>
              <a:t>import</a:t>
            </a:r>
            <a:r>
              <a:rPr lang="ko-KR" altLang="en-US" sz="2000" dirty="0"/>
              <a:t>를 함</a:t>
            </a:r>
            <a:r>
              <a:rPr lang="en-US" altLang="ko-KR" sz="2000" dirty="0"/>
              <a:t>.</a:t>
            </a:r>
          </a:p>
          <a:p>
            <a:pPr algn="r"/>
            <a:r>
              <a:rPr lang="en-US" altLang="ko-KR" sz="3200" dirty="0"/>
              <a:t>r</a:t>
            </a:r>
            <a:endParaRPr lang="en-US" altLang="ko-KR" sz="2800" dirty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5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E7412-9C98-4A59-BF8B-D8F5B4A4DAC1}"/>
              </a:ext>
            </a:extLst>
          </p:cNvPr>
          <p:cNvSpPr txBox="1"/>
          <p:nvPr/>
        </p:nvSpPr>
        <p:spPr>
          <a:xfrm>
            <a:off x="978568" y="272716"/>
            <a:ext cx="12537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Data </a:t>
            </a:r>
            <a:r>
              <a:rPr lang="ko-KR" altLang="en-US" sz="2800" b="1" dirty="0"/>
              <a:t>분석을 위한 </a:t>
            </a:r>
            <a:r>
              <a:rPr lang="en-US" altLang="ko-KR" sz="2800" b="1" dirty="0"/>
              <a:t>Python </a:t>
            </a:r>
            <a:r>
              <a:rPr lang="ko-KR" altLang="en-US" sz="2800" b="1" dirty="0"/>
              <a:t>대표 모듈 세가지</a:t>
            </a:r>
            <a:endParaRPr lang="en-US" altLang="ko-KR" sz="2800" b="1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800" b="1" dirty="0">
                <a:solidFill>
                  <a:srgbClr val="0070C0"/>
                </a:solidFill>
              </a:rPr>
              <a:t>          Pandas              </a:t>
            </a:r>
            <a:r>
              <a:rPr lang="en-US" altLang="ko-KR" sz="2800" b="1" dirty="0" err="1">
                <a:solidFill>
                  <a:srgbClr val="0070C0"/>
                </a:solidFill>
              </a:rPr>
              <a:t>Numpy</a:t>
            </a:r>
            <a:r>
              <a:rPr lang="en-US" altLang="ko-KR" sz="2800" b="1" dirty="0">
                <a:solidFill>
                  <a:srgbClr val="0070C0"/>
                </a:solidFill>
              </a:rPr>
              <a:t>                 </a:t>
            </a:r>
            <a:r>
              <a:rPr lang="en-US" altLang="ko-KR" sz="2800" b="1" dirty="0" err="1">
                <a:solidFill>
                  <a:srgbClr val="0070C0"/>
                </a:solidFill>
              </a:rPr>
              <a:t>Matplolib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Data</a:t>
            </a:r>
            <a:r>
              <a:rPr lang="ko-KR" altLang="en-US" sz="2000" dirty="0"/>
              <a:t>를 조작하고        조작한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계산하고         결과를 시각화 함</a:t>
            </a:r>
            <a:r>
              <a:rPr lang="en-US" altLang="ko-KR" sz="2000" dirty="0"/>
              <a:t>.</a:t>
            </a:r>
          </a:p>
          <a:p>
            <a:pPr algn="r"/>
            <a:r>
              <a:rPr lang="en-US" altLang="ko-KR" sz="3200" dirty="0"/>
              <a:t>r</a:t>
            </a:r>
            <a:endParaRPr lang="en-US" altLang="ko-KR" sz="2800" dirty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030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34C6BD-8B96-4595-8AC6-0E7F46586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6" t="22223" r="4605" b="27251"/>
          <a:stretch/>
        </p:blipFill>
        <p:spPr>
          <a:xfrm>
            <a:off x="449178" y="1331495"/>
            <a:ext cx="11501743" cy="5101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89212-A30A-40F0-ACAF-50D860258A9C}"/>
              </a:ext>
            </a:extLst>
          </p:cNvPr>
          <p:cNvSpPr txBox="1"/>
          <p:nvPr/>
        </p:nvSpPr>
        <p:spPr>
          <a:xfrm>
            <a:off x="978568" y="272716"/>
            <a:ext cx="1253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0070C0"/>
                </a:solidFill>
              </a:rPr>
              <a:t>Matplolib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설치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16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2020-07-09T14:37:11Z</dcterms:created>
  <dcterms:modified xsi:type="dcterms:W3CDTF">2020-07-09T15:01:28Z</dcterms:modified>
</cp:coreProperties>
</file>