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9368B-376D-44F4-BE7D-5CD5A85C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0B329-58B1-4C1A-842A-2299729F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1B444-13E3-40E9-BCF6-2B17B68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19BA6-4928-43C1-874A-9B67229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31BD7-FB9B-4720-9187-AF0C4D3A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AAFB-241D-452E-8FB4-46455E3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C6C81-8AFF-4356-A672-6E191F11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131E7-AC3B-4C4A-A526-A626738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BDFC0-78E8-4ADC-A187-D880C753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8E747-9928-4C6A-B025-52A6962C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9F400-D300-4A4C-AD5B-84D026A79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F711B-2BFC-403A-B33B-8126EABD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A5697-44AC-44B6-A7E5-DFDEBB7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566BA-F694-4A4A-BA42-57BE29FA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2BBC8-C2FB-4E8E-A316-11EBA339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C32FB-6C46-4873-A464-50DD07D2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53A89-F7EF-40D2-ABC7-485F258F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666CE-AAD3-42CE-A9D4-1B38A04F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6E629-CA22-4D30-B400-BA6C61B5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24F34-4FF4-4B01-901F-6EA880C6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1BE3-4EDF-4E2F-AD3C-1D47A1DD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84251-0BE0-4EEA-A548-AA1813FC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2B71D-3D7A-4F43-B343-583304DE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9B647-7EF6-49C4-92D7-A98CCF12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55D03-B5B7-49DB-B210-1662B22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0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6EC8-924A-4165-855C-3BCC646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2D50F-E655-4F39-9A86-72398937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E2692-4CBE-4831-A1DC-B13F4FDC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0947D-2409-4671-8A92-D61F05FF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03E22-A1E6-4415-A802-803640B7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0C787-723E-4FB2-8B27-FF2D30D2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0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96ADE-C95E-452B-BE1F-DF17DE88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0236A-E4C5-40F2-B0BB-ECD34F555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98FFE-56C6-46FF-86CB-4B880AF1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309DC-52A4-407F-BF1A-4664FEC07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E2FE10-183D-40A5-8F0B-9ED7D0DE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2D393-3487-4A88-9C57-C228F036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A8B4F-3818-4FF9-ABBE-2485461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461D9-84A1-419A-B134-95B23FF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3C76-6C00-41ED-9F7A-1C42C86D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7FF48-A85D-4764-AC81-719AF49A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42AF42-7651-4B0A-8DE0-82B58C72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D0A1F-28F5-4232-837D-9B5F5BDE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C684FD-7E55-4432-BA14-B847BBE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FFBBF-C74B-45B0-8CBC-394761E2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9810A-BD11-4F26-BEC4-4EBE3264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A623-E566-441E-AAE4-D8CE9535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0F2C1-3FB0-4EAF-9CE7-42D5907F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5B8A1-EA8D-4283-B2F3-B256F15D2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E31F4-0007-44DA-9058-F1A28246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B122A-D975-462A-A668-76241609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C3C6E-2BF9-44E6-9B63-A188665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8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26AD-7A0E-49BB-933C-2102490C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089457-3F81-4EE3-AFF1-B240E899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78A5E-61D2-484C-A943-EBA486BB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7FE36-3640-4529-877E-A5A251C0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C93AB-38A4-4B88-B50E-112C8E75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06024-ED7C-4815-8DDF-43F7FDAA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B3FE00-8192-4708-9D9C-7DAAB0DC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CF51B-1500-4239-A074-74D432F2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EEEF7-A94A-477E-910C-40D0B4F37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957B-64FB-4B41-BC75-84CA484971F7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B8B08-4BCA-438D-8ADB-FB04F7D1B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9A420-1B83-429F-BF78-EE51DE106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264D-F071-4442-8420-31AF01B5F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7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48BE8-606D-464E-B83D-3FCEF6CAA2D5}"/>
              </a:ext>
            </a:extLst>
          </p:cNvPr>
          <p:cNvSpPr txBox="1"/>
          <p:nvPr/>
        </p:nvSpPr>
        <p:spPr>
          <a:xfrm>
            <a:off x="96715" y="645233"/>
            <a:ext cx="117729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04. Pandas</a:t>
            </a:r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 Python</a:t>
            </a:r>
            <a:r>
              <a:rPr lang="ko-KR" altLang="en-US" sz="2800" dirty="0"/>
              <a:t>에서 기존 </a:t>
            </a:r>
            <a:r>
              <a:rPr lang="en-US" altLang="ko-KR" sz="2800" dirty="0"/>
              <a:t>R</a:t>
            </a:r>
            <a:r>
              <a:rPr lang="ko-KR" altLang="en-US" sz="2800" dirty="0"/>
              <a:t>에서 사용하던 것처럼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ko-KR" altLang="en-US" sz="2800" dirty="0"/>
              <a:t> </a:t>
            </a:r>
            <a:r>
              <a:rPr lang="en-US" altLang="ko-KR" sz="2800" dirty="0"/>
              <a:t>Data</a:t>
            </a:r>
            <a:r>
              <a:rPr lang="ko-KR" altLang="en-US" sz="2800" dirty="0"/>
              <a:t>를 </a:t>
            </a:r>
            <a:r>
              <a:rPr lang="en-US" altLang="ko-KR" sz="2800" dirty="0"/>
              <a:t>matrix</a:t>
            </a:r>
            <a:r>
              <a:rPr lang="ko-KR" altLang="en-US" sz="2800" dirty="0"/>
              <a:t>단위로 처리가능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Row</a:t>
            </a:r>
            <a:r>
              <a:rPr lang="ko-KR" altLang="en-US" sz="2800" dirty="0">
                <a:solidFill>
                  <a:srgbClr val="FF0000"/>
                </a:solidFill>
              </a:rPr>
              <a:t>나 </a:t>
            </a:r>
            <a:r>
              <a:rPr lang="en-US" altLang="ko-KR" sz="2800" dirty="0">
                <a:solidFill>
                  <a:srgbClr val="FF0000"/>
                </a:solidFill>
              </a:rPr>
              <a:t>col</a:t>
            </a:r>
            <a:r>
              <a:rPr lang="ko-KR" altLang="en-US" sz="2800" dirty="0">
                <a:solidFill>
                  <a:srgbClr val="FF0000"/>
                </a:solidFill>
              </a:rPr>
              <a:t>씩 </a:t>
            </a:r>
            <a:r>
              <a:rPr lang="ko-KR" altLang="en-US" sz="2800" dirty="0"/>
              <a:t>접근이 가능하다 </a:t>
            </a:r>
            <a:r>
              <a:rPr lang="en-US" altLang="ko-KR" sz="2800" dirty="0"/>
              <a:t>!</a:t>
            </a:r>
          </a:p>
          <a:p>
            <a:pPr algn="ctr"/>
            <a:r>
              <a:rPr lang="en-US" altLang="ko-KR" sz="2800" dirty="0"/>
              <a:t>=</a:t>
            </a:r>
            <a:r>
              <a:rPr lang="ko-KR" altLang="en-US" sz="2800" dirty="0"/>
              <a:t>데이터 처리속도가 매우 빠름</a:t>
            </a:r>
          </a:p>
        </p:txBody>
      </p:sp>
    </p:spTree>
    <p:extLst>
      <p:ext uri="{BB962C8B-B14F-4D97-AF65-F5344CB8AC3E}">
        <p14:creationId xmlns:p14="http://schemas.microsoft.com/office/powerpoint/2010/main" val="40702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4EB226-32C2-47FE-9C41-BD2BD744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5" t="3275" r="26448" b="9006"/>
          <a:stretch/>
        </p:blipFill>
        <p:spPr>
          <a:xfrm>
            <a:off x="1443789" y="32392"/>
            <a:ext cx="7571874" cy="682560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095CD39-D2E3-41B7-84A3-FBCABC44E6A0}"/>
              </a:ext>
            </a:extLst>
          </p:cNvPr>
          <p:cNvSpPr/>
          <p:nvPr/>
        </p:nvSpPr>
        <p:spPr>
          <a:xfrm>
            <a:off x="1230923" y="5134705"/>
            <a:ext cx="1562101" cy="905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8CA586-A91B-4857-AD98-33ED9F88A118}"/>
              </a:ext>
            </a:extLst>
          </p:cNvPr>
          <p:cNvSpPr/>
          <p:nvPr/>
        </p:nvSpPr>
        <p:spPr>
          <a:xfrm>
            <a:off x="1198688" y="6040313"/>
            <a:ext cx="1562100" cy="9056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13660BA-A1A7-4A66-ACDC-7EDEBA411E68}"/>
              </a:ext>
            </a:extLst>
          </p:cNvPr>
          <p:cNvSpPr/>
          <p:nvPr/>
        </p:nvSpPr>
        <p:spPr>
          <a:xfrm>
            <a:off x="2793024" y="5486400"/>
            <a:ext cx="212866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2F162D7-DDC4-48DA-98D3-10FDB2CFB6E0}"/>
              </a:ext>
            </a:extLst>
          </p:cNvPr>
          <p:cNvSpPr/>
          <p:nvPr/>
        </p:nvSpPr>
        <p:spPr>
          <a:xfrm>
            <a:off x="2760788" y="6370026"/>
            <a:ext cx="212866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5A440-5F1D-4E4C-9885-E3E20CD51476}"/>
              </a:ext>
            </a:extLst>
          </p:cNvPr>
          <p:cNvSpPr txBox="1"/>
          <p:nvPr/>
        </p:nvSpPr>
        <p:spPr>
          <a:xfrm>
            <a:off x="3068514" y="5363333"/>
            <a:ext cx="54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Series</a:t>
            </a:r>
            <a:r>
              <a:rPr lang="ko-KR" altLang="en-US" dirty="0">
                <a:solidFill>
                  <a:schemeClr val="bg1"/>
                </a:solidFill>
              </a:rPr>
              <a:t>는 벡터처럼 좌표형식으로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DataFrame</a:t>
            </a:r>
            <a:r>
              <a:rPr lang="ko-KR" altLang="en-US" dirty="0">
                <a:solidFill>
                  <a:schemeClr val="bg1"/>
                </a:solidFill>
              </a:rPr>
              <a:t>는 행렬</a:t>
            </a:r>
            <a:r>
              <a:rPr lang="en-US" altLang="ko-KR" dirty="0">
                <a:solidFill>
                  <a:schemeClr val="bg1"/>
                </a:solidFill>
              </a:rPr>
              <a:t>(matrix)</a:t>
            </a:r>
            <a:r>
              <a:rPr lang="ko-KR" altLang="en-US" dirty="0">
                <a:solidFill>
                  <a:schemeClr val="bg1"/>
                </a:solidFill>
              </a:rPr>
              <a:t>식으로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B9C1BE-2CAE-4BA6-9B09-41709A84F4EE}"/>
              </a:ext>
            </a:extLst>
          </p:cNvPr>
          <p:cNvSpPr/>
          <p:nvPr/>
        </p:nvSpPr>
        <p:spPr>
          <a:xfrm>
            <a:off x="4738206" y="401457"/>
            <a:ext cx="3939802" cy="905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4AD5756-AD66-42C8-992E-E5FA3E5830FC}"/>
              </a:ext>
            </a:extLst>
          </p:cNvPr>
          <p:cNvSpPr/>
          <p:nvPr/>
        </p:nvSpPr>
        <p:spPr>
          <a:xfrm rot="5400000">
            <a:off x="6715974" y="1299200"/>
            <a:ext cx="212866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0723C-1665-4746-A69A-A31F3E59DE64}"/>
              </a:ext>
            </a:extLst>
          </p:cNvPr>
          <p:cNvSpPr txBox="1"/>
          <p:nvPr/>
        </p:nvSpPr>
        <p:spPr>
          <a:xfrm>
            <a:off x="5253018" y="1519933"/>
            <a:ext cx="549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이름을 정해줄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5F92F6-DD28-4F83-8CB0-83E36BC07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" t="33918" r="48816" b="35205"/>
          <a:stretch/>
        </p:blipFill>
        <p:spPr>
          <a:xfrm>
            <a:off x="374074" y="1748588"/>
            <a:ext cx="11443851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7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9CB996-ED0C-48D4-86F4-C9C87360F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80" r="46579" b="49999"/>
          <a:stretch/>
        </p:blipFill>
        <p:spPr>
          <a:xfrm>
            <a:off x="0" y="1267326"/>
            <a:ext cx="6513095" cy="21616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36FF16-81A2-42A6-9008-A540BD2C1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0" t="51330" r="75762" b="45072"/>
          <a:stretch/>
        </p:blipFill>
        <p:spPr>
          <a:xfrm>
            <a:off x="962526" y="320842"/>
            <a:ext cx="3176337" cy="497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F2EFD8-3E58-44F5-A8F7-115D1FFA938B}"/>
              </a:ext>
            </a:extLst>
          </p:cNvPr>
          <p:cNvSpPr txBox="1"/>
          <p:nvPr/>
        </p:nvSpPr>
        <p:spPr>
          <a:xfrm>
            <a:off x="1551765" y="4355065"/>
            <a:ext cx="236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</a:t>
            </a:r>
            <a:r>
              <a:rPr lang="ko-KR" altLang="en-US" sz="2400" b="1" dirty="0"/>
              <a:t>의 의미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877779-AED8-41E7-AAA9-58F578114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31" r="87632" b="9006"/>
          <a:stretch/>
        </p:blipFill>
        <p:spPr>
          <a:xfrm>
            <a:off x="7620000" y="763365"/>
            <a:ext cx="2053390" cy="6094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259E4C-EF89-4AED-B5A0-5DD152319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0" t="54812" r="74064" b="41590"/>
          <a:stretch/>
        </p:blipFill>
        <p:spPr>
          <a:xfrm>
            <a:off x="6721642" y="344905"/>
            <a:ext cx="3593432" cy="4973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506EB6-700F-41D4-AFB0-8F41E508AB7D}"/>
              </a:ext>
            </a:extLst>
          </p:cNvPr>
          <p:cNvSpPr txBox="1"/>
          <p:nvPr/>
        </p:nvSpPr>
        <p:spPr>
          <a:xfrm>
            <a:off x="9673390" y="1483528"/>
            <a:ext cx="236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승객 번호와</a:t>
            </a:r>
            <a:endParaRPr lang="en-US" altLang="ko-KR" sz="2400" b="1" dirty="0"/>
          </a:p>
          <a:p>
            <a:r>
              <a:rPr lang="ko-KR" altLang="en-US" sz="2400" b="1" dirty="0"/>
              <a:t>생존 여부</a:t>
            </a:r>
          </a:p>
        </p:txBody>
      </p:sp>
    </p:spTree>
    <p:extLst>
      <p:ext uri="{BB962C8B-B14F-4D97-AF65-F5344CB8AC3E}">
        <p14:creationId xmlns:p14="http://schemas.microsoft.com/office/powerpoint/2010/main" val="228639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1CA7DB8-8D3B-45F4-8ACE-5EDD03862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38" r="50000" b="10155"/>
          <a:stretch/>
        </p:blipFill>
        <p:spPr>
          <a:xfrm>
            <a:off x="6096000" y="1371600"/>
            <a:ext cx="5966094" cy="411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8B20E4-2044-4437-99CF-7B106F9CE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0" t="58343" r="82193" b="38294"/>
          <a:stretch/>
        </p:blipFill>
        <p:spPr>
          <a:xfrm>
            <a:off x="7756356" y="561840"/>
            <a:ext cx="2148303" cy="6256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6201EA-2D30-40C0-A242-08AE1D415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837" r="44868" b="8538"/>
          <a:stretch/>
        </p:blipFill>
        <p:spPr>
          <a:xfrm>
            <a:off x="0" y="1187484"/>
            <a:ext cx="5584328" cy="3625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7FEA52-A6C8-481F-AF00-BA5FB235A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0" t="62298" r="81736" b="35265"/>
          <a:stretch/>
        </p:blipFill>
        <p:spPr>
          <a:xfrm>
            <a:off x="1652336" y="561840"/>
            <a:ext cx="2522047" cy="497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8060C-BF3C-4824-9BA9-ABF9137BBE70}"/>
              </a:ext>
            </a:extLst>
          </p:cNvPr>
          <p:cNvSpPr txBox="1"/>
          <p:nvPr/>
        </p:nvSpPr>
        <p:spPr>
          <a:xfrm>
            <a:off x="7258236" y="5486400"/>
            <a:ext cx="4147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 </a:t>
            </a:r>
            <a:r>
              <a:rPr lang="ko-KR" altLang="en-US" sz="2000" b="1" dirty="0">
                <a:solidFill>
                  <a:srgbClr val="FF0000"/>
                </a:solidFill>
              </a:rPr>
              <a:t>검증</a:t>
            </a:r>
            <a:r>
              <a:rPr lang="ko-KR" altLang="en-US" sz="2000" b="1" dirty="0"/>
              <a:t>을 위한 </a:t>
            </a:r>
            <a:r>
              <a:rPr lang="en-US" altLang="ko-KR" sz="2000" b="1" dirty="0"/>
              <a:t>Test set</a:t>
            </a:r>
          </a:p>
          <a:p>
            <a:endParaRPr lang="en-US" altLang="ko-KR" sz="2000" b="1" dirty="0"/>
          </a:p>
          <a:p>
            <a:r>
              <a:rPr lang="ko-KR" altLang="en-US" sz="2000" b="1" dirty="0" err="1"/>
              <a:t>그다음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그 모델의 </a:t>
            </a:r>
            <a:r>
              <a:rPr lang="ko-KR" altLang="en-US" sz="2000" b="1" dirty="0">
                <a:solidFill>
                  <a:srgbClr val="FF0000"/>
                </a:solidFill>
              </a:rPr>
              <a:t>정확성 판단</a:t>
            </a:r>
            <a:r>
              <a:rPr lang="ko-KR" altLang="en-US" sz="2000" b="1" dirty="0"/>
              <a:t>을 검증하기 위해 </a:t>
            </a:r>
            <a:r>
              <a:rPr lang="en-US" altLang="ko-KR" sz="2000" b="1" dirty="0"/>
              <a:t>test set</a:t>
            </a:r>
            <a:r>
              <a:rPr lang="ko-KR" altLang="en-US" sz="2000" b="1" dirty="0"/>
              <a:t>을 이용</a:t>
            </a:r>
            <a:r>
              <a:rPr lang="en-US" altLang="ko-KR" sz="2000" b="1" dirty="0"/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C060C-5DCC-4A1C-885C-C900A0E8DB47}"/>
              </a:ext>
            </a:extLst>
          </p:cNvPr>
          <p:cNvSpPr txBox="1"/>
          <p:nvPr/>
        </p:nvSpPr>
        <p:spPr>
          <a:xfrm>
            <a:off x="611274" y="5486400"/>
            <a:ext cx="539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 </a:t>
            </a:r>
            <a:r>
              <a:rPr lang="ko-KR" altLang="en-US" sz="2000" b="1" dirty="0">
                <a:solidFill>
                  <a:srgbClr val="FF0000"/>
                </a:solidFill>
              </a:rPr>
              <a:t>생성</a:t>
            </a:r>
            <a:r>
              <a:rPr lang="ko-KR" altLang="en-US" sz="2000" b="1" dirty="0"/>
              <a:t>을 위한 </a:t>
            </a:r>
            <a:r>
              <a:rPr lang="en-US" altLang="ko-KR" sz="2000" b="1" dirty="0"/>
              <a:t>Train set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실제로 </a:t>
            </a:r>
            <a:r>
              <a:rPr lang="ko-KR" altLang="en-US" sz="2000" b="1" dirty="0" err="1"/>
              <a:t>파이썬으로</a:t>
            </a:r>
            <a:r>
              <a:rPr lang="ko-KR" altLang="en-US" sz="2000" b="1" dirty="0"/>
              <a:t> 데이터를 딥러닝 시킬 때</a:t>
            </a:r>
            <a:r>
              <a:rPr lang="en-US" altLang="ko-KR" sz="2000" b="1" dirty="0"/>
              <a:t>,</a:t>
            </a:r>
          </a:p>
          <a:p>
            <a:r>
              <a:rPr lang="en-US" altLang="ko-KR" sz="2000" b="1" dirty="0"/>
              <a:t>Train set</a:t>
            </a:r>
            <a:r>
              <a:rPr lang="ko-KR" altLang="en-US" sz="2000" b="1" dirty="0"/>
              <a:t>으로 </a:t>
            </a:r>
            <a:r>
              <a:rPr lang="en-US" altLang="ko-KR" sz="2000" b="1" dirty="0"/>
              <a:t>run</a:t>
            </a:r>
            <a:r>
              <a:rPr lang="ko-KR" altLang="en-US" sz="2000" b="1" dirty="0"/>
              <a:t>시키고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1021C-70DE-44D4-BEB0-2DC14C31FE2A}"/>
              </a:ext>
            </a:extLst>
          </p:cNvPr>
          <p:cNvSpPr txBox="1"/>
          <p:nvPr/>
        </p:nvSpPr>
        <p:spPr>
          <a:xfrm>
            <a:off x="3888562" y="72846"/>
            <a:ext cx="937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Data</a:t>
            </a:r>
            <a:r>
              <a:rPr lang="ko-KR" altLang="en-US" sz="2000" b="1" dirty="0">
                <a:solidFill>
                  <a:srgbClr val="002060"/>
                </a:solidFill>
              </a:rPr>
              <a:t>분석   </a:t>
            </a:r>
            <a:r>
              <a:rPr lang="en-US" altLang="ko-KR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   </a:t>
            </a:r>
            <a:r>
              <a:rPr lang="ko-KR" alt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검증   </a:t>
            </a:r>
            <a:r>
              <a:rPr lang="en-US" altLang="ko-KR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  “Model”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2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DF5A9E8-076E-40DF-B822-EA3A8CC079CF}"/>
              </a:ext>
            </a:extLst>
          </p:cNvPr>
          <p:cNvGrpSpPr/>
          <p:nvPr/>
        </p:nvGrpSpPr>
        <p:grpSpPr>
          <a:xfrm>
            <a:off x="202222" y="448408"/>
            <a:ext cx="9741878" cy="6277707"/>
            <a:chOff x="167053" y="175846"/>
            <a:chExt cx="4879730" cy="22420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2AA1FD-4744-4B75-B18D-185EC66A4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592" t="7692" r="1706" b="75257"/>
            <a:stretch/>
          </p:blipFill>
          <p:spPr>
            <a:xfrm>
              <a:off x="167053" y="175846"/>
              <a:ext cx="3499339" cy="11693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95ABAB-AC06-4D4C-8DC2-8EBD1AE3E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73" t="59487" r="49303" b="24872"/>
            <a:stretch/>
          </p:blipFill>
          <p:spPr>
            <a:xfrm>
              <a:off x="167053" y="1345223"/>
              <a:ext cx="4879730" cy="107266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3AA7A1-E30F-471C-83CD-8CE49935463D}"/>
              </a:ext>
            </a:extLst>
          </p:cNvPr>
          <p:cNvSpPr txBox="1"/>
          <p:nvPr/>
        </p:nvSpPr>
        <p:spPr>
          <a:xfrm>
            <a:off x="7306409" y="1254538"/>
            <a:ext cx="468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Read_csv</a:t>
            </a:r>
            <a:r>
              <a:rPr lang="ko-KR" altLang="en-US" sz="2400" dirty="0"/>
              <a:t>를 통해 </a:t>
            </a:r>
            <a:r>
              <a:rPr lang="en-US" altLang="ko-KR" sz="2400" dirty="0"/>
              <a:t>train.csv</a:t>
            </a:r>
            <a:r>
              <a:rPr lang="ko-KR" altLang="en-US" sz="2400" dirty="0"/>
              <a:t>파일에 들어있는 내용 출력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68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374255-6CAF-43A3-A37E-FE279FEA5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8" t="6784" r="51053" b="76374"/>
          <a:stretch/>
        </p:blipFill>
        <p:spPr>
          <a:xfrm>
            <a:off x="611" y="272275"/>
            <a:ext cx="6866021" cy="2236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CAFDC9-3091-4735-BD0F-D716037AE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5" t="68538" r="58158" b="6432"/>
          <a:stretch/>
        </p:blipFill>
        <p:spPr>
          <a:xfrm>
            <a:off x="0" y="2510484"/>
            <a:ext cx="6866632" cy="4347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A02C0-122F-4CF5-90F4-46ECFAD3DF28}"/>
              </a:ext>
            </a:extLst>
          </p:cNvPr>
          <p:cNvSpPr txBox="1"/>
          <p:nvPr/>
        </p:nvSpPr>
        <p:spPr>
          <a:xfrm>
            <a:off x="7347283" y="1716503"/>
            <a:ext cx="4844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Titanic_df.info()</a:t>
            </a:r>
            <a:r>
              <a:rPr lang="ko-KR" altLang="en-US" sz="3200" dirty="0"/>
              <a:t>를 통해 </a:t>
            </a:r>
            <a:endParaRPr lang="en-US" altLang="ko-KR" sz="3200" dirty="0"/>
          </a:p>
          <a:p>
            <a:r>
              <a:rPr lang="en-US" altLang="ko-KR" sz="3200" dirty="0"/>
              <a:t>train.csv</a:t>
            </a:r>
            <a:r>
              <a:rPr lang="ko-KR" altLang="en-US" sz="3200" dirty="0"/>
              <a:t>파일에 들어있는 </a:t>
            </a:r>
            <a:endParaRPr lang="en-US" altLang="ko-KR" sz="3200" dirty="0"/>
          </a:p>
          <a:p>
            <a:r>
              <a:rPr lang="ko-KR" altLang="en-US" sz="3200" dirty="0"/>
              <a:t>내용 요약본을 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D96D9-73D4-4281-BDD8-3D47F866D1E7}"/>
              </a:ext>
            </a:extLst>
          </p:cNvPr>
          <p:cNvSpPr/>
          <p:nvPr/>
        </p:nvSpPr>
        <p:spPr>
          <a:xfrm>
            <a:off x="64167" y="2851331"/>
            <a:ext cx="5005137" cy="571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C3C8F8-51B7-4687-BD64-AD42D2C085D4}"/>
              </a:ext>
            </a:extLst>
          </p:cNvPr>
          <p:cNvSpPr/>
          <p:nvPr/>
        </p:nvSpPr>
        <p:spPr>
          <a:xfrm>
            <a:off x="152399" y="3196234"/>
            <a:ext cx="500513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6F6C70-A95B-4E3C-B65F-01CA54650789}"/>
              </a:ext>
            </a:extLst>
          </p:cNvPr>
          <p:cNvSpPr/>
          <p:nvPr/>
        </p:nvSpPr>
        <p:spPr>
          <a:xfrm>
            <a:off x="4984312" y="4816979"/>
            <a:ext cx="1111688" cy="465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D4325-A049-4EAA-990E-8B23422FCB59}"/>
              </a:ext>
            </a:extLst>
          </p:cNvPr>
          <p:cNvSpPr txBox="1"/>
          <p:nvPr/>
        </p:nvSpPr>
        <p:spPr>
          <a:xfrm>
            <a:off x="7006227" y="4664188"/>
            <a:ext cx="484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보통 </a:t>
            </a:r>
            <a:r>
              <a:rPr lang="en-US" altLang="ko-KR" sz="3200" dirty="0"/>
              <a:t>string</a:t>
            </a:r>
            <a:endParaRPr lang="ko-KR" altLang="en-US" sz="32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EF4212F-914C-49B3-9BEF-468EA88C03C3}"/>
              </a:ext>
            </a:extLst>
          </p:cNvPr>
          <p:cNvSpPr/>
          <p:nvPr/>
        </p:nvSpPr>
        <p:spPr>
          <a:xfrm>
            <a:off x="6096000" y="4877446"/>
            <a:ext cx="981808" cy="2133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7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2020-07-11T08:46:12Z</dcterms:created>
  <dcterms:modified xsi:type="dcterms:W3CDTF">2020-07-11T13:55:24Z</dcterms:modified>
</cp:coreProperties>
</file>