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DEEA9-1674-476D-BCB7-3E14A9AB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92317-8A66-4EB4-A471-DFCADF6B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FC553-09CA-487D-A5D8-113C217B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EF62D-39BF-4ADF-99EB-52A58385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541ED-80FB-4115-8BD7-38C0C509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A7287-020F-401F-9024-64693B7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60FBB-6B87-41C5-959C-90A95E1E2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9E36D-D340-49F7-90A0-3BB50431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1A18C-C9B7-488D-9621-09A84599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D31BF-A092-4EE0-8485-299ECB43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A767E-7BD9-497B-9857-2A95A715D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2177E-7295-4A37-AF00-8A45EC76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36C78-C01B-4445-BE80-B19272E5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38F9A-0506-4E6A-8168-93C70398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464AE-E09B-4F95-A3B5-AFF1FE5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F9D8-2F37-49CF-9517-A7AD0DB5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A0484-592E-4526-80C7-09F62196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8DF2A-55E5-4A03-8827-F27B129F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A1A5-0815-4AF4-80E7-8B7878A8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3AE7F-F05B-4F75-86C6-E01F81F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D8300-6FAE-4A1D-A03B-79FC2BBC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1BD2B-2F6D-4EA2-98F4-9323EE89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3EA3B-6213-49E1-9BB2-42CA34BE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16F57-5784-40E8-A011-2CB6E169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52BC9-744E-42F7-AE69-495926E9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97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02288-2A1A-4C89-8C3A-D3B6FDF7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BEFA4-0958-48F0-B58D-901E95A2F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CE274-E143-4246-B634-15C699F5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91F45-1863-4AE4-833C-6EA42FE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BBA76-F03D-4F22-87BD-B17FED2D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B870-193E-4ABB-B7C1-1875CBA2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4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FFF4-F63D-453B-88DE-B96C1753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D2485-EC65-4AD1-AB28-0931FF57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7CA9F-A399-46D3-AD90-8BDE1DA7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283905-72F4-433E-AA93-68417CD0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DBCE2D-87A0-4B14-9BB0-07B2BD56B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4D53CA-6969-4ED1-8AC1-3B9906FF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5A3104-A4D8-4C84-BEDB-5041EEDE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7432E-4576-4D6A-977E-E8693270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B61C1-9B2E-4E3D-B51A-84487BF5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A0B382-2CFC-460B-9466-E3B175AE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3C87B7-7401-4F52-9616-737FF7E7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9EC6D-B3E1-4098-8533-14705FC3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9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8C18CB-7C67-4C56-8F0B-580978E6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5D42D8-608A-4633-B828-184BE5A7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BF27C9-8367-4E5F-8F63-7D11F53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F5F2-F17E-4346-B195-89D8B752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A67AC-C24B-48B0-9911-75985772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C3A0C-3FFB-4798-A6E7-FD223470B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220FE-E4E6-4D24-A25B-6290621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0F581-AE5F-4B5B-B694-9278901E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5E063-9BA2-4393-B373-CD28F96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9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017F-DF21-4E97-80CB-9328F3C4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9B17A-2BFA-4E28-B402-1626C1701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5CF3E9-570C-4C48-9443-DF865554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830B-31B4-41FC-BEE2-8402D38A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E741A-0D00-421D-A34E-737B125D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959069-C0CC-4CA1-97B8-C0A7CFC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2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233F2E-8CB5-45E1-B427-8AB0C334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7A0A6-EE60-4B26-9FC5-C3D4BED7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5AA9E-2FCC-4B94-A180-533060754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40F1-BAA4-41B6-99B7-8EF8AA93368E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91901-1FE6-4884-8168-CEB2EE98C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518E1-4989-4604-9645-AC51F2797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41A3-7C00-4468-95F2-553A2BA80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9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20AEB7-C3C3-4BDC-8676-23DDDF61F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t="12692" r="6034" b="5384"/>
          <a:stretch/>
        </p:blipFill>
        <p:spPr>
          <a:xfrm>
            <a:off x="105508" y="870438"/>
            <a:ext cx="11350869" cy="561828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A2F15B5-FB7F-4E9B-ADFB-9D7ACC359BB5}"/>
              </a:ext>
            </a:extLst>
          </p:cNvPr>
          <p:cNvSpPr/>
          <p:nvPr/>
        </p:nvSpPr>
        <p:spPr>
          <a:xfrm>
            <a:off x="2118946" y="2118946"/>
            <a:ext cx="2224454" cy="18200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A8CB78-29C4-419F-8409-E710908239DF}"/>
              </a:ext>
            </a:extLst>
          </p:cNvPr>
          <p:cNvSpPr/>
          <p:nvPr/>
        </p:nvSpPr>
        <p:spPr>
          <a:xfrm>
            <a:off x="3871546" y="2118946"/>
            <a:ext cx="2224454" cy="18200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56511F-E5E5-440E-86DF-9486BA4C4D3A}"/>
              </a:ext>
            </a:extLst>
          </p:cNvPr>
          <p:cNvSpPr/>
          <p:nvPr/>
        </p:nvSpPr>
        <p:spPr>
          <a:xfrm>
            <a:off x="3936023" y="3757246"/>
            <a:ext cx="2224454" cy="18200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0A0B8-F7D1-4D2F-A1F3-5051FF558EBA}"/>
              </a:ext>
            </a:extLst>
          </p:cNvPr>
          <p:cNvSpPr txBox="1"/>
          <p:nvPr/>
        </p:nvSpPr>
        <p:spPr>
          <a:xfrm>
            <a:off x="3026019" y="213877"/>
            <a:ext cx="647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Python Programming    1</a:t>
            </a:r>
            <a:r>
              <a:rPr lang="ko-KR" altLang="en-US" sz="2400" dirty="0"/>
              <a:t>일 </a:t>
            </a:r>
            <a:r>
              <a:rPr lang="en-US" altLang="ko-KR" sz="2400" dirty="0"/>
              <a:t>1</a:t>
            </a:r>
            <a:r>
              <a:rPr lang="ko-KR" altLang="en-US" sz="2400" dirty="0" err="1"/>
              <a:t>강듣기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3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30DC1F-3DD6-4AA3-8962-A98A941B2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2" t="2500" r="8594" b="12500"/>
          <a:stretch/>
        </p:blipFill>
        <p:spPr>
          <a:xfrm>
            <a:off x="132053" y="1543049"/>
            <a:ext cx="5805769" cy="3771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15557E-7147-4D6E-A21C-FF7ADC7C798E}"/>
              </a:ext>
            </a:extLst>
          </p:cNvPr>
          <p:cNvSpPr txBox="1"/>
          <p:nvPr/>
        </p:nvSpPr>
        <p:spPr>
          <a:xfrm>
            <a:off x="479181" y="759801"/>
            <a:ext cx="462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Python /</a:t>
            </a:r>
            <a:r>
              <a:rPr lang="ko-KR" altLang="en-US" dirty="0"/>
              <a:t> </a:t>
            </a:r>
            <a:r>
              <a:rPr lang="en-US" altLang="ko-KR" dirty="0"/>
              <a:t>visual studio code </a:t>
            </a:r>
            <a:r>
              <a:rPr lang="ko-KR" altLang="en-US" dirty="0"/>
              <a:t>설치 및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E3DB4C-685E-4AE1-9C1C-A564D97CC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0" t="7950" r="10649" b="7179"/>
          <a:stretch/>
        </p:blipFill>
        <p:spPr>
          <a:xfrm>
            <a:off x="6254177" y="1539411"/>
            <a:ext cx="5805770" cy="377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FA3B8B-8E3F-412A-8A5A-3BEF4F68A77F}"/>
              </a:ext>
            </a:extLst>
          </p:cNvPr>
          <p:cNvSpPr txBox="1"/>
          <p:nvPr/>
        </p:nvSpPr>
        <p:spPr>
          <a:xfrm>
            <a:off x="6556740" y="482802"/>
            <a:ext cx="534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AREPL for python :</a:t>
            </a:r>
          </a:p>
          <a:p>
            <a:r>
              <a:rPr lang="en-US" altLang="ko-KR" dirty="0"/>
              <a:t>F5</a:t>
            </a:r>
            <a:r>
              <a:rPr lang="ko-KR" altLang="en-US" dirty="0"/>
              <a:t>를 누르지 않아도</a:t>
            </a:r>
            <a:r>
              <a:rPr lang="en-US" altLang="ko-KR" dirty="0"/>
              <a:t>, Output </a:t>
            </a:r>
            <a:r>
              <a:rPr lang="ko-KR" altLang="en-US" dirty="0"/>
              <a:t>값을 바로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86BF2E-36DB-437B-AF0E-B4884B5E4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5" t="7564" r="10865" b="7436"/>
          <a:stretch/>
        </p:blipFill>
        <p:spPr>
          <a:xfrm>
            <a:off x="304800" y="1857426"/>
            <a:ext cx="5601563" cy="36553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813215-0EC6-4474-BEDE-5E4626E7C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04" t="4744" b="13974"/>
          <a:stretch/>
        </p:blipFill>
        <p:spPr>
          <a:xfrm>
            <a:off x="6096000" y="1936084"/>
            <a:ext cx="5864469" cy="3693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80298-C099-45FF-8E7D-4BE3077E5ACC}"/>
              </a:ext>
            </a:extLst>
          </p:cNvPr>
          <p:cNvSpPr txBox="1"/>
          <p:nvPr/>
        </p:nvSpPr>
        <p:spPr>
          <a:xfrm>
            <a:off x="479181" y="759801"/>
            <a:ext cx="462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Bracket Pair Colorizer : </a:t>
            </a:r>
          </a:p>
          <a:p>
            <a:r>
              <a:rPr lang="ko-KR" altLang="en-US" dirty="0"/>
              <a:t>괄호의 색깔을 다르게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DA5F9-F5AD-435F-ACD5-B55CCB507FF8}"/>
              </a:ext>
            </a:extLst>
          </p:cNvPr>
          <p:cNvSpPr txBox="1"/>
          <p:nvPr/>
        </p:nvSpPr>
        <p:spPr>
          <a:xfrm>
            <a:off x="6096000" y="692393"/>
            <a:ext cx="4620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Color Highlight : </a:t>
            </a:r>
          </a:p>
          <a:p>
            <a:r>
              <a:rPr lang="ko-KR" altLang="en-US" dirty="0"/>
              <a:t>같은 문자들을 표시해줌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네모박스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25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2020-07-03T10:29:19Z</dcterms:created>
  <dcterms:modified xsi:type="dcterms:W3CDTF">2020-07-03T10:41:37Z</dcterms:modified>
</cp:coreProperties>
</file>