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682ED-C261-48E9-8FC3-40D9BB1B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4FDA1-FA22-4DCE-8066-3C5B89FD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615BF-53F9-44F2-A227-3FAC5D39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CD991-802A-4EE1-9DE0-8F208853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22364-A2B2-425E-80A3-D0F918E8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F3E1-2FBE-4000-8A1A-5A5FCFA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DC86F-A165-4861-B3D9-46A2534DA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D169B-59DD-44FE-A902-2E896172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03CC7-98F9-4B5A-A10A-A187C50F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590F6-3A81-4C3E-8BEC-70BF51B8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BD0F05-4853-4E5D-9D12-4B8C78884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8773A-1663-4A19-8CF3-1479CE1D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A5B98-DBCB-4D41-B1D0-46FC172A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C1959-98AA-4B8B-82C7-47B318FC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ECB4A-4445-4C3D-8631-AD82D45F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2BA09-BC62-41B3-9350-513C96C1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A67B8-25FE-4CD4-B1E7-4A43753F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969B7-EF86-4214-873A-224433D4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A2EE8-0DEF-410C-B02D-B11DEB1C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51760-AC08-4B0B-A489-7CBF7218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7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2FCD-25C8-4BDE-82AB-A5756381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37140-8663-4845-9E21-76D65F3B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B525-BCB4-4985-B587-0CE9394B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42AF2-9552-4249-9D26-40531D12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8F49B-1568-46B2-9E1F-7E4AAD49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DBAA0-A95D-4B35-B534-F64DD04F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EE964-6DB7-4ABB-A6B7-10B70A551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A433D1-5741-4838-B8A6-9DDC9AD1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2E841-1282-40B0-B1BC-5D6BA02B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73BB6-D040-4983-8437-55F38CBD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17F43-B5AF-4532-BD30-AC9E7820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8FF11-DAA1-4A3A-AC87-44A47D86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9BE59-89A1-499C-8194-2E8BE56A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4BD28-331B-46EA-B356-44BCEF3E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0DF847-958D-4F5D-89B8-BA0E09B05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1D444-CE80-49DE-9CC2-B55D7D18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2E5D9-4008-4358-AE47-640F9247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09DFC-6D20-462B-8D97-AA84115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97E8C-8D25-465C-9029-A214BE6B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78181-769D-48EF-B2EE-13CD806A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290A68-DA04-443A-BC2D-DB09AB4C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DAD3B-CDEB-4653-A0F6-378AD999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13EE4-5371-4E7A-8A8F-F8C5A6E9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7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CB458E-0EDD-4EA2-93DF-C5198870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7E25D-5180-4291-B210-51458BC6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2CF26-B634-410B-A832-9E021228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0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5F8C5-8B5F-4AC5-A7B3-D74E7EFF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AC4A3-F670-40AF-A867-AD571F09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A208D-534A-4D66-8A82-C3886F5D4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BAD9-38F4-4DD1-A8F5-4ECBF760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832C-FFAC-41AD-8DF4-F5600854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ABA7F-C9BD-4857-BC9E-4EF99B33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1FD68-E390-4316-A19B-2897344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CEE76C-CA13-40FC-BBF3-7C0B0FD5D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0E69B-3732-40B5-964E-ADC6AED7F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302EA-5858-43F7-B39D-509D667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89866-3366-4982-8B9A-5D9714A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670D7-6630-43E7-A426-D13B7BE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70966-0BF9-475C-9CF3-3C413FB9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5C451-73E7-42AA-B36C-6AA6E343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A68B2-678C-4950-A6AB-DB9EDEAD1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423-E4C1-40E1-ABB8-35B587CF9A6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7FFC0-13D7-4609-8554-7E65E85F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023E6-A0B2-44EF-8026-B337701A4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3EDC-92BC-44F0-8065-442C5246E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9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36614-DB43-4BA0-BEC4-406BF4ADA4AE}"/>
              </a:ext>
            </a:extLst>
          </p:cNvPr>
          <p:cNvSpPr txBox="1"/>
          <p:nvPr/>
        </p:nvSpPr>
        <p:spPr>
          <a:xfrm>
            <a:off x="755983" y="646773"/>
            <a:ext cx="106800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05. </a:t>
            </a:r>
            <a:r>
              <a:rPr lang="ko-KR" altLang="en-US" sz="2400" b="1" dirty="0" err="1"/>
              <a:t>반복문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</a:t>
            </a:r>
            <a:r>
              <a:rPr lang="ko-KR" altLang="en-US" b="1" dirty="0"/>
              <a:t>프로그래밍                     </a:t>
            </a:r>
            <a:r>
              <a:rPr lang="en-US" altLang="ko-KR" b="1" dirty="0"/>
              <a:t>Python</a:t>
            </a:r>
          </a:p>
          <a:p>
            <a:endParaRPr lang="en-US" altLang="ko-KR" dirty="0"/>
          </a:p>
          <a:p>
            <a:r>
              <a:rPr lang="en-US" altLang="ko-KR" dirty="0"/>
              <a:t>for( </a:t>
            </a:r>
            <a:r>
              <a:rPr lang="en-US" altLang="ko-KR" dirty="0" err="1"/>
              <a:t>i</a:t>
            </a:r>
            <a:r>
              <a:rPr lang="en-US" altLang="ko-KR" dirty="0"/>
              <a:t> in 1:10 )       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range(1,11) : </a:t>
            </a:r>
          </a:p>
          <a:p>
            <a:r>
              <a:rPr lang="en-US" altLang="ko-KR" dirty="0"/>
              <a:t>{                                     </a:t>
            </a:r>
          </a:p>
          <a:p>
            <a:r>
              <a:rPr lang="en-US" altLang="ko-KR" dirty="0"/>
              <a:t>   print( I )                          print( I )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rgbClr val="0070C0"/>
                </a:solidFill>
              </a:rPr>
              <a:t>Python</a:t>
            </a:r>
            <a:r>
              <a:rPr lang="ko-KR" altLang="en-US" sz="2400" b="1" dirty="0">
                <a:solidFill>
                  <a:srgbClr val="0070C0"/>
                </a:solidFill>
              </a:rPr>
              <a:t>의 </a:t>
            </a:r>
            <a:r>
              <a:rPr lang="en-US" altLang="ko-KR" sz="2400" b="1" dirty="0">
                <a:solidFill>
                  <a:srgbClr val="0070C0"/>
                </a:solidFill>
              </a:rPr>
              <a:t>for </a:t>
            </a:r>
            <a:r>
              <a:rPr lang="ko-KR" altLang="en-US" sz="2400" b="1" dirty="0" err="1">
                <a:solidFill>
                  <a:srgbClr val="0070C0"/>
                </a:solidFill>
              </a:rPr>
              <a:t>반복문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for</a:t>
            </a:r>
            <a:r>
              <a:rPr lang="en-US" altLang="ko-KR" dirty="0"/>
              <a:t> &lt;target&gt; </a:t>
            </a:r>
            <a:r>
              <a:rPr lang="en-US" altLang="ko-KR" sz="2400" b="1" dirty="0">
                <a:solidFill>
                  <a:srgbClr val="FF0000"/>
                </a:solidFill>
              </a:rPr>
              <a:t>in </a:t>
            </a:r>
            <a:r>
              <a:rPr lang="en-US" altLang="ko-KR" dirty="0"/>
              <a:t>&lt;object&gt;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/>
              <a:t>&lt;statements&gt;</a:t>
            </a:r>
          </a:p>
          <a:p>
            <a:endParaRPr lang="en-US" altLang="ko-KR" dirty="0"/>
          </a:p>
          <a:p>
            <a:r>
              <a:rPr lang="en-US" altLang="ko-KR" dirty="0"/>
              <a:t>&lt;object&gt;</a:t>
            </a:r>
            <a:r>
              <a:rPr lang="ko-KR" altLang="en-US" dirty="0"/>
              <a:t>는 시퀀스형 객체 </a:t>
            </a:r>
            <a:r>
              <a:rPr lang="ko-KR" altLang="en-US" dirty="0" err="1"/>
              <a:t>여야함</a:t>
            </a:r>
            <a:r>
              <a:rPr lang="en-US" altLang="ko-KR" dirty="0"/>
              <a:t>. 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&lt;object&gt;</a:t>
            </a:r>
            <a:r>
              <a:rPr lang="ko-KR" altLang="en-US" dirty="0"/>
              <a:t>의 아이템들은 각각 </a:t>
            </a:r>
            <a:r>
              <a:rPr lang="en-US" altLang="ko-KR" dirty="0"/>
              <a:t>&lt;target&gt;</a:t>
            </a:r>
            <a:r>
              <a:rPr lang="ko-KR" altLang="en-US" dirty="0"/>
              <a:t>에 치환되고 </a:t>
            </a:r>
            <a:r>
              <a:rPr lang="en-US" altLang="ko-KR" dirty="0"/>
              <a:t>&lt;statements&gt;</a:t>
            </a:r>
            <a:r>
              <a:rPr lang="ko-KR" altLang="en-US" dirty="0"/>
              <a:t>를 수행하게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반복횟수는 </a:t>
            </a:r>
            <a:r>
              <a:rPr lang="en-US" altLang="ko-KR" dirty="0"/>
              <a:t>&lt;object&gt;</a:t>
            </a:r>
            <a:r>
              <a:rPr lang="ko-KR" altLang="en-US" dirty="0"/>
              <a:t>의 크기 또는 </a:t>
            </a:r>
            <a:r>
              <a:rPr lang="en-US" altLang="ko-KR" dirty="0"/>
              <a:t>item</a:t>
            </a:r>
            <a:r>
              <a:rPr lang="ko-KR" altLang="en-US" dirty="0"/>
              <a:t>의 개수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2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F19558-9DCB-4822-BD7C-C6BECC9F6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37" t="1637" b="12047"/>
          <a:stretch/>
        </p:blipFill>
        <p:spPr>
          <a:xfrm>
            <a:off x="0" y="513346"/>
            <a:ext cx="6007312" cy="52778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74B757-92AA-45EE-AB1D-7AB441C1E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21" b="11813"/>
          <a:stretch/>
        </p:blipFill>
        <p:spPr>
          <a:xfrm>
            <a:off x="6378205" y="513346"/>
            <a:ext cx="5621290" cy="5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6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0CA41-B3F9-45B1-853C-DEBD534A2892}"/>
              </a:ext>
            </a:extLst>
          </p:cNvPr>
          <p:cNvSpPr txBox="1"/>
          <p:nvPr/>
        </p:nvSpPr>
        <p:spPr>
          <a:xfrm>
            <a:off x="210552" y="277804"/>
            <a:ext cx="59796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 err="1"/>
              <a:t>반복문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range</a:t>
            </a:r>
            <a:r>
              <a:rPr lang="en-US" altLang="ko-KR" dirty="0"/>
              <a:t> (</a:t>
            </a:r>
            <a:r>
              <a:rPr lang="en-US" altLang="ko-KR" dirty="0" err="1"/>
              <a:t>a,b,c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보통 일정 정수 범위 안에서 수행</a:t>
            </a:r>
            <a:r>
              <a:rPr lang="en-US" altLang="ko-KR" dirty="0"/>
              <a:t> range()</a:t>
            </a:r>
            <a:r>
              <a:rPr lang="ko-KR" altLang="en-US" dirty="0"/>
              <a:t>를 이용</a:t>
            </a:r>
            <a:endParaRPr lang="en-US" altLang="ko-KR" dirty="0"/>
          </a:p>
          <a:p>
            <a:r>
              <a:rPr lang="en-US" altLang="ko-KR" dirty="0"/>
              <a:t>range()</a:t>
            </a:r>
            <a:r>
              <a:rPr lang="ko-KR" altLang="en-US" dirty="0"/>
              <a:t>는 다양하게 정의가 가능한데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range(</a:t>
            </a:r>
            <a:r>
              <a:rPr lang="en-US" altLang="ko-KR" dirty="0" err="1"/>
              <a:t>a,b,c</a:t>
            </a:r>
            <a:r>
              <a:rPr lang="en-US" altLang="ko-KR" dirty="0"/>
              <a:t>)</a:t>
            </a:r>
            <a:r>
              <a:rPr lang="ko-KR" altLang="en-US" dirty="0"/>
              <a:t>의 세가지 인자가 존재</a:t>
            </a:r>
            <a:endParaRPr lang="en-US" altLang="ko-KR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(a</a:t>
            </a:r>
            <a:r>
              <a:rPr lang="ko-KR" altLang="en-US" b="1" dirty="0">
                <a:solidFill>
                  <a:srgbClr val="FF0000"/>
                </a:solidFill>
              </a:rPr>
              <a:t>부터 </a:t>
            </a:r>
            <a:r>
              <a:rPr lang="en-US" altLang="ko-KR" b="1" dirty="0">
                <a:solidFill>
                  <a:srgbClr val="FF0000"/>
                </a:solidFill>
              </a:rPr>
              <a:t>b-1</a:t>
            </a:r>
            <a:r>
              <a:rPr lang="ko-KR" altLang="en-US" b="1" dirty="0">
                <a:solidFill>
                  <a:srgbClr val="FF0000"/>
                </a:solidFill>
              </a:rPr>
              <a:t>까지 </a:t>
            </a:r>
            <a:r>
              <a:rPr lang="en-US" altLang="ko-KR" b="1" dirty="0">
                <a:solidFill>
                  <a:srgbClr val="FF0000"/>
                </a:solidFill>
              </a:rPr>
              <a:t>c</a:t>
            </a:r>
            <a:r>
              <a:rPr lang="ko-KR" altLang="en-US" b="1" dirty="0">
                <a:solidFill>
                  <a:srgbClr val="FF0000"/>
                </a:solidFill>
              </a:rPr>
              <a:t>만큼 건너뛰면서</a:t>
            </a:r>
            <a:r>
              <a:rPr lang="en-US" altLang="ko-KR" b="1" dirty="0">
                <a:solidFill>
                  <a:srgbClr val="FF0000"/>
                </a:solidFill>
              </a:rPr>
              <a:t>~)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R</a:t>
            </a:r>
            <a:r>
              <a:rPr lang="ko-KR" altLang="en-US" b="1" dirty="0"/>
              <a:t>프로그래밍</a:t>
            </a:r>
            <a:endParaRPr lang="en-US" altLang="ko-KR" b="1" dirty="0"/>
          </a:p>
          <a:p>
            <a:r>
              <a:rPr lang="en-US" altLang="ko-KR" dirty="0"/>
              <a:t>seq(0, 10, by=2)</a:t>
            </a:r>
          </a:p>
          <a:p>
            <a:endParaRPr lang="en-US" altLang="ko-KR" dirty="0"/>
          </a:p>
          <a:p>
            <a:r>
              <a:rPr lang="en-US" altLang="ko-KR" b="1" dirty="0"/>
              <a:t>Python</a:t>
            </a:r>
          </a:p>
          <a:p>
            <a:r>
              <a:rPr lang="en-US" altLang="ko-KR" dirty="0"/>
              <a:t>range(0, 11, 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F9B935-1AC5-4927-8E97-B730D2BBA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89" t="4051" r="1727" b="9941"/>
          <a:stretch/>
        </p:blipFill>
        <p:spPr>
          <a:xfrm>
            <a:off x="5342021" y="277804"/>
            <a:ext cx="6885916" cy="60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8F227-66A5-479B-A322-820A052D71EF}"/>
              </a:ext>
            </a:extLst>
          </p:cNvPr>
          <p:cNvSpPr txBox="1"/>
          <p:nvPr/>
        </p:nvSpPr>
        <p:spPr>
          <a:xfrm>
            <a:off x="242636" y="277804"/>
            <a:ext cx="1133976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while </a:t>
            </a:r>
            <a:r>
              <a:rPr lang="ko-KR" altLang="en-US" sz="2400" b="1" dirty="0" err="1"/>
              <a:t>반복문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R</a:t>
            </a:r>
            <a:r>
              <a:rPr lang="ko-KR" altLang="en-US" b="1" dirty="0"/>
              <a:t>프로그래밍                           </a:t>
            </a:r>
            <a:r>
              <a:rPr lang="en-US" altLang="ko-KR" b="1" dirty="0"/>
              <a:t>Python                         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=1                                       </a:t>
            </a:r>
            <a:r>
              <a:rPr lang="en-US" altLang="ko-KR" dirty="0" err="1"/>
              <a:t>i</a:t>
            </a:r>
            <a:r>
              <a:rPr lang="en-US" altLang="ko-KR" dirty="0"/>
              <a:t> = 1                                            </a:t>
            </a:r>
            <a:r>
              <a:rPr lang="en-US" altLang="ko-KR" sz="2000" b="1" dirty="0">
                <a:solidFill>
                  <a:srgbClr val="0070C0"/>
                </a:solidFill>
              </a:rPr>
              <a:t>Python</a:t>
            </a:r>
            <a:r>
              <a:rPr lang="ko-KR" altLang="en-US" sz="2000" b="1" dirty="0">
                <a:solidFill>
                  <a:srgbClr val="0070C0"/>
                </a:solidFill>
              </a:rPr>
              <a:t>에서의 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en-US" altLang="ko-KR" dirty="0"/>
              <a:t>                                           while(True) :                                  </a:t>
            </a:r>
            <a:r>
              <a:rPr lang="en-US" altLang="ko-KR" b="1" dirty="0"/>
              <a:t>  </a:t>
            </a:r>
            <a:r>
              <a:rPr lang="en-US" altLang="ko-KR" sz="2000" b="1" dirty="0">
                <a:solidFill>
                  <a:srgbClr val="0070C0"/>
                </a:solidFill>
              </a:rPr>
              <a:t>while </a:t>
            </a:r>
            <a:r>
              <a:rPr lang="ko-KR" altLang="en-US" sz="2000" b="1" dirty="0" err="1">
                <a:solidFill>
                  <a:srgbClr val="0070C0"/>
                </a:solidFill>
              </a:rPr>
              <a:t>반복문</a:t>
            </a:r>
            <a:r>
              <a:rPr lang="en-US" altLang="ko-KR" sz="2000" b="1" dirty="0">
                <a:solidFill>
                  <a:srgbClr val="0070C0"/>
                </a:solidFill>
              </a:rPr>
              <a:t>               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while(TRUE)                    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                                           I += 1                                         </a:t>
            </a:r>
            <a:r>
              <a:rPr lang="en-US" altLang="ko-KR" b="1" dirty="0">
                <a:solidFill>
                  <a:srgbClr val="FF0000"/>
                </a:solidFill>
              </a:rPr>
              <a:t>while</a:t>
            </a:r>
            <a:r>
              <a:rPr lang="ko-KR" altLang="en-US" dirty="0"/>
              <a:t> </a:t>
            </a:r>
            <a:r>
              <a:rPr lang="en-US" altLang="ko-KR" dirty="0"/>
              <a:t>(condition) :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                                   if ( </a:t>
            </a:r>
            <a:r>
              <a:rPr lang="en-US" altLang="ko-KR" dirty="0" err="1"/>
              <a:t>i</a:t>
            </a:r>
            <a:r>
              <a:rPr lang="en-US" altLang="ko-KR" dirty="0"/>
              <a:t> == 11) : break                         statements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+1</a:t>
            </a:r>
          </a:p>
          <a:p>
            <a:r>
              <a:rPr lang="en-US" altLang="ko-KR" dirty="0"/>
              <a:t>If( i ==11) { break }                                                                     condition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일 동안                                 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               statements</a:t>
            </a:r>
            <a:r>
              <a:rPr lang="ko-KR" altLang="en-US" dirty="0"/>
              <a:t>를 반복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</a:t>
            </a:r>
            <a:r>
              <a:rPr lang="ko-KR" altLang="en-US" b="1" dirty="0"/>
              <a:t>프로그래밍                           </a:t>
            </a:r>
            <a:r>
              <a:rPr lang="en-US" altLang="ko-KR" b="1" dirty="0"/>
              <a:t>Python                         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=1                                       </a:t>
            </a:r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r>
              <a:rPr lang="en-US" altLang="ko-KR" dirty="0"/>
              <a:t>                                           while(</a:t>
            </a:r>
            <a:r>
              <a:rPr lang="en-US" altLang="ko-KR" dirty="0" err="1"/>
              <a:t>i</a:t>
            </a:r>
            <a:r>
              <a:rPr lang="en-US" altLang="ko-KR" dirty="0"/>
              <a:t> &lt; 11) :                    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 &lt; 11)                    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                                   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 = </a:t>
            </a:r>
            <a:r>
              <a:rPr lang="en-US" altLang="ko-KR" dirty="0" err="1"/>
              <a:t>i</a:t>
            </a:r>
            <a:r>
              <a:rPr lang="en-US" altLang="ko-KR" dirty="0"/>
              <a:t> +1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1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30FF17-0A82-406C-B15E-8254D1FC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5" t="33217" r="60132" b="47602"/>
          <a:stretch/>
        </p:blipFill>
        <p:spPr>
          <a:xfrm>
            <a:off x="0" y="808892"/>
            <a:ext cx="5039563" cy="17967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1F0FCEB-ABC7-4F48-8F4C-AF9AD58DE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21" t="4210" r="1184" b="9474"/>
          <a:stretch/>
        </p:blipFill>
        <p:spPr>
          <a:xfrm>
            <a:off x="4834282" y="123092"/>
            <a:ext cx="7217280" cy="6325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380C4-9B0F-4B3C-BA54-A77893F9BF03}"/>
              </a:ext>
            </a:extLst>
          </p:cNvPr>
          <p:cNvSpPr txBox="1"/>
          <p:nvPr/>
        </p:nvSpPr>
        <p:spPr>
          <a:xfrm>
            <a:off x="202223" y="342873"/>
            <a:ext cx="34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실습예제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013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10C8C7-1831-4795-AABE-89ED355EF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33217" r="61184" b="43392"/>
          <a:stretch/>
        </p:blipFill>
        <p:spPr>
          <a:xfrm>
            <a:off x="0" y="753979"/>
            <a:ext cx="5129300" cy="2342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DDCB4D-87F4-4D2C-B321-4B4E1A50D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1" t="4211" r="1316" b="10117"/>
          <a:stretch/>
        </p:blipFill>
        <p:spPr>
          <a:xfrm>
            <a:off x="5090985" y="0"/>
            <a:ext cx="7101015" cy="6192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8CD80-4384-4EC2-9452-49E0ABBF8D29}"/>
              </a:ext>
            </a:extLst>
          </p:cNvPr>
          <p:cNvSpPr txBox="1"/>
          <p:nvPr/>
        </p:nvSpPr>
        <p:spPr>
          <a:xfrm>
            <a:off x="193431" y="192324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D1D3E6-03B8-4796-87ED-8F4218A26DBD}"/>
              </a:ext>
            </a:extLst>
          </p:cNvPr>
          <p:cNvSpPr/>
          <p:nvPr/>
        </p:nvSpPr>
        <p:spPr>
          <a:xfrm>
            <a:off x="6799385" y="192324"/>
            <a:ext cx="621323" cy="5539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2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7D4DAD-1D8C-4245-9FBE-3F375293D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3" t="3742" r="1842" b="9941"/>
          <a:stretch/>
        </p:blipFill>
        <p:spPr>
          <a:xfrm>
            <a:off x="0" y="833341"/>
            <a:ext cx="5838475" cy="5191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5085CA-5ED2-4803-A97F-906F10B01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53" t="3977" r="1316" b="9941"/>
          <a:stretch/>
        </p:blipFill>
        <p:spPr>
          <a:xfrm>
            <a:off x="6211156" y="833341"/>
            <a:ext cx="5980844" cy="525286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CD14E4B-B0F7-43A5-8E21-3840B99B2EBB}"/>
              </a:ext>
            </a:extLst>
          </p:cNvPr>
          <p:cNvSpPr/>
          <p:nvPr/>
        </p:nvSpPr>
        <p:spPr>
          <a:xfrm>
            <a:off x="2237835" y="2470639"/>
            <a:ext cx="1850588" cy="55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4FCD03-34A8-4B23-93EA-C92BA7559E21}"/>
              </a:ext>
            </a:extLst>
          </p:cNvPr>
          <p:cNvSpPr/>
          <p:nvPr/>
        </p:nvSpPr>
        <p:spPr>
          <a:xfrm>
            <a:off x="4088423" y="2708031"/>
            <a:ext cx="372681" cy="167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AC97C-AB6B-4972-B56C-EBA53DB428B7}"/>
              </a:ext>
            </a:extLst>
          </p:cNvPr>
          <p:cNvSpPr txBox="1"/>
          <p:nvPr/>
        </p:nvSpPr>
        <p:spPr>
          <a:xfrm>
            <a:off x="3323874" y="2892614"/>
            <a:ext cx="258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Readlines</a:t>
            </a:r>
            <a:r>
              <a:rPr lang="ko-KR" altLang="en-US" sz="1400" dirty="0">
                <a:solidFill>
                  <a:schemeClr val="bg1"/>
                </a:solidFill>
              </a:rPr>
              <a:t>는 배열로 </a:t>
            </a:r>
            <a:r>
              <a:rPr lang="ko-KR" altLang="en-US" sz="1400" dirty="0" err="1">
                <a:solidFill>
                  <a:schemeClr val="bg1"/>
                </a:solidFill>
              </a:rPr>
              <a:t>저장되서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int(contents[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])</a:t>
            </a:r>
            <a:r>
              <a:rPr lang="ko-KR" altLang="en-US" sz="1400" dirty="0" err="1">
                <a:solidFill>
                  <a:schemeClr val="bg1"/>
                </a:solidFill>
              </a:rPr>
              <a:t>라고함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오류</a:t>
            </a:r>
            <a:r>
              <a:rPr lang="en-US" altLang="ko-KR" sz="1400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9379D9-B318-4C24-96E7-C5CFC3E49443}"/>
              </a:ext>
            </a:extLst>
          </p:cNvPr>
          <p:cNvSpPr/>
          <p:nvPr/>
        </p:nvSpPr>
        <p:spPr>
          <a:xfrm>
            <a:off x="8316251" y="2271783"/>
            <a:ext cx="2120218" cy="659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683FFEC-6712-4A81-BF76-352FC5C1B3CB}"/>
              </a:ext>
            </a:extLst>
          </p:cNvPr>
          <p:cNvSpPr/>
          <p:nvPr/>
        </p:nvSpPr>
        <p:spPr>
          <a:xfrm>
            <a:off x="9583061" y="2607544"/>
            <a:ext cx="1073215" cy="1004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84E089-5BC7-44AB-B2C7-644A989807F5}"/>
              </a:ext>
            </a:extLst>
          </p:cNvPr>
          <p:cNvSpPr/>
          <p:nvPr/>
        </p:nvSpPr>
        <p:spPr>
          <a:xfrm>
            <a:off x="9183994" y="2634978"/>
            <a:ext cx="39962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C5018-F522-4E31-B088-EB8315768A28}"/>
              </a:ext>
            </a:extLst>
          </p:cNvPr>
          <p:cNvSpPr txBox="1"/>
          <p:nvPr/>
        </p:nvSpPr>
        <p:spPr>
          <a:xfrm>
            <a:off x="10581386" y="2271783"/>
            <a:ext cx="17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ko-KR" altLang="en-US" sz="1400" dirty="0" err="1">
                <a:solidFill>
                  <a:schemeClr val="bg1"/>
                </a:solidFill>
              </a:rPr>
              <a:t>부터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contents</a:t>
            </a:r>
            <a:r>
              <a:rPr lang="ko-KR" altLang="en-US" sz="1400" dirty="0">
                <a:solidFill>
                  <a:schemeClr val="bg1"/>
                </a:solidFill>
              </a:rPr>
              <a:t>까지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읽어서 </a:t>
            </a:r>
            <a:r>
              <a:rPr lang="ko-KR" altLang="en-US" sz="1400" dirty="0" err="1">
                <a:solidFill>
                  <a:schemeClr val="bg1"/>
                </a:solidFill>
              </a:rPr>
              <a:t>누적합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D37A0E-6F28-491D-B915-1C6AFC376E06}"/>
              </a:ext>
            </a:extLst>
          </p:cNvPr>
          <p:cNvSpPr/>
          <p:nvPr/>
        </p:nvSpPr>
        <p:spPr>
          <a:xfrm>
            <a:off x="8212014" y="5565531"/>
            <a:ext cx="465993" cy="386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C2D85CC-A0BB-4268-AC5C-8CAE48A34FE0}"/>
              </a:ext>
            </a:extLst>
          </p:cNvPr>
          <p:cNvSpPr/>
          <p:nvPr/>
        </p:nvSpPr>
        <p:spPr>
          <a:xfrm>
            <a:off x="7590691" y="983632"/>
            <a:ext cx="621323" cy="5539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99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306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2020-07-06T05:50:12Z</dcterms:created>
  <dcterms:modified xsi:type="dcterms:W3CDTF">2020-07-06T07:25:44Z</dcterms:modified>
</cp:coreProperties>
</file>