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5BB9-040D-49EA-A21B-2F0A6573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356E1-E81F-4B4F-938E-DD7FDE93E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9D0DD-05A0-4CC9-94DB-B6F60CE5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416A-D0A9-4D96-BCD1-5D278852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0FC35-408A-4973-879E-20BF807D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1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461A1-4ECF-42D2-B41C-47E53CF6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D9206-4764-4E28-A6D8-A72F355D7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43E4C-527E-40D3-81B5-1D487644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E412A-69FE-455D-A19B-EAE4D8D9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D40D0-C81C-4C53-9A22-FBB55CB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EAB91F-FC8E-49E0-AA30-BF051FB02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AEA5F-ACEC-4815-8097-26C3F4F19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0DF1-B910-4C61-A4A6-5E54AAB7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727A5-BDCA-47C8-9859-7A288A7F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D4746-6621-4F07-977B-4EA41EEC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9CBD7-099C-413E-B7E3-113F1E8B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5637-1E2E-4306-970B-6F0A63AF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250C-FEB6-4297-8B8E-9354EE82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747F2-155E-4757-833F-2C3E27B0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1ED58-C407-4427-99F2-347E5571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21191-3939-44E1-9EFE-E48B03F0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5D186-E8D7-45B5-A3B1-E2598E68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DB957-14D1-48B7-9394-B69A8427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98547-6471-4DF1-8370-6CFE4DD2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C737B-98DA-4994-AFF2-D9DD29E0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8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77C9-6245-48C2-9A36-72DA01C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C4DFE-3612-437C-959B-93E310530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3622-EF38-42A5-A700-92381F9C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44528-C27B-4CBC-8027-138D7C90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29FA6-CDFD-47D5-8752-F8354DAD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233EA-F4BE-4469-BED9-53AD7B46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31956-9B53-48D3-A661-53CA0DDB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E18A7-BF66-4F8E-8490-5DAA30BD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9D12E-5C25-4259-9519-75097E038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57CB-9F0A-451C-ACC8-0242EBF41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B9C8D7-FC01-4217-946C-0CB2E0EF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DFA6F-BA34-4E79-B6B2-EB84644A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5A165-062C-4C65-B4A9-B6E00B6B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0425B-2424-4D2C-B36A-D32726E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9D0E2-37B0-4556-9130-D145A6D9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6C4AB2-092B-4841-917C-CCC75C1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B05FFB-4464-4BA1-A96C-8494B8C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731E7E-0A18-4B7E-AE55-54782C53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BB1B6-2F1F-415B-92B4-4C106CD9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B115A0-6E3B-403A-B85F-21F32C81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0A0B2-38D1-49E2-9F1E-C68A114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8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F23AF-047A-4364-82B1-22F25F18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B96E5-3A99-4C28-9563-A23F7136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168CC-D59B-4E11-87E7-3CCEF7F1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789B0-EF84-4684-B8B6-E518490C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FF741-DE4D-4E03-9E90-D0D97492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457F4-5862-4EAA-9C2E-096869D2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0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0662F-7296-4C07-BA38-C144055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523CA-EFEC-4B93-A7C9-864A6B7EF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51F89-9ED5-412C-AB06-50BAE025F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1C4F8-4CDD-47F8-81EB-64DC2B2E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76F15-81A3-43E2-9837-CE9488C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89445-58AD-400B-91C4-C7251059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A6E3B-59AB-4AF7-BA52-F791CF3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B6013-3E83-435B-AACB-BE5737E5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12D39-AAD4-4355-A6C2-84C45105C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56A-1811-46A9-88D5-0816910F46C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FF33-B6A5-456F-B178-FD72F0EC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A9BAC-FB4D-4F7E-A801-B8974FBF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F27B-E90D-4547-B776-257169766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7104BC-5173-4649-947C-3B3F829FA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2" t="38077" r="44327" b="36539"/>
          <a:stretch/>
        </p:blipFill>
        <p:spPr>
          <a:xfrm>
            <a:off x="3005477" y="0"/>
            <a:ext cx="9186524" cy="2806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3592D-59FF-49DC-B154-C53CAF827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90" t="36666" r="49231" b="28718"/>
          <a:stretch/>
        </p:blipFill>
        <p:spPr>
          <a:xfrm>
            <a:off x="4540101" y="2806995"/>
            <a:ext cx="7651899" cy="405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B8BF0-52B2-4D9A-B39E-6000E4E1AEB4}"/>
              </a:ext>
            </a:extLst>
          </p:cNvPr>
          <p:cNvSpPr txBox="1"/>
          <p:nvPr/>
        </p:nvSpPr>
        <p:spPr>
          <a:xfrm>
            <a:off x="806305" y="1003387"/>
            <a:ext cx="179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실습예제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6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4DE1F-9E6A-4F4E-B730-0A42108047AB}"/>
              </a:ext>
            </a:extLst>
          </p:cNvPr>
          <p:cNvSpPr txBox="1"/>
          <p:nvPr/>
        </p:nvSpPr>
        <p:spPr>
          <a:xfrm>
            <a:off x="464289" y="1120676"/>
            <a:ext cx="117277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계획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poketmon</a:t>
            </a:r>
            <a:r>
              <a:rPr lang="ko-KR" altLang="en-US" dirty="0"/>
              <a:t>의 </a:t>
            </a:r>
            <a:r>
              <a:rPr lang="en-US" altLang="ko-KR" dirty="0"/>
              <a:t>data / index(</a:t>
            </a:r>
            <a:r>
              <a:rPr lang="ko-KR" altLang="en-US" dirty="0"/>
              <a:t>포켓몬 이름의 목록</a:t>
            </a:r>
            <a:r>
              <a:rPr lang="en-US" altLang="ko-KR" dirty="0"/>
              <a:t>)</a:t>
            </a:r>
            <a:r>
              <a:rPr lang="ko-KR" altLang="en-US" dirty="0"/>
              <a:t>을 가져옴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= [</a:t>
            </a:r>
            <a:r>
              <a:rPr lang="ko-KR" altLang="en-US" dirty="0"/>
              <a:t>피카츄 </a:t>
            </a:r>
            <a:r>
              <a:rPr lang="en-US" altLang="ko-KR" dirty="0"/>
              <a:t>, </a:t>
            </a:r>
            <a:r>
              <a:rPr lang="ko-KR" altLang="en-US" dirty="0" err="1"/>
              <a:t>라이츄</a:t>
            </a:r>
            <a:r>
              <a:rPr lang="en-US" altLang="ko-KR" dirty="0"/>
              <a:t>,</a:t>
            </a:r>
            <a:r>
              <a:rPr lang="ko-KR" altLang="en-US" dirty="0"/>
              <a:t> 파이리</a:t>
            </a:r>
            <a:r>
              <a:rPr lang="en-US" altLang="ko-KR" dirty="0"/>
              <a:t>, ….. ] (</a:t>
            </a:r>
            <a:r>
              <a:rPr lang="ko-KR" altLang="en-US" dirty="0"/>
              <a:t>포켓몬 이름의 목록만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 = [0,0,0….] (</a:t>
            </a:r>
            <a:r>
              <a:rPr lang="ko-KR" altLang="en-US" dirty="0"/>
              <a:t>일단 </a:t>
            </a:r>
            <a:r>
              <a:rPr lang="en-US" altLang="ko-KR" dirty="0"/>
              <a:t>0</a:t>
            </a:r>
            <a:r>
              <a:rPr lang="ko-KR" altLang="en-US" dirty="0"/>
              <a:t>으로 초기화하고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                  </a:t>
            </a:r>
            <a:r>
              <a:rPr lang="en-US" altLang="ko-KR" dirty="0" err="1"/>
              <a:t>poketmon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파일을 읽으면서 </a:t>
            </a:r>
            <a:r>
              <a:rPr lang="en-US" altLang="ko-KR" dirty="0"/>
              <a:t>A(</a:t>
            </a:r>
            <a:r>
              <a:rPr lang="ko-KR" altLang="en-US" dirty="0"/>
              <a:t>포켓몬의 이름</a:t>
            </a:r>
            <a:r>
              <a:rPr lang="en-US" altLang="ko-KR" dirty="0"/>
              <a:t>)</a:t>
            </a:r>
            <a:r>
              <a:rPr lang="ko-KR" altLang="en-US" dirty="0"/>
              <a:t>과 일치할 때마다 각 배열의 원소에 </a:t>
            </a:r>
            <a:r>
              <a:rPr lang="en-US" altLang="ko-KR" dirty="0"/>
              <a:t>+1.</a:t>
            </a:r>
          </a:p>
          <a:p>
            <a:endParaRPr lang="en-US" altLang="ko-KR" dirty="0"/>
          </a:p>
          <a:p>
            <a:r>
              <a:rPr lang="en-US" altLang="ko-KR" dirty="0"/>
              <a:t>                  </a:t>
            </a:r>
            <a:r>
              <a:rPr lang="ko-KR" altLang="en-US" dirty="0"/>
              <a:t>단</a:t>
            </a:r>
            <a:r>
              <a:rPr lang="en-US" altLang="ko-KR" dirty="0"/>
              <a:t>, A(</a:t>
            </a:r>
            <a:r>
              <a:rPr lang="ko-KR" altLang="en-US" dirty="0"/>
              <a:t>포켓몬의 이름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ko-KR" altLang="en-US" dirty="0"/>
              <a:t>배열의 길이</a:t>
            </a:r>
            <a:r>
              <a:rPr lang="en-US" altLang="ko-KR" dirty="0"/>
              <a:t>, </a:t>
            </a:r>
            <a:r>
              <a:rPr lang="ko-KR" altLang="en-US" dirty="0" err="1"/>
              <a:t>원소의갯수</a:t>
            </a:r>
            <a:r>
              <a:rPr lang="en-US" altLang="ko-KR" dirty="0"/>
              <a:t>) </a:t>
            </a:r>
            <a:r>
              <a:rPr lang="ko-KR" altLang="en-US" dirty="0"/>
              <a:t>가</a:t>
            </a:r>
            <a:r>
              <a:rPr lang="en-US" altLang="ko-KR" dirty="0"/>
              <a:t> B</a:t>
            </a:r>
            <a:r>
              <a:rPr lang="ko-KR" altLang="en-US" dirty="0"/>
              <a:t>와 일치해야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출력할 때는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 (</a:t>
            </a:r>
            <a:r>
              <a:rPr lang="en-US" altLang="ko-KR" dirty="0" err="1"/>
              <a:t>a,b,c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 print(A[</a:t>
            </a:r>
            <a:r>
              <a:rPr lang="en-US" altLang="ko-KR" dirty="0" err="1"/>
              <a:t>i</a:t>
            </a:r>
            <a:r>
              <a:rPr lang="en-US" altLang="ko-KR" dirty="0"/>
              <a:t>] , “:” , B[</a:t>
            </a:r>
            <a:r>
              <a:rPr lang="en-US" altLang="ko-KR" dirty="0" err="1"/>
              <a:t>i</a:t>
            </a:r>
            <a:r>
              <a:rPr lang="en-US" altLang="ko-KR" dirty="0"/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30646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FE3178-50AA-421B-97EE-B90D2AA6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95" t="8682" b="47907"/>
          <a:stretch/>
        </p:blipFill>
        <p:spPr>
          <a:xfrm>
            <a:off x="0" y="0"/>
            <a:ext cx="1084216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F8FF0-7DF3-4F9A-ABCD-CA2E66B87D54}"/>
              </a:ext>
            </a:extLst>
          </p:cNvPr>
          <p:cNvSpPr txBox="1"/>
          <p:nvPr/>
        </p:nvSpPr>
        <p:spPr>
          <a:xfrm>
            <a:off x="7134447" y="2573079"/>
            <a:ext cx="385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poketmon_index</a:t>
            </a:r>
            <a:r>
              <a:rPr lang="ko-KR" altLang="en-US" sz="2000" dirty="0">
                <a:solidFill>
                  <a:schemeClr val="bg1"/>
                </a:solidFill>
              </a:rPr>
              <a:t>파일이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한글이기때문에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encoding = </a:t>
            </a:r>
            <a:r>
              <a:rPr lang="ko-KR" altLang="en-US" sz="2000" dirty="0">
                <a:solidFill>
                  <a:schemeClr val="bg1"/>
                </a:solidFill>
              </a:rPr>
              <a:t>“</a:t>
            </a:r>
            <a:r>
              <a:rPr lang="en-US" altLang="ko-KR" sz="2000" dirty="0">
                <a:solidFill>
                  <a:schemeClr val="bg1"/>
                </a:solidFill>
              </a:rPr>
              <a:t>utf-8” </a:t>
            </a:r>
            <a:r>
              <a:rPr lang="ko-KR" altLang="en-US" sz="2000" dirty="0">
                <a:solidFill>
                  <a:schemeClr val="bg1"/>
                </a:solidFill>
              </a:rPr>
              <a:t>해줘야 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9E05A92-CCB4-41B0-8A79-1622D9764031}"/>
              </a:ext>
            </a:extLst>
          </p:cNvPr>
          <p:cNvSpPr/>
          <p:nvPr/>
        </p:nvSpPr>
        <p:spPr>
          <a:xfrm>
            <a:off x="6836734" y="2557142"/>
            <a:ext cx="404037" cy="4731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80A041-1F97-4274-96A8-3C7463163C69}"/>
              </a:ext>
            </a:extLst>
          </p:cNvPr>
          <p:cNvSpPr/>
          <p:nvPr/>
        </p:nvSpPr>
        <p:spPr>
          <a:xfrm>
            <a:off x="685799" y="2525242"/>
            <a:ext cx="6140303" cy="4731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BF9F0-AB49-4E4A-9877-819850417C78}"/>
              </a:ext>
            </a:extLst>
          </p:cNvPr>
          <p:cNvSpPr txBox="1"/>
          <p:nvPr/>
        </p:nvSpPr>
        <p:spPr>
          <a:xfrm>
            <a:off x="7017494" y="3868105"/>
            <a:ext cx="385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i</a:t>
            </a:r>
            <a:r>
              <a:rPr lang="ko-KR" altLang="en-US" sz="2000" dirty="0">
                <a:solidFill>
                  <a:schemeClr val="bg1"/>
                </a:solidFill>
              </a:rPr>
              <a:t>에는 현재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이기 때문에 </a:t>
            </a:r>
            <a:r>
              <a:rPr lang="en-US" altLang="ko-KR" sz="2000" dirty="0">
                <a:solidFill>
                  <a:schemeClr val="bg1"/>
                </a:solidFill>
              </a:rPr>
              <a:t>strip</a:t>
            </a:r>
            <a:r>
              <a:rPr lang="ko-KR" altLang="en-US" sz="2000" dirty="0">
                <a:solidFill>
                  <a:schemeClr val="bg1"/>
                </a:solidFill>
              </a:rPr>
              <a:t>을 </a:t>
            </a:r>
            <a:r>
              <a:rPr lang="ko-KR" altLang="en-US" sz="2000" dirty="0" err="1">
                <a:solidFill>
                  <a:schemeClr val="bg1"/>
                </a:solidFill>
              </a:rPr>
              <a:t>해줘야함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023F3C5-543B-4D25-8BE4-10E47B360B93}"/>
              </a:ext>
            </a:extLst>
          </p:cNvPr>
          <p:cNvSpPr/>
          <p:nvPr/>
        </p:nvSpPr>
        <p:spPr>
          <a:xfrm>
            <a:off x="6648400" y="3933660"/>
            <a:ext cx="404037" cy="4731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2A28DF-7F96-4642-ACCD-AA838BA58C32}"/>
              </a:ext>
            </a:extLst>
          </p:cNvPr>
          <p:cNvSpPr/>
          <p:nvPr/>
        </p:nvSpPr>
        <p:spPr>
          <a:xfrm>
            <a:off x="1000430" y="3901761"/>
            <a:ext cx="5684407" cy="4731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C38536-0495-41EC-BF83-4E0B0A807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18" t="75148" r="927" b="20430"/>
          <a:stretch/>
        </p:blipFill>
        <p:spPr>
          <a:xfrm>
            <a:off x="4932095" y="4326030"/>
            <a:ext cx="7085213" cy="47314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6965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8CF485F-5464-4234-9ED5-5D48568B1CF6}"/>
              </a:ext>
            </a:extLst>
          </p:cNvPr>
          <p:cNvGrpSpPr/>
          <p:nvPr/>
        </p:nvGrpSpPr>
        <p:grpSpPr>
          <a:xfrm>
            <a:off x="-1" y="0"/>
            <a:ext cx="8259097" cy="6858000"/>
            <a:chOff x="-2" y="117986"/>
            <a:chExt cx="6324602" cy="420820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65AF802-C4DE-4773-A0C4-2217EBFD4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395" t="19729" b="54024"/>
            <a:stretch/>
          </p:blipFill>
          <p:spPr>
            <a:xfrm>
              <a:off x="-1" y="117986"/>
              <a:ext cx="6324601" cy="241873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17D70E-B621-4BA0-AB06-EF2E2EEEF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395" t="73450" b="7131"/>
            <a:stretch/>
          </p:blipFill>
          <p:spPr>
            <a:xfrm>
              <a:off x="-2" y="2536723"/>
              <a:ext cx="6324601" cy="178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1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2020-07-08T06:02:48Z</dcterms:created>
  <dcterms:modified xsi:type="dcterms:W3CDTF">2020-07-08T08:19:58Z</dcterms:modified>
</cp:coreProperties>
</file>