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D64A8-71FF-4E88-9E0C-C584E427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E47570-E99F-437A-8DA1-CE00EA634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1C7E7-75E6-410A-A868-8041D77F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840F9-B927-42DB-84EA-81F86C8A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68502-383F-4066-9CAD-0BC790CC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7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78C0-C33C-4CBC-942F-CFAAB81D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F4B83-C0B2-44D0-B588-C98B2C2AB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AE97E-7EFD-44AB-ADF5-A12671A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EA470-C8BE-4EA3-8D7A-C65EA3E3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AD261-6BB8-4652-864A-16D636C5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5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64D63-7395-442C-ACE4-6B52ACC42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D4B9CA-9F9A-4E54-95E5-F69F9A67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41442-F875-4B67-9C57-968572B0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CD596-76D0-4BEA-9F73-19BA6E09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59F3-4E35-4F4D-B5CD-CF099C4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2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40C3D-3F0E-4D9B-B16B-44C67E7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B4037-2F41-46A9-9399-53FFB8E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AA658-2AFC-46A2-8B78-498322D7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22F48-2598-4854-9E7A-2D8810E5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5B3B6-F8D8-41F9-90AB-C1BDEE4E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6C99D-5923-43E0-B593-5390B9F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AD767-E4C3-408D-AB22-1498EF6E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E8A7A-1EB6-49EA-9AB3-24844BB0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7E6B4-323B-4F77-9618-590C6D61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037CE-6EE4-4438-AC7A-F2F43589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4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3BFED-E1EB-4A41-8FFD-8BC971DD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9547E-6227-4C2A-A21F-61905E220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BC616-FEB2-4B22-9652-0AE1BBA62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584A3-0AA9-43EC-B470-3C76C75E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B682E-2007-45E1-9365-30A68A64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BEB6A-6057-4C20-A8D2-35B1398E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7EE7E-8CE5-49CB-822C-DFE9A37B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93D0F-839F-45EF-A05D-CD5CC49D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E09EC-1897-4BBA-8314-FBC8C19E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55A5B8-AFED-4C46-8D84-168CDAB29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F0E990-5EA2-4E9B-A177-7C8460030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502886-0E98-496E-B8E2-C5A1A078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07CA3-C95E-43C0-B3D9-C73A9229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A99CA3-28F9-4698-A8DC-B2C04369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6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EC163-7EDA-479F-BBF0-976BE27B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6D4C0D-BC6E-414F-A481-51229B44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0D8C27-67CB-44CF-9405-F6DF6562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15F9EB-C1F4-400E-9EDC-BD579BE2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0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DA42A1-85C8-483C-A319-51ACBBF4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26BB91-F08A-4613-9026-571B631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ABFE3-ACB4-465B-9EB6-536C40F5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DF105-CC01-44F3-A7EF-E6687B21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E0C11-3EB8-455A-B230-D5D27CB3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50F53-18D2-41C9-AC98-C2E90C5E4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AE092-9A0C-4DE9-8AC8-73554592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33B8E-4BF2-4A27-A403-09698C4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8451B-51DD-415B-B2F0-8DA045CA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6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AFB54-333A-424B-8C0B-B03A51AD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B1946-85D3-45C4-83D6-DF31B2F70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CDCD42-64AC-47FA-B8DA-A1BD37C9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4628D-1844-44B3-BB2B-F4B0166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C4E04-7DA4-4CDE-BAE0-B5BA4387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EC2FF-BF4F-4F39-8F66-68D49460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1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31C283-CC05-4F01-9FE5-5168C500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E5A63-98BC-4C1C-93BB-189F33E7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D1D95-12CA-4B87-9F5C-29B6195B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0A0-A7A5-4142-86AE-8EB943C144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2C8D-8324-4FC3-A3D2-AD1A0E8D1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ECBC0-2618-40CA-B0CA-AC1B28F5E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7ACA-A623-498F-B832-57FC13B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6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00DA3-3722-4BCF-9A70-65026CCCB537}"/>
              </a:ext>
            </a:extLst>
          </p:cNvPr>
          <p:cNvSpPr txBox="1"/>
          <p:nvPr/>
        </p:nvSpPr>
        <p:spPr>
          <a:xfrm>
            <a:off x="1971131" y="962761"/>
            <a:ext cx="82497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01. </a:t>
            </a:r>
            <a:r>
              <a:rPr lang="ko-KR" altLang="en-US" sz="2800" b="1" dirty="0">
                <a:solidFill>
                  <a:srgbClr val="0070C0"/>
                </a:solidFill>
              </a:rPr>
              <a:t>함수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함수를 사용하면 전체 코드를 거대한 한 덩어리가 아닌</a:t>
            </a:r>
            <a:endParaRPr lang="en-US" altLang="ko-KR" dirty="0"/>
          </a:p>
          <a:p>
            <a:r>
              <a:rPr lang="ko-KR" altLang="en-US" b="1" dirty="0">
                <a:solidFill>
                  <a:srgbClr val="00B050"/>
                </a:solidFill>
              </a:rPr>
              <a:t>작은 덩어리로 기능별로 쪼갤 수 있음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문제가 생기거나 수정 하고 싶을 때 </a:t>
            </a:r>
            <a:r>
              <a:rPr lang="ko-KR" altLang="en-US" b="1" dirty="0">
                <a:solidFill>
                  <a:srgbClr val="00B050"/>
                </a:solidFill>
              </a:rPr>
              <a:t>해당 함수만 수정하면 됨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/>
              <a:t>함수는 입력</a:t>
            </a:r>
            <a:r>
              <a:rPr lang="en-US" altLang="ko-KR" dirty="0"/>
              <a:t>,</a:t>
            </a:r>
            <a:r>
              <a:rPr lang="ko-KR" altLang="en-US" dirty="0"/>
              <a:t>처리</a:t>
            </a:r>
            <a:r>
              <a:rPr lang="en-US" altLang="ko-KR" dirty="0"/>
              <a:t>,</a:t>
            </a:r>
            <a:r>
              <a:rPr lang="ko-KR" altLang="en-US" dirty="0"/>
              <a:t>출력으로 구성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입력 값과 출력 값은 있어도 되고 없어도 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입력만 있고 출력이 없는 함수</a:t>
            </a:r>
            <a:endParaRPr lang="en-US" altLang="ko-KR" dirty="0"/>
          </a:p>
          <a:p>
            <a:r>
              <a:rPr lang="ko-KR" altLang="en-US" dirty="0"/>
              <a:t>입력과 출력이 동시에 있는 함수</a:t>
            </a:r>
            <a:endParaRPr lang="en-US" altLang="ko-KR" dirty="0"/>
          </a:p>
          <a:p>
            <a:r>
              <a:rPr lang="ko-KR" altLang="en-US" dirty="0"/>
              <a:t>입력만 있는 함수</a:t>
            </a:r>
            <a:endParaRPr lang="en-US" altLang="ko-KR" dirty="0"/>
          </a:p>
          <a:p>
            <a:r>
              <a:rPr lang="ko-KR" altLang="en-US" dirty="0"/>
              <a:t>출력만 있는 함수</a:t>
            </a:r>
            <a:endParaRPr lang="en-US" altLang="ko-KR" dirty="0"/>
          </a:p>
          <a:p>
            <a:r>
              <a:rPr lang="ko-KR" altLang="en-US" dirty="0"/>
              <a:t>입력은 없는데 출력만 있는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56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7E52EC-D559-400D-8705-1C32CEA2A1A0}"/>
              </a:ext>
            </a:extLst>
          </p:cNvPr>
          <p:cNvSpPr/>
          <p:nvPr/>
        </p:nvSpPr>
        <p:spPr>
          <a:xfrm>
            <a:off x="2444261" y="2242038"/>
            <a:ext cx="76229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함수의 정의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def</a:t>
            </a:r>
            <a:r>
              <a:rPr lang="en-US" altLang="ko-KR" b="1" dirty="0"/>
              <a:t> </a:t>
            </a:r>
            <a:r>
              <a:rPr lang="ko-KR" altLang="en-US" dirty="0"/>
              <a:t>함수 이름 </a:t>
            </a:r>
            <a:r>
              <a:rPr lang="en-US" altLang="ko-KR" b="1" dirty="0">
                <a:solidFill>
                  <a:srgbClr val="FF0000"/>
                </a:solidFill>
              </a:rPr>
              <a:t>( </a:t>
            </a:r>
            <a:r>
              <a:rPr lang="ko-KR" altLang="en-US" dirty="0"/>
              <a:t>매개변수</a:t>
            </a:r>
            <a:r>
              <a:rPr lang="en-US" altLang="ko-KR" dirty="0"/>
              <a:t>&lt;input&gt; </a:t>
            </a:r>
            <a:r>
              <a:rPr lang="en-US" altLang="ko-KR" b="1" dirty="0">
                <a:solidFill>
                  <a:srgbClr val="FF0000"/>
                </a:solidFill>
              </a:rPr>
              <a:t>) 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함수 내용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b="1" dirty="0" err="1">
                <a:solidFill>
                  <a:srgbClr val="FF0000"/>
                </a:solidFill>
              </a:rPr>
              <a:t>retrun</a:t>
            </a:r>
            <a:r>
              <a:rPr lang="en-US" altLang="ko-KR" dirty="0"/>
              <a:t> </a:t>
            </a:r>
            <a:r>
              <a:rPr lang="ko-KR" altLang="en-US" dirty="0"/>
              <a:t>리턴 값</a:t>
            </a:r>
            <a:endParaRPr lang="en-US" altLang="ko-KR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출력이 없어도 </a:t>
            </a:r>
            <a:r>
              <a:rPr lang="en-US" altLang="ko-KR" b="1" dirty="0">
                <a:solidFill>
                  <a:srgbClr val="FF0000"/>
                </a:solidFill>
              </a:rPr>
              <a:t>return</a:t>
            </a:r>
            <a:r>
              <a:rPr lang="ko-KR" altLang="en-US" b="1" dirty="0">
                <a:solidFill>
                  <a:srgbClr val="FF0000"/>
                </a:solidFill>
              </a:rPr>
              <a:t>은 함수를 끝내고 싶은 경우 사용가능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2436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46B6BF-2518-44E2-86C0-033B8E98F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21" t="5371" r="1082" b="10108"/>
          <a:stretch/>
        </p:blipFill>
        <p:spPr>
          <a:xfrm>
            <a:off x="350890" y="0"/>
            <a:ext cx="55964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B0677E-5FC5-4E3D-8C8C-97ABAB129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00" t="4081" r="1203" b="14408"/>
          <a:stretch/>
        </p:blipFill>
        <p:spPr>
          <a:xfrm>
            <a:off x="6096000" y="0"/>
            <a:ext cx="5745110" cy="678945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8D00D55-EDA2-413D-BD43-466F8675C4D9}"/>
              </a:ext>
            </a:extLst>
          </p:cNvPr>
          <p:cNvSpPr/>
          <p:nvPr/>
        </p:nvSpPr>
        <p:spPr>
          <a:xfrm>
            <a:off x="5947290" y="5978769"/>
            <a:ext cx="5386754" cy="6066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1B3B3-936D-4AC8-A7C0-F3014A9A73D1}"/>
              </a:ext>
            </a:extLst>
          </p:cNvPr>
          <p:cNvSpPr txBox="1"/>
          <p:nvPr/>
        </p:nvSpPr>
        <p:spPr>
          <a:xfrm>
            <a:off x="1066800" y="2139517"/>
            <a:ext cx="39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Return</a:t>
            </a:r>
            <a:r>
              <a:rPr lang="ko-KR" altLang="en-US" dirty="0">
                <a:solidFill>
                  <a:schemeClr val="bg1"/>
                </a:solidFill>
              </a:rPr>
              <a:t>값이 없는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12747-B37E-4971-9FC7-97DB4A585D07}"/>
              </a:ext>
            </a:extLst>
          </p:cNvPr>
          <p:cNvSpPr txBox="1"/>
          <p:nvPr/>
        </p:nvSpPr>
        <p:spPr>
          <a:xfrm>
            <a:off x="7133493" y="2139517"/>
            <a:ext cx="39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Return</a:t>
            </a:r>
            <a:r>
              <a:rPr lang="ko-KR" altLang="en-US" dirty="0">
                <a:solidFill>
                  <a:schemeClr val="bg1"/>
                </a:solidFill>
              </a:rPr>
              <a:t>값이 있는 함수</a:t>
            </a:r>
          </a:p>
        </p:txBody>
      </p:sp>
    </p:spTree>
    <p:extLst>
      <p:ext uri="{BB962C8B-B14F-4D97-AF65-F5344CB8AC3E}">
        <p14:creationId xmlns:p14="http://schemas.microsoft.com/office/powerpoint/2010/main" val="29180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1F9B9D-AB68-49B6-A6BC-F26DB5E34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84" t="32723" b="5825"/>
          <a:stretch/>
        </p:blipFill>
        <p:spPr>
          <a:xfrm>
            <a:off x="1969477" y="48357"/>
            <a:ext cx="7729468" cy="676128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9E68F7E-6894-4463-9A5D-C34FB6FF9914}"/>
              </a:ext>
            </a:extLst>
          </p:cNvPr>
          <p:cNvSpPr/>
          <p:nvPr/>
        </p:nvSpPr>
        <p:spPr>
          <a:xfrm>
            <a:off x="2461846" y="2044211"/>
            <a:ext cx="1767254" cy="7121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095D5FA-83DF-4C33-9044-DB758EB1A21C}"/>
              </a:ext>
            </a:extLst>
          </p:cNvPr>
          <p:cNvSpPr/>
          <p:nvPr/>
        </p:nvSpPr>
        <p:spPr>
          <a:xfrm>
            <a:off x="4229100" y="2272811"/>
            <a:ext cx="325315" cy="3165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5BE6D-94D3-4AC1-BE8C-235F1EF10530}"/>
              </a:ext>
            </a:extLst>
          </p:cNvPr>
          <p:cNvSpPr txBox="1"/>
          <p:nvPr/>
        </p:nvSpPr>
        <p:spPr>
          <a:xfrm>
            <a:off x="4695607" y="2220002"/>
            <a:ext cx="421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return</a:t>
            </a:r>
            <a:r>
              <a:rPr lang="ko-KR" altLang="en-US" sz="2800" dirty="0">
                <a:solidFill>
                  <a:schemeClr val="bg1"/>
                </a:solidFill>
              </a:rPr>
              <a:t>값 까지 출력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5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A7A463-1E4E-4C9C-B536-F3350EC30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5" t="31613" b="7527"/>
          <a:stretch/>
        </p:blipFill>
        <p:spPr>
          <a:xfrm>
            <a:off x="104090" y="457200"/>
            <a:ext cx="6109897" cy="53094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F4DD34-9972-40E6-9351-D6C92B9A1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63" t="32043" b="7097"/>
          <a:stretch/>
        </p:blipFill>
        <p:spPr>
          <a:xfrm>
            <a:off x="6213987" y="457200"/>
            <a:ext cx="6147421" cy="530941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7B7ED4B8-8498-4896-8218-4B63EA46C7CB}"/>
              </a:ext>
            </a:extLst>
          </p:cNvPr>
          <p:cNvSpPr/>
          <p:nvPr/>
        </p:nvSpPr>
        <p:spPr>
          <a:xfrm>
            <a:off x="344129" y="2123768"/>
            <a:ext cx="1622323" cy="442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07173-34D9-4837-9106-A492746896DB}"/>
              </a:ext>
            </a:extLst>
          </p:cNvPr>
          <p:cNvSpPr/>
          <p:nvPr/>
        </p:nvSpPr>
        <p:spPr>
          <a:xfrm>
            <a:off x="6572865" y="1902542"/>
            <a:ext cx="1622323" cy="442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053020E-E3FB-4A88-8888-4F588E382A6E}"/>
              </a:ext>
            </a:extLst>
          </p:cNvPr>
          <p:cNvSpPr/>
          <p:nvPr/>
        </p:nvSpPr>
        <p:spPr>
          <a:xfrm>
            <a:off x="1966452" y="2123768"/>
            <a:ext cx="240039" cy="4424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41BDACD-6B34-41B0-9CD1-13FE80131497}"/>
              </a:ext>
            </a:extLst>
          </p:cNvPr>
          <p:cNvSpPr/>
          <p:nvPr/>
        </p:nvSpPr>
        <p:spPr>
          <a:xfrm>
            <a:off x="8228749" y="1902542"/>
            <a:ext cx="240039" cy="4424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1366F-906E-4626-A695-7321993A35BE}"/>
              </a:ext>
            </a:extLst>
          </p:cNvPr>
          <p:cNvSpPr txBox="1"/>
          <p:nvPr/>
        </p:nvSpPr>
        <p:spPr>
          <a:xfrm>
            <a:off x="2312377" y="2123768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myfunc</a:t>
            </a:r>
            <a:r>
              <a:rPr lang="en-US" altLang="ko-KR" dirty="0">
                <a:solidFill>
                  <a:schemeClr val="bg1"/>
                </a:solidFill>
              </a:rPr>
              <a:t> “</a:t>
            </a:r>
            <a:r>
              <a:rPr lang="ko-KR" altLang="en-US" dirty="0" err="1">
                <a:solidFill>
                  <a:schemeClr val="bg1"/>
                </a:solidFill>
              </a:rPr>
              <a:t>메롱“만</a:t>
            </a:r>
            <a:r>
              <a:rPr lang="en-US" altLang="ko-KR" dirty="0">
                <a:solidFill>
                  <a:schemeClr val="bg1"/>
                </a:solidFill>
              </a:rPr>
              <a:t> 5</a:t>
            </a:r>
            <a:r>
              <a:rPr lang="ko-KR" altLang="en-US" dirty="0">
                <a:solidFill>
                  <a:schemeClr val="bg1"/>
                </a:solidFill>
              </a:rPr>
              <a:t>번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EB0EC-0BD4-4675-A3C6-F0BFCC420282}"/>
              </a:ext>
            </a:extLst>
          </p:cNvPr>
          <p:cNvSpPr txBox="1"/>
          <p:nvPr/>
        </p:nvSpPr>
        <p:spPr>
          <a:xfrm>
            <a:off x="8656636" y="1902542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return </a:t>
            </a:r>
            <a:r>
              <a:rPr lang="ko-KR" altLang="en-US" dirty="0">
                <a:solidFill>
                  <a:schemeClr val="bg1"/>
                </a:solidFill>
              </a:rPr>
              <a:t>값을 출력해라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47D70E-D5D6-44DA-B2D7-C0715BBC7B77}"/>
              </a:ext>
            </a:extLst>
          </p:cNvPr>
          <p:cNvSpPr/>
          <p:nvPr/>
        </p:nvSpPr>
        <p:spPr>
          <a:xfrm>
            <a:off x="6127388" y="5228965"/>
            <a:ext cx="594851" cy="4424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CFA069-45E8-403D-864F-16A993337229}"/>
              </a:ext>
            </a:extLst>
          </p:cNvPr>
          <p:cNvSpPr/>
          <p:nvPr/>
        </p:nvSpPr>
        <p:spPr>
          <a:xfrm>
            <a:off x="-31577" y="4616433"/>
            <a:ext cx="945977" cy="1054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467D8A1-FB35-4C58-A260-44315206BD51}"/>
              </a:ext>
            </a:extLst>
          </p:cNvPr>
          <p:cNvSpPr/>
          <p:nvPr/>
        </p:nvSpPr>
        <p:spPr>
          <a:xfrm>
            <a:off x="914400" y="4986239"/>
            <a:ext cx="240039" cy="4424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799EEA-D7F4-4F5A-B520-7C6C198D9A6E}"/>
              </a:ext>
            </a:extLst>
          </p:cNvPr>
          <p:cNvSpPr txBox="1"/>
          <p:nvPr/>
        </p:nvSpPr>
        <p:spPr>
          <a:xfrm>
            <a:off x="1241038" y="4986239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끝 출력</a:t>
            </a:r>
            <a:r>
              <a:rPr lang="en-US" altLang="ko-KR" dirty="0">
                <a:solidFill>
                  <a:schemeClr val="bg1"/>
                </a:solidFill>
              </a:rPr>
              <a:t> 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6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125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2020-07-08T08:26:08Z</dcterms:created>
  <dcterms:modified xsi:type="dcterms:W3CDTF">2020-07-08T10:06:17Z</dcterms:modified>
</cp:coreProperties>
</file>