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11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43E90-6655-49DB-8200-64C7E6B9B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F66BE1-86D4-4B40-B1C3-7D16E2BA2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39C17-EDEF-4EFE-8753-2E022669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2E83-2FA1-4A43-B24F-489AD4C154F7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55075-B1F2-49BA-B264-1B524080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C6B50-3CAF-40C2-86AD-6831682B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FBEA-3E03-41D0-BA4E-DCFE4A90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7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F3071-0BC6-4A96-9C33-C323C768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DC0416-F663-4E39-ACC4-7AACA3404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AA90C-D846-4238-8E68-14C64EE8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2E83-2FA1-4A43-B24F-489AD4C154F7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4FFC6-813E-4E91-8C3D-3F964242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260AC-4CEB-4531-B2CB-D31B3485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FBEA-3E03-41D0-BA4E-DCFE4A90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46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1845E7-5257-4186-BD15-F67B30E03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EF376-CF40-4371-B4A8-07C2BB3B0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2A058-2FB1-4DE1-BC4C-6C079041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2E83-2FA1-4A43-B24F-489AD4C154F7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B6A4C-2BCA-4705-858D-956EF85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9D87F-0765-41C9-BF49-EAF87673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FBEA-3E03-41D0-BA4E-DCFE4A90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09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E4E6F-71AE-4F7C-9303-02064942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AEC9A-2D23-454E-923B-C5762BA6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25B73-8951-4E97-9388-4FBE3F44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2E83-2FA1-4A43-B24F-489AD4C154F7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FC955-76CD-4780-AFD0-4FC8CE3E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1621B-6487-4308-A5CF-54AF1C97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FBEA-3E03-41D0-BA4E-DCFE4A90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0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0E312-EAB0-4FA4-AFD3-10DAA4E6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276836-9A7B-4C5A-87BC-7AAE83852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A0A91-91CD-4593-BC96-93DA140C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2E83-2FA1-4A43-B24F-489AD4C154F7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28A61-4268-4FD6-AA14-74EDE5AE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6DB68-B5CC-4459-9EB0-1F9AC1E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FBEA-3E03-41D0-BA4E-DCFE4A90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61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592E9-9767-473D-BCC5-134F4612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B55E3-F450-452D-98E3-AC9D7E903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8D8B91-32B7-4BB5-8CAB-36E62606E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5BD73-46ED-418E-B01F-68F7A853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2E83-2FA1-4A43-B24F-489AD4C154F7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BD6DA1-F268-4D4A-BC16-2F10DFA7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2559A1-0A0D-4E4B-A64F-B99E1BEA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FBEA-3E03-41D0-BA4E-DCFE4A90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69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F06FA-9142-4425-9267-B8AF4825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AA8FF0-559D-4E10-A00D-77643BDE9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246F35-ECEF-49A9-9AE4-61B3CA2AE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F574B1-0456-47BA-BE7D-65DED6403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8DEFBB-BF4B-4A3D-9E0A-F1D707388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FCFDE6-A4BB-44AB-975A-A8ACF38E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2E83-2FA1-4A43-B24F-489AD4C154F7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14948D-7A2E-43F0-900A-D729F208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A5F30F-5E31-4EDF-BF9C-88459A89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FBEA-3E03-41D0-BA4E-DCFE4A90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4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339C7-4EB0-4AA9-A803-8B442573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8D0024-C4E1-4CAE-99A3-15083E52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2E83-2FA1-4A43-B24F-489AD4C154F7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3E4EA0-2B1E-4587-93B2-9CCCFB77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090AE9-7C1C-4CD3-A095-CF72B751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FBEA-3E03-41D0-BA4E-DCFE4A90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0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287539-4F5F-418E-B93B-3460C2FC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2E83-2FA1-4A43-B24F-489AD4C154F7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06775E-48B5-45BB-B585-C26D1CC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1C2426-9904-4961-939C-CC68073D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FBEA-3E03-41D0-BA4E-DCFE4A90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03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EB063-7AD9-46DA-B69E-EC929867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1A5EC-7283-4397-B617-D05159C6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031276-481B-4121-80D1-823821232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A52C8-4708-455E-BD05-0A123B77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2E83-2FA1-4A43-B24F-489AD4C154F7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2A1D3-57AE-4D82-BAF8-EED1A3B6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CF988-38DF-48E7-B759-62315505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FBEA-3E03-41D0-BA4E-DCFE4A90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5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87FDA-7E3E-4204-B159-0463B3D9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41CA22-69AA-43FF-9E44-1CCB86B26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073BE3-9DC4-4305-AA58-8D898FC54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85402-FD82-460A-95FF-F101EBD1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2E83-2FA1-4A43-B24F-489AD4C154F7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DC739-BED1-49ED-973D-F669F438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CEA83-A4B3-4A94-9A1E-A8401F61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FBEA-3E03-41D0-BA4E-DCFE4A90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2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101D9D-EA95-4A87-8170-10100990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71009-D2E1-4803-A29B-85D593885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B242A-1ED2-4D76-A093-4DE2ADC6F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2E83-2FA1-4A43-B24F-489AD4C154F7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1A3B0-EBB2-41DC-B6ED-BDDD0229A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233AD-132C-4BC3-9028-1CE913B1C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7FBEA-3E03-41D0-BA4E-DCFE4A90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5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64C9D3-A2E6-4E7D-99EC-1C3F2F91BFD1}"/>
              </a:ext>
            </a:extLst>
          </p:cNvPr>
          <p:cNvSpPr txBox="1"/>
          <p:nvPr/>
        </p:nvSpPr>
        <p:spPr>
          <a:xfrm>
            <a:off x="260838" y="140677"/>
            <a:ext cx="1164101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03. Matplotlib</a:t>
            </a:r>
          </a:p>
          <a:p>
            <a:endParaRPr lang="en-US" altLang="ko-KR" sz="2800" dirty="0"/>
          </a:p>
          <a:p>
            <a:r>
              <a:rPr lang="en-US" altLang="ko-KR" sz="2800" dirty="0"/>
              <a:t>                           pip install matplotlib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Matplotlib</a:t>
            </a:r>
            <a:r>
              <a:rPr lang="ko-KR" altLang="en-US" sz="2800" dirty="0"/>
              <a:t>은 </a:t>
            </a:r>
            <a:r>
              <a:rPr lang="en-US" altLang="ko-KR" sz="2800" dirty="0"/>
              <a:t>Python</a:t>
            </a:r>
            <a:r>
              <a:rPr lang="ko-KR" altLang="en-US" sz="2800" dirty="0"/>
              <a:t>에서 가장 많이 사용되는 </a:t>
            </a:r>
            <a:endParaRPr lang="en-US" altLang="ko-KR" sz="2800" dirty="0"/>
          </a:p>
          <a:p>
            <a:r>
              <a:rPr lang="en-US" altLang="ko-KR" sz="2800" dirty="0"/>
              <a:t>                                                 </a:t>
            </a:r>
            <a:r>
              <a:rPr lang="ko-KR" altLang="en-US" sz="2800" dirty="0"/>
              <a:t>데이터시각화 라이브러리 패키지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Line</a:t>
            </a:r>
            <a:r>
              <a:rPr lang="ko-KR" altLang="en-US" sz="2800" dirty="0"/>
              <a:t> </a:t>
            </a:r>
            <a:r>
              <a:rPr lang="en-US" altLang="ko-KR" sz="2800" dirty="0"/>
              <a:t>Plot, Bar chart, Pie chart, Histogram, Box Plot </a:t>
            </a:r>
            <a:r>
              <a:rPr lang="ko-KR" altLang="en-US" sz="2800" dirty="0"/>
              <a:t>등 다양한 차트와 스타일을 지원함 </a:t>
            </a:r>
            <a:r>
              <a:rPr lang="en-US" altLang="ko-KR" sz="2800" dirty="0"/>
              <a:t>!</a:t>
            </a:r>
          </a:p>
          <a:p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557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CE05137-54F1-4248-B21C-05CE9518B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11" t="4445" r="6528" b="6913"/>
          <a:stretch/>
        </p:blipFill>
        <p:spPr>
          <a:xfrm>
            <a:off x="203199" y="0"/>
            <a:ext cx="8974668" cy="689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18B4EB-4DE2-4EAC-AEC0-07ECC7860CA4}"/>
              </a:ext>
            </a:extLst>
          </p:cNvPr>
          <p:cNvSpPr txBox="1"/>
          <p:nvPr/>
        </p:nvSpPr>
        <p:spPr>
          <a:xfrm>
            <a:off x="4941277" y="3657600"/>
            <a:ext cx="313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Matplotlib</a:t>
            </a:r>
            <a:r>
              <a:rPr lang="ko-KR" altLang="en-US" dirty="0"/>
              <a:t>사이트 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dirty="0"/>
              <a:t>원하는 그래프 찾아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소스코드 작성하기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89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436F47-6B94-49B7-A6F5-9D832F4CE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05" t="8642" r="973" b="8148"/>
          <a:stretch/>
        </p:blipFill>
        <p:spPr>
          <a:xfrm>
            <a:off x="0" y="0"/>
            <a:ext cx="801796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DDCC4B-742E-4F07-AC7C-02A011E3CA21}"/>
              </a:ext>
            </a:extLst>
          </p:cNvPr>
          <p:cNvSpPr txBox="1"/>
          <p:nvPr/>
        </p:nvSpPr>
        <p:spPr>
          <a:xfrm>
            <a:off x="3147646" y="613173"/>
            <a:ext cx="4967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matplotlib.pyplot</a:t>
            </a:r>
            <a:r>
              <a:rPr lang="ko-KR" altLang="en-US" dirty="0">
                <a:solidFill>
                  <a:schemeClr val="bg1"/>
                </a:solidFill>
              </a:rPr>
              <a:t>라 하기엔 너무 긺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as</a:t>
            </a:r>
            <a:r>
              <a:rPr lang="ko-KR" altLang="en-US" dirty="0">
                <a:solidFill>
                  <a:schemeClr val="bg1"/>
                </a:solidFill>
              </a:rPr>
              <a:t>를 이용하여 이것의 별명을 </a:t>
            </a:r>
            <a:r>
              <a:rPr lang="ko-KR" altLang="en-US" dirty="0" err="1">
                <a:solidFill>
                  <a:schemeClr val="bg1"/>
                </a:solidFill>
              </a:rPr>
              <a:t>지어줌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                   “</a:t>
            </a:r>
            <a:r>
              <a:rPr lang="en-US" altLang="ko-KR" dirty="0" err="1">
                <a:solidFill>
                  <a:schemeClr val="bg1"/>
                </a:solidFill>
              </a:rPr>
              <a:t>plt</a:t>
            </a:r>
            <a:r>
              <a:rPr lang="en-US" altLang="ko-KR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F97D02A-2A64-4261-BAD6-76CB792B7559}"/>
              </a:ext>
            </a:extLst>
          </p:cNvPr>
          <p:cNvSpPr/>
          <p:nvPr/>
        </p:nvSpPr>
        <p:spPr>
          <a:xfrm>
            <a:off x="2233246" y="861646"/>
            <a:ext cx="764931" cy="3516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8BFE0C1-3CE4-4E0D-90BC-5147753B6DE7}"/>
              </a:ext>
            </a:extLst>
          </p:cNvPr>
          <p:cNvSpPr/>
          <p:nvPr/>
        </p:nvSpPr>
        <p:spPr>
          <a:xfrm>
            <a:off x="2998177" y="949569"/>
            <a:ext cx="149469" cy="1230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24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E2A8FEB-F220-4324-AB2B-1A2291837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71" t="4102" b="4359"/>
          <a:stretch/>
        </p:blipFill>
        <p:spPr>
          <a:xfrm>
            <a:off x="263768" y="105507"/>
            <a:ext cx="10409364" cy="665577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2653259-C8D8-41FA-B543-336D528E3D51}"/>
              </a:ext>
            </a:extLst>
          </p:cNvPr>
          <p:cNvSpPr/>
          <p:nvPr/>
        </p:nvSpPr>
        <p:spPr>
          <a:xfrm>
            <a:off x="263769" y="2242038"/>
            <a:ext cx="5161085" cy="11869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8B8D1-0BB0-4EB3-80DE-0D05D9D94A93}"/>
              </a:ext>
            </a:extLst>
          </p:cNvPr>
          <p:cNvSpPr txBox="1"/>
          <p:nvPr/>
        </p:nvSpPr>
        <p:spPr>
          <a:xfrm>
            <a:off x="3209192" y="3437765"/>
            <a:ext cx="221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color</a:t>
            </a:r>
            <a:r>
              <a:rPr lang="ko-KR" altLang="en-US" dirty="0">
                <a:solidFill>
                  <a:schemeClr val="bg1"/>
                </a:solidFill>
              </a:rPr>
              <a:t>도 조정가능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width</a:t>
            </a:r>
            <a:r>
              <a:rPr lang="ko-KR" altLang="en-US" dirty="0">
                <a:solidFill>
                  <a:schemeClr val="bg1"/>
                </a:solidFill>
              </a:rPr>
              <a:t>로 두께조정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51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CC76A9-8941-4F65-870E-814A94C1CA0D}"/>
              </a:ext>
            </a:extLst>
          </p:cNvPr>
          <p:cNvSpPr txBox="1"/>
          <p:nvPr/>
        </p:nvSpPr>
        <p:spPr>
          <a:xfrm>
            <a:off x="260838" y="140677"/>
            <a:ext cx="11641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03. Matplotlib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3D6470-A9D9-494B-A956-5F3F39C29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17" t="48219" r="61249" b="32593"/>
          <a:stretch/>
        </p:blipFill>
        <p:spPr>
          <a:xfrm>
            <a:off x="627241" y="1110173"/>
            <a:ext cx="11274613" cy="521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0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9FE714-032C-43A3-830D-D6FC48D58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89" t="3210" b="11111"/>
          <a:stretch/>
        </p:blipFill>
        <p:spPr>
          <a:xfrm>
            <a:off x="325003" y="0"/>
            <a:ext cx="11541993" cy="6858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41D4E5E4-C47F-4D1B-890A-C78035ECCB94}"/>
              </a:ext>
            </a:extLst>
          </p:cNvPr>
          <p:cNvSpPr/>
          <p:nvPr/>
        </p:nvSpPr>
        <p:spPr>
          <a:xfrm>
            <a:off x="817373" y="2268415"/>
            <a:ext cx="1565342" cy="4044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33641C2-86FC-4E7A-9DE7-258C612BC114}"/>
              </a:ext>
            </a:extLst>
          </p:cNvPr>
          <p:cNvSpPr/>
          <p:nvPr/>
        </p:nvSpPr>
        <p:spPr>
          <a:xfrm>
            <a:off x="817373" y="3226776"/>
            <a:ext cx="1565342" cy="4044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0ACC4-E578-4750-BAE9-535B90C694DB}"/>
              </a:ext>
            </a:extLst>
          </p:cNvPr>
          <p:cNvSpPr txBox="1"/>
          <p:nvPr/>
        </p:nvSpPr>
        <p:spPr>
          <a:xfrm>
            <a:off x="3050931" y="3024581"/>
            <a:ext cx="282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개의 차트보기 가능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plt.subplot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행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위치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8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5B94DE-2DD9-4099-BB26-9482AB10C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16" t="31795" r="40288" b="56538"/>
          <a:stretch/>
        </p:blipFill>
        <p:spPr>
          <a:xfrm>
            <a:off x="87922" y="123092"/>
            <a:ext cx="11301887" cy="2514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CAD4A3-8AEF-4B58-AB41-B064F4F5D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48" t="30128" r="15625" b="22180"/>
          <a:stretch/>
        </p:blipFill>
        <p:spPr>
          <a:xfrm>
            <a:off x="6157547" y="1462455"/>
            <a:ext cx="5360376" cy="5360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FE69C4-D6A9-49A4-B7D2-3E97DC5E4F64}"/>
              </a:ext>
            </a:extLst>
          </p:cNvPr>
          <p:cNvSpPr txBox="1"/>
          <p:nvPr/>
        </p:nvSpPr>
        <p:spPr>
          <a:xfrm>
            <a:off x="1664678" y="2782669"/>
            <a:ext cx="4492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한글폰트가 다운</a:t>
            </a:r>
            <a:r>
              <a:rPr lang="en-US" altLang="ko-KR" sz="2000" b="1" dirty="0"/>
              <a:t>X </a:t>
            </a:r>
            <a:r>
              <a:rPr lang="en-US" altLang="ko-KR" sz="2000" b="1" dirty="0">
                <a:sym typeface="Wingdings" panose="05000000000000000000" pitchFamily="2" charset="2"/>
              </a:rPr>
              <a:t></a:t>
            </a:r>
            <a:r>
              <a:rPr lang="ko-KR" altLang="en-US" sz="2000" b="1" dirty="0"/>
              <a:t> 한글이 깨짐</a:t>
            </a:r>
            <a:r>
              <a:rPr lang="en-US" altLang="ko-KR" sz="2000" b="1" dirty="0"/>
              <a:t>.</a:t>
            </a:r>
          </a:p>
          <a:p>
            <a:endParaRPr lang="ko-KR" altLang="en-US" sz="20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567ED48-4A5B-4CC2-88B2-98EECFD3EA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41" t="15293" r="5727" b="34948"/>
          <a:stretch/>
        </p:blipFill>
        <p:spPr>
          <a:xfrm>
            <a:off x="2233247" y="3367133"/>
            <a:ext cx="3355730" cy="2852055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0535C1A-71B8-4139-9FDE-1EF069C723C9}"/>
              </a:ext>
            </a:extLst>
          </p:cNvPr>
          <p:cNvSpPr/>
          <p:nvPr/>
        </p:nvSpPr>
        <p:spPr>
          <a:xfrm>
            <a:off x="5547946" y="4142643"/>
            <a:ext cx="879231" cy="930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8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100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2020-07-11T07:35:01Z</dcterms:created>
  <dcterms:modified xsi:type="dcterms:W3CDTF">2020-07-11T08:42:13Z</dcterms:modified>
</cp:coreProperties>
</file>