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5" d="100"/>
          <a:sy n="75" d="100"/>
        </p:scale>
        <p:origin x="917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DABD-AD80-4C87-A53C-1E1B4F7C3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7B2A4-E33B-4BCF-81C8-1C83419B0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18BD-C966-4E7F-BC3D-8925BB8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7DC5D-59C1-4D87-B781-C65A74CA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4425C-9DF0-4E14-AD0F-9443C7CC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7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C1215-A763-44AE-85F4-6B874AFA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6DDE5A-E23D-4C43-8154-61D8BE56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DBF8-6C34-4BF2-9B15-D8F5572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70AAC-C108-47F9-860D-0CB44968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55D7-9DB7-4340-AFE0-8817D950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44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3C21B-B568-4874-9BAB-6702761DD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9FB10-11FE-4EA8-97D9-258F3437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90D55-F3E8-4C1A-B662-F3849B87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0CD96-6841-4CB5-A900-999B079C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5E6D0-BE5A-46A4-BD08-4231797A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1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6180-5B86-4051-9965-16B6EABD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3CFB-CE23-44EC-BD69-A33D97FA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90C7F-5757-46C7-BE3B-97297A9B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8377B-EDB7-4105-8D80-7FAF2168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F3EA2-249B-48D0-AF7A-2EA48341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9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FD87E-F24B-485A-8194-8A6B25C5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D5210-486D-4F42-9B3A-92AF87FB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242BA-1B15-4EBC-AE4A-9E35E8E0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B43D9-7BC0-4CE1-8C53-B6B631AC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9FFFE-F6D6-4ECD-8D6E-4FC4A78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3C2E-7ECE-41BD-8591-824DBB8D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0C536-6C43-455F-9E21-18D997A5C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66A3E7-523F-45CD-B86B-96745C52D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EB54E-0A16-4585-9CF9-9578BEFD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F9B81-D049-4417-B306-6DAB77A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B51FD-D7CD-4E02-8B49-E4AA20F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8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CF2A-7A8D-4571-B42F-6B87E3C4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69C4C-F89D-486F-B120-5EFF34A5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F5D30E-67E4-4211-B08F-42B7818F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7806A-08DF-48D7-BACA-E29F24D23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A3D718-27A9-4452-B156-718863D04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0C06B-199C-43B4-85EC-C7133DB5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724E40-672E-44DB-B9B2-2772A51C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B46A8-0E5C-4A95-A456-CBC83A8C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7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F4828-281B-4081-8E11-90EE5866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DF6B3E-6CEC-4669-AD0E-AD7CF5BB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8CF258-48ED-43A2-A2B9-26723970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5AA75-E64B-41AD-8954-E0876B4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1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2E3BFD-AD61-4EF9-83EE-24673C8E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EDC07E-F652-4B0F-B7C4-95E137447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933D03-8748-4458-8473-745243D0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10EC-8194-4AAC-B5A2-A186D41F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70CCF-B0EE-4F55-A281-8C1E66281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42E3F-B89B-432D-B166-07CB9F00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5E2292-7989-448B-9EC8-AB517FE4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55942-DCCA-43F8-8452-0BED55EB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B41E1-1D3F-4D4F-9B6B-D2AE71F1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18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29C23-4FCE-42C2-965A-77DDA2C1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01FD79-D181-4FE3-B349-F445BEF94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03E84-0B88-4659-931D-CD8F9079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75484-532F-4986-8F33-EE637188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1AAAA-3519-497D-A2CA-3AFA1568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EBA63-F233-41C7-BBF0-1CFE0FA1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8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7A800-EE5E-4BAD-9368-D48476BD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B1167-2D41-4B9A-B665-4E432A867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90751-95BD-471A-B2A6-21D67B0AF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BD0F-F800-4CA2-B6DD-D371A5BDA91B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8E4A2-7DFB-40D5-8653-BC29C4428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95603-13EE-481F-A4B4-E99315F29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0951A-A253-4938-A6A1-CE5BAC363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9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C89AE-FAF7-4961-B654-29AEBCC63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20" r="54167" b="39259"/>
          <a:stretch/>
        </p:blipFill>
        <p:spPr>
          <a:xfrm>
            <a:off x="338667" y="1066799"/>
            <a:ext cx="12020228" cy="50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96C7C-966C-4E0E-8FE9-8F8FF61730BB}"/>
              </a:ext>
            </a:extLst>
          </p:cNvPr>
          <p:cNvSpPr txBox="1"/>
          <p:nvPr/>
        </p:nvSpPr>
        <p:spPr>
          <a:xfrm>
            <a:off x="1166447" y="729762"/>
            <a:ext cx="10193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기존에 </a:t>
            </a:r>
            <a:r>
              <a:rPr lang="en-US" altLang="ko-KR" sz="2400" dirty="0"/>
              <a:t>R</a:t>
            </a:r>
            <a:r>
              <a:rPr lang="ko-KR" altLang="en-US" sz="2400" dirty="0"/>
              <a:t>에서 하던</a:t>
            </a:r>
            <a:endParaRPr lang="en-US" altLang="ko-KR" sz="2400" dirty="0"/>
          </a:p>
          <a:p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b="1" dirty="0">
                <a:solidFill>
                  <a:srgbClr val="00B050"/>
                </a:solidFill>
              </a:rPr>
              <a:t>row</a:t>
            </a:r>
            <a:r>
              <a:rPr lang="ko-KR" altLang="en-US" sz="2400" b="1" dirty="0">
                <a:solidFill>
                  <a:srgbClr val="00B050"/>
                </a:solidFill>
              </a:rPr>
              <a:t>연산 </a:t>
            </a:r>
            <a:r>
              <a:rPr lang="en-US" altLang="ko-KR" sz="2400" b="1" dirty="0">
                <a:solidFill>
                  <a:srgbClr val="00B050"/>
                </a:solidFill>
              </a:rPr>
              <a:t>col</a:t>
            </a:r>
            <a:r>
              <a:rPr lang="ko-KR" altLang="en-US" sz="2400" b="1" dirty="0">
                <a:solidFill>
                  <a:srgbClr val="00B050"/>
                </a:solidFill>
              </a:rPr>
              <a:t>연산 </a:t>
            </a:r>
            <a:r>
              <a:rPr lang="en-US" altLang="ko-KR" sz="2400" b="1" dirty="0">
                <a:solidFill>
                  <a:srgbClr val="00B050"/>
                </a:solidFill>
              </a:rPr>
              <a:t>matrix</a:t>
            </a:r>
            <a:r>
              <a:rPr lang="ko-KR" altLang="en-US" sz="2400" b="1" dirty="0">
                <a:solidFill>
                  <a:srgbClr val="00B050"/>
                </a:solidFill>
              </a:rPr>
              <a:t>연산 </a:t>
            </a:r>
            <a:r>
              <a:rPr lang="ko-KR" altLang="en-US" sz="2400" dirty="0"/>
              <a:t>등을 깔끔하게 지원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9D303D-DF65-49DD-A0A1-68FE9B567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45" t="14074" r="17559" b="75802"/>
          <a:stretch/>
        </p:blipFill>
        <p:spPr>
          <a:xfrm>
            <a:off x="287866" y="2185847"/>
            <a:ext cx="6045748" cy="22216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A930BB-A224-4290-99C2-BA1C7AA61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2" t="52593" r="2778" b="27160"/>
          <a:stretch/>
        </p:blipFill>
        <p:spPr>
          <a:xfrm>
            <a:off x="279673" y="4117929"/>
            <a:ext cx="6045748" cy="22033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6F6C3E-55A3-4A39-9F41-DB85CDAE3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06" t="26173" r="11250" b="55700"/>
          <a:stretch/>
        </p:blipFill>
        <p:spPr>
          <a:xfrm>
            <a:off x="6449600" y="2216449"/>
            <a:ext cx="5788643" cy="2689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32980A-4AF9-490F-A7BC-E7798322F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89" t="73030" r="10556" b="21975"/>
          <a:stretch/>
        </p:blipFill>
        <p:spPr>
          <a:xfrm>
            <a:off x="6458518" y="4816941"/>
            <a:ext cx="5779725" cy="7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4C477F-1054-49FF-A732-805FFF7BD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83" t="49136" r="3889" b="5926"/>
          <a:stretch/>
        </p:blipFill>
        <p:spPr>
          <a:xfrm>
            <a:off x="6417733" y="0"/>
            <a:ext cx="5774267" cy="4629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7EE0D3-6BE9-4C6B-827A-DD32218F7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4" t="3210" r="48889" b="55803"/>
          <a:stretch/>
        </p:blipFill>
        <p:spPr>
          <a:xfrm>
            <a:off x="92195" y="0"/>
            <a:ext cx="6325538" cy="4605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8B49D-869A-4FCD-99C1-1D216A79BCF6}"/>
              </a:ext>
            </a:extLst>
          </p:cNvPr>
          <p:cNvSpPr txBox="1"/>
          <p:nvPr/>
        </p:nvSpPr>
        <p:spPr>
          <a:xfrm>
            <a:off x="929054" y="4911370"/>
            <a:ext cx="101932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Shape </a:t>
            </a:r>
            <a:r>
              <a:rPr lang="en-US" altLang="ko-KR" sz="2400" dirty="0">
                <a:sym typeface="Wingdings" panose="05000000000000000000" pitchFamily="2" charset="2"/>
              </a:rPr>
              <a:t> (1,2,3)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ym typeface="Wingdings" panose="05000000000000000000" pitchFamily="2" charset="2"/>
              </a:rPr>
              <a:t>Shape  (1,2,3,4)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6202BEF-A071-45A2-9A66-A8CBAD5C24BA}"/>
              </a:ext>
            </a:extLst>
          </p:cNvPr>
          <p:cNvGrpSpPr/>
          <p:nvPr/>
        </p:nvGrpSpPr>
        <p:grpSpPr>
          <a:xfrm>
            <a:off x="3618326" y="4810006"/>
            <a:ext cx="1688123" cy="256279"/>
            <a:chOff x="3604846" y="4878428"/>
            <a:chExt cx="1688123" cy="25627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489FD-F18D-443C-8F43-04FCC209F4CE}"/>
                </a:ext>
              </a:extLst>
            </p:cNvPr>
            <p:cNvSpPr/>
            <p:nvPr/>
          </p:nvSpPr>
          <p:spPr>
            <a:xfrm>
              <a:off x="3604846" y="4887221"/>
              <a:ext cx="1688123" cy="247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09D4E0-9E13-4789-9044-70FF02EFEAC5}"/>
                </a:ext>
              </a:extLst>
            </p:cNvPr>
            <p:cNvSpPr/>
            <p:nvPr/>
          </p:nvSpPr>
          <p:spPr>
            <a:xfrm flipH="1">
              <a:off x="3937196" y="4878428"/>
              <a:ext cx="45719" cy="25627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1802ECC-8A52-4371-991C-5FD519259469}"/>
                </a:ext>
              </a:extLst>
            </p:cNvPr>
            <p:cNvSpPr/>
            <p:nvPr/>
          </p:nvSpPr>
          <p:spPr>
            <a:xfrm>
              <a:off x="4416669" y="4881360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4743DC-B202-440F-A854-A3280D6B134D}"/>
                </a:ext>
              </a:extLst>
            </p:cNvPr>
            <p:cNvSpPr/>
            <p:nvPr/>
          </p:nvSpPr>
          <p:spPr>
            <a:xfrm>
              <a:off x="4909039" y="4881361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3678750-0DBA-4637-AEE7-FDA8E3B04C4D}"/>
              </a:ext>
            </a:extLst>
          </p:cNvPr>
          <p:cNvGrpSpPr/>
          <p:nvPr/>
        </p:nvGrpSpPr>
        <p:grpSpPr>
          <a:xfrm>
            <a:off x="3631806" y="5181127"/>
            <a:ext cx="1688123" cy="256279"/>
            <a:chOff x="3604846" y="4878428"/>
            <a:chExt cx="1688123" cy="25627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61F647-A7A3-4A26-B1B8-524AA6353343}"/>
                </a:ext>
              </a:extLst>
            </p:cNvPr>
            <p:cNvSpPr/>
            <p:nvPr/>
          </p:nvSpPr>
          <p:spPr>
            <a:xfrm>
              <a:off x="3604846" y="4887221"/>
              <a:ext cx="1688123" cy="247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A7046E-7C89-4287-A842-8C129D7B1C69}"/>
                </a:ext>
              </a:extLst>
            </p:cNvPr>
            <p:cNvSpPr/>
            <p:nvPr/>
          </p:nvSpPr>
          <p:spPr>
            <a:xfrm flipH="1">
              <a:off x="3937196" y="4878428"/>
              <a:ext cx="45719" cy="256279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5FCCF4-6515-48B7-9AB3-96BDF1CAAB45}"/>
                </a:ext>
              </a:extLst>
            </p:cNvPr>
            <p:cNvSpPr/>
            <p:nvPr/>
          </p:nvSpPr>
          <p:spPr>
            <a:xfrm>
              <a:off x="4416669" y="4881360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9BD1217-A02D-495D-9D73-FA368BE4834C}"/>
                </a:ext>
              </a:extLst>
            </p:cNvPr>
            <p:cNvSpPr/>
            <p:nvPr/>
          </p:nvSpPr>
          <p:spPr>
            <a:xfrm>
              <a:off x="4909039" y="4881361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28A1EF-3491-4C4E-BA66-8A2EF98CB2AC}"/>
              </a:ext>
            </a:extLst>
          </p:cNvPr>
          <p:cNvGrpSpPr/>
          <p:nvPr/>
        </p:nvGrpSpPr>
        <p:grpSpPr>
          <a:xfrm>
            <a:off x="3618326" y="5787612"/>
            <a:ext cx="1688123" cy="259211"/>
            <a:chOff x="3937196" y="5879880"/>
            <a:chExt cx="1688123" cy="25921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E47060-733B-4742-A7CD-B3AF6BEB3C6B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00C1922-5BEC-4A42-9219-A632E0AC35E5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67F8DF1-2C70-4C27-AB4C-E5549DEDD635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8E91AF5-4420-4A5D-99A8-D0E8CFF7473A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D2703C6-151A-4850-B5BF-90D41B0E4873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75E3708-0D89-4745-B084-8E5B6B28B160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B83803-7FE7-4A41-A757-F6A6BC4A97CD}"/>
              </a:ext>
            </a:extLst>
          </p:cNvPr>
          <p:cNvGrpSpPr/>
          <p:nvPr/>
        </p:nvGrpSpPr>
        <p:grpSpPr>
          <a:xfrm>
            <a:off x="3618326" y="6169684"/>
            <a:ext cx="1688123" cy="259211"/>
            <a:chOff x="3937196" y="5879880"/>
            <a:chExt cx="1688123" cy="259211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BA61C2A-23B3-4F23-93F0-2D0BE20D89EA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E8D185D-4635-4472-BB49-820138D5F413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A92DEB7-1517-4ED8-86CC-A95F076E2878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0F4B220-3464-4A11-934A-5D0A82070589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B4EFB87-8F21-4DA0-BCD2-BA4599139F2F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9251D86-4E45-4524-98BE-434C8041EB46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2BBA976-5054-4C3D-B9DA-372C1A5999A5}"/>
              </a:ext>
            </a:extLst>
          </p:cNvPr>
          <p:cNvGrpSpPr/>
          <p:nvPr/>
        </p:nvGrpSpPr>
        <p:grpSpPr>
          <a:xfrm>
            <a:off x="3618326" y="6539462"/>
            <a:ext cx="1688123" cy="259211"/>
            <a:chOff x="3937196" y="5879880"/>
            <a:chExt cx="1688123" cy="259211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A5438A1-7992-4166-9CFA-94AC743C5BA7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406098-9638-4427-8E6C-9E736E5C7375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6E1E3AF-E135-4828-83A3-1226C390667B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8A1C23B-8678-4981-A293-6308A06A09BC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5F836D2-079E-4761-B147-F9F20BF7315C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959297F-B6BA-45BA-919E-3A27EA1CC10E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93BDF42-1D2A-4C7F-B6E9-8C399A7AE704}"/>
              </a:ext>
            </a:extLst>
          </p:cNvPr>
          <p:cNvGrpSpPr/>
          <p:nvPr/>
        </p:nvGrpSpPr>
        <p:grpSpPr>
          <a:xfrm>
            <a:off x="5748867" y="5814405"/>
            <a:ext cx="1688123" cy="259211"/>
            <a:chOff x="3937196" y="5879880"/>
            <a:chExt cx="1688123" cy="25921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5E629CA-1F46-4ADD-B8CD-547FD9868416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05734F2-9415-4141-A9AC-E2087B63DDFB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9E69670-BCC0-415E-939F-CD5A2BA91667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8B8F90A-2234-4238-B4DF-DF3B9E3AEE58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98E4A88-852A-4C21-AC27-DB9AC1F8C999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790E6D8-167E-436B-A23D-C09A8874448E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D85315B3-D600-46AF-8774-E21BF1F23D0B}"/>
              </a:ext>
            </a:extLst>
          </p:cNvPr>
          <p:cNvGrpSpPr/>
          <p:nvPr/>
        </p:nvGrpSpPr>
        <p:grpSpPr>
          <a:xfrm>
            <a:off x="5768208" y="6189824"/>
            <a:ext cx="1688123" cy="259211"/>
            <a:chOff x="3937196" y="5879880"/>
            <a:chExt cx="1688123" cy="25921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2804A77-17B4-4375-A550-213EEE79A4BA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613692D-B349-4F0F-8D81-B70A0861096A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AC31537-A569-4AA9-B568-D5EF7B15659C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E77AA8E-7B98-4F31-B674-0969210F95EE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105CC76-0045-4373-B82F-22CD72F1BE83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9E1328E-8CA1-4D40-B0B7-23EF0BC84742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20E47E5-B0D5-4B07-AF8B-CBEF1DC66A8F}"/>
              </a:ext>
            </a:extLst>
          </p:cNvPr>
          <p:cNvGrpSpPr/>
          <p:nvPr/>
        </p:nvGrpSpPr>
        <p:grpSpPr>
          <a:xfrm>
            <a:off x="5776250" y="6548255"/>
            <a:ext cx="1688123" cy="259211"/>
            <a:chOff x="3937196" y="5879880"/>
            <a:chExt cx="1688123" cy="259211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2537E97-6746-46AC-A8EA-85110405FFA1}"/>
                </a:ext>
              </a:extLst>
            </p:cNvPr>
            <p:cNvGrpSpPr/>
            <p:nvPr/>
          </p:nvGrpSpPr>
          <p:grpSpPr>
            <a:xfrm>
              <a:off x="3937196" y="5879880"/>
              <a:ext cx="1688123" cy="259211"/>
              <a:chOff x="3604846" y="4878428"/>
              <a:chExt cx="1688123" cy="25921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8D1E15E5-1104-45F5-AD07-B4432414F5A6}"/>
                  </a:ext>
                </a:extLst>
              </p:cNvPr>
              <p:cNvSpPr/>
              <p:nvPr/>
            </p:nvSpPr>
            <p:spPr>
              <a:xfrm>
                <a:off x="3604846" y="4887221"/>
                <a:ext cx="1688123" cy="2474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177BFCC-B5D7-4144-B9C8-E2561C89A895}"/>
                  </a:ext>
                </a:extLst>
              </p:cNvPr>
              <p:cNvSpPr/>
              <p:nvPr/>
            </p:nvSpPr>
            <p:spPr>
              <a:xfrm flipH="1">
                <a:off x="3937196" y="4878428"/>
                <a:ext cx="45719" cy="256279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2C2091E-80DD-4383-AEDE-3D2EE3517A9C}"/>
                  </a:ext>
                </a:extLst>
              </p:cNvPr>
              <p:cNvSpPr/>
              <p:nvPr/>
            </p:nvSpPr>
            <p:spPr>
              <a:xfrm>
                <a:off x="4281202" y="4881360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F041F3-5CB6-4239-A708-B7328F4BAF07}"/>
                  </a:ext>
                </a:extLst>
              </p:cNvPr>
              <p:cNvSpPr/>
              <p:nvPr/>
            </p:nvSpPr>
            <p:spPr>
              <a:xfrm>
                <a:off x="4926623" y="4890153"/>
                <a:ext cx="45719" cy="247486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6EE8E-56EB-49C9-B396-66DB0ED2FDFF}"/>
                </a:ext>
              </a:extLst>
            </p:cNvPr>
            <p:cNvSpPr/>
            <p:nvPr/>
          </p:nvSpPr>
          <p:spPr>
            <a:xfrm>
              <a:off x="4952220" y="5882812"/>
              <a:ext cx="45719" cy="247486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193D2E-EC59-40C6-B7E1-597967910195}"/>
              </a:ext>
            </a:extLst>
          </p:cNvPr>
          <p:cNvSpPr/>
          <p:nvPr/>
        </p:nvSpPr>
        <p:spPr>
          <a:xfrm>
            <a:off x="3468857" y="4712747"/>
            <a:ext cx="1987062" cy="81953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47A309-1FE5-42C2-B5DB-BCE20FBFB197}"/>
              </a:ext>
            </a:extLst>
          </p:cNvPr>
          <p:cNvSpPr/>
          <p:nvPr/>
        </p:nvSpPr>
        <p:spPr>
          <a:xfrm>
            <a:off x="3468856" y="5707857"/>
            <a:ext cx="1987062" cy="119632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17A424-4105-49C8-8B58-D2B886D5485E}"/>
              </a:ext>
            </a:extLst>
          </p:cNvPr>
          <p:cNvSpPr/>
          <p:nvPr/>
        </p:nvSpPr>
        <p:spPr>
          <a:xfrm>
            <a:off x="5646546" y="5698197"/>
            <a:ext cx="1987062" cy="119632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1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0C7C74-1B09-49F8-8842-7ACB5B998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00" t="20987" r="1667" b="6173"/>
          <a:stretch/>
        </p:blipFill>
        <p:spPr>
          <a:xfrm>
            <a:off x="0" y="0"/>
            <a:ext cx="5926667" cy="6776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47AC90-750F-4EC3-8B3A-13786F37F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78" t="4031" r="2674" b="43721"/>
          <a:stretch/>
        </p:blipFill>
        <p:spPr>
          <a:xfrm>
            <a:off x="5926667" y="0"/>
            <a:ext cx="6265333" cy="534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9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2020-07-13T04:36:45Z</dcterms:created>
  <dcterms:modified xsi:type="dcterms:W3CDTF">2020-07-13T06:15:05Z</dcterms:modified>
</cp:coreProperties>
</file>