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6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7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2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7C3B-2CE8-472C-9F8F-613B2D0163A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A68C-45E7-4715-BC05-DC4C77B5E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61950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처음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sc_user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에 데이터 없는 경우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상단 사용자 정보 </a:t>
            </a:r>
            <a:r>
              <a:rPr lang="en-US" altLang="ko-KR" dirty="0" smtClean="0"/>
              <a:t>“admin </a:t>
            </a:r>
            <a:r>
              <a:rPr lang="ko-KR" altLang="en-US" dirty="0" smtClean="0"/>
              <a:t>현장 </a:t>
            </a:r>
            <a:r>
              <a:rPr lang="en-US" altLang="ko-KR" dirty="0" smtClean="0"/>
              <a:t>PM”</a:t>
            </a:r>
            <a:r>
              <a:rPr lang="ko-KR" altLang="en-US" dirty="0" smtClean="0"/>
              <a:t>으로 출력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9" y="404664"/>
            <a:ext cx="5166863" cy="268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31640" y="404664"/>
            <a:ext cx="648072" cy="21602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" y="3123940"/>
            <a:ext cx="5622333" cy="23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0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6629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2"/>
          <a:stretch/>
        </p:blipFill>
        <p:spPr bwMode="auto">
          <a:xfrm>
            <a:off x="395536" y="3356992"/>
            <a:ext cx="59531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65329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</a:t>
            </a:r>
            <a:r>
              <a:rPr lang="en-US" altLang="ko-KR" sz="2400" dirty="0" err="1" smtClean="0"/>
              <a:t>c_user</a:t>
            </a:r>
            <a:r>
              <a:rPr lang="en-US" altLang="ko-KR" sz="2400" dirty="0" smtClean="0"/>
              <a:t> , </a:t>
            </a:r>
            <a:r>
              <a:rPr lang="en-US" altLang="ko-KR" sz="2400" dirty="0" err="1" smtClean="0"/>
              <a:t>sc_login_history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 선택한 정보 데이터 모두 삭제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36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2" y="40254"/>
            <a:ext cx="4554760" cy="2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272" y="522920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관리 페이지 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계정 추가 버튼 클릭</a:t>
            </a:r>
            <a:r>
              <a:rPr lang="en-US" altLang="ko-KR" b="1" dirty="0" smtClean="0">
                <a:solidFill>
                  <a:srgbClr val="FF0000"/>
                </a:solidFill>
              </a:rPr>
              <a:t>, admin 0000 (</a:t>
            </a:r>
            <a:r>
              <a:rPr lang="ko-KR" altLang="en-US" b="1" dirty="0" smtClean="0">
                <a:solidFill>
                  <a:srgbClr val="FF0000"/>
                </a:solidFill>
              </a:rPr>
              <a:t>아이디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비밀번호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</a:rPr>
              <a:t>추가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암호화하여 </a:t>
            </a:r>
            <a:r>
              <a:rPr lang="en-US" altLang="ko-KR" dirty="0" err="1" smtClean="0"/>
              <a:t>sc_user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에 저장 </a:t>
            </a:r>
            <a:endParaRPr lang="en-US" altLang="ko-KR" dirty="0" smtClean="0"/>
          </a:p>
          <a:p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관리 페이지에서는 출력되지 않음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18"/>
          <a:stretch/>
        </p:blipFill>
        <p:spPr bwMode="auto">
          <a:xfrm>
            <a:off x="3392894" y="2636912"/>
            <a:ext cx="5717999" cy="239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5272" y="908720"/>
            <a:ext cx="234280" cy="21602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620688"/>
            <a:ext cx="648072" cy="2833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0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7533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4549676"/>
            <a:ext cx="7609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계정 추가 버튼 눌러 </a:t>
            </a:r>
            <a:r>
              <a:rPr lang="en-US" altLang="ko-KR" sz="2400" dirty="0" smtClean="0"/>
              <a:t>“admin”</a:t>
            </a:r>
            <a:r>
              <a:rPr lang="ko-KR" altLang="en-US" sz="2400" dirty="0" smtClean="0"/>
              <a:t>이 아닌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se(</a:t>
            </a:r>
            <a:r>
              <a:rPr lang="ko-KR" altLang="en-US" sz="2400" dirty="0" smtClean="0"/>
              <a:t>아이디</a:t>
            </a:r>
            <a:r>
              <a:rPr lang="en-US" altLang="ko-KR" sz="2400" dirty="0" smtClean="0"/>
              <a:t>) se(</a:t>
            </a:r>
            <a:r>
              <a:rPr lang="ko-KR" altLang="en-US" sz="2400" dirty="0" smtClean="0"/>
              <a:t>비밀번호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추가 </a:t>
            </a:r>
            <a:endParaRPr lang="en-US" altLang="ko-KR" sz="2400" dirty="0" smtClean="0"/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err="1" smtClean="0">
                <a:sym typeface="Wingdings" panose="05000000000000000000" pitchFamily="2" charset="2"/>
              </a:rPr>
              <a:t>sc_user</a:t>
            </a:r>
            <a:r>
              <a:rPr lang="en-US" altLang="ko-KR" sz="2400" dirty="0" smtClean="0">
                <a:sym typeface="Wingdings" panose="05000000000000000000" pitchFamily="2" charset="2"/>
              </a:rPr>
              <a:t> DB</a:t>
            </a:r>
            <a:r>
              <a:rPr lang="ko-KR" altLang="en-US" sz="2400" dirty="0" smtClean="0">
                <a:sym typeface="Wingdings" panose="05000000000000000000" pitchFamily="2" charset="2"/>
              </a:rPr>
              <a:t>에 비밀번호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전화번호 암호화 하여 저장</a:t>
            </a:r>
            <a:endParaRPr lang="ko-KR" altLang="en-US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407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932" y="4869160"/>
            <a:ext cx="7609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se(</a:t>
            </a:r>
            <a:r>
              <a:rPr lang="ko-KR" altLang="en-US" sz="2400" dirty="0" smtClean="0"/>
              <a:t>아이디</a:t>
            </a:r>
            <a:r>
              <a:rPr lang="en-US" altLang="ko-KR" sz="2400" dirty="0" smtClean="0"/>
              <a:t>) se(</a:t>
            </a:r>
            <a:r>
              <a:rPr lang="ko-KR" altLang="en-US" sz="2400" dirty="0" smtClean="0"/>
              <a:t>비밀번호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계정 추가 </a:t>
            </a:r>
            <a:endParaRPr lang="en-US" altLang="ko-KR" sz="2400" dirty="0" smtClean="0"/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err="1" smtClean="0">
                <a:sym typeface="Wingdings" panose="05000000000000000000" pitchFamily="2" charset="2"/>
              </a:rPr>
              <a:t>sc_user</a:t>
            </a:r>
            <a:r>
              <a:rPr lang="en-US" altLang="ko-KR" sz="2400" dirty="0" smtClean="0">
                <a:sym typeface="Wingdings" panose="05000000000000000000" pitchFamily="2" charset="2"/>
              </a:rPr>
              <a:t> DB</a:t>
            </a:r>
            <a:r>
              <a:rPr lang="ko-KR" altLang="en-US" sz="2400" dirty="0" smtClean="0">
                <a:sym typeface="Wingdings" panose="05000000000000000000" pitchFamily="2" charset="2"/>
              </a:rPr>
              <a:t>에 비밀번호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전화번호 암호화 하여 저장</a:t>
            </a:r>
            <a:endParaRPr lang="ko-KR" altLang="en-US" sz="2400" dirty="0" smtClean="0"/>
          </a:p>
          <a:p>
            <a:endParaRPr lang="en-US" altLang="ko-K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" y="339874"/>
            <a:ext cx="7982042" cy="402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2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6" y="476672"/>
            <a:ext cx="814043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2392" y="5589240"/>
            <a:ext cx="76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계정 추가 즉시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사용자관리 페이지에서 정보 출력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82364" y="1844824"/>
            <a:ext cx="520028" cy="2880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1412776"/>
            <a:ext cx="720080" cy="2880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5" t="33849" r="30044" b="27821"/>
          <a:stretch/>
        </p:blipFill>
        <p:spPr bwMode="auto">
          <a:xfrm>
            <a:off x="107504" y="188640"/>
            <a:ext cx="3149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8640"/>
            <a:ext cx="5544616" cy="300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46" y="2241277"/>
            <a:ext cx="6591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5157192"/>
            <a:ext cx="7609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</a:t>
            </a:r>
            <a:r>
              <a:rPr lang="en-US" altLang="ko-KR" sz="2000" dirty="0" smtClean="0"/>
              <a:t>: se </a:t>
            </a:r>
            <a:r>
              <a:rPr lang="ko-KR" altLang="en-US" sz="2000" dirty="0" smtClean="0"/>
              <a:t>비밀번호 </a:t>
            </a:r>
            <a:r>
              <a:rPr lang="en-US" altLang="ko-KR" sz="2000" dirty="0" smtClean="0"/>
              <a:t>: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se </a:t>
            </a:r>
          </a:p>
          <a:p>
            <a:r>
              <a:rPr lang="ko-KR" altLang="en-US" sz="2000" dirty="0" smtClean="0"/>
              <a:t>로그인 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로그인 이력 페이지에서 성공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실패 여부 확인 가능 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최신 순으로 출력</a:t>
            </a:r>
            <a:r>
              <a:rPr lang="en-US" altLang="ko-KR" sz="2000" dirty="0" smtClean="0"/>
              <a:t>) (</a:t>
            </a:r>
            <a:r>
              <a:rPr lang="ko-KR" altLang="en-US" sz="2000" dirty="0" smtClean="0"/>
              <a:t>배열의 역순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</a:t>
            </a:r>
            <a:r>
              <a:rPr lang="en-US" altLang="ko-KR" sz="2000" dirty="0" err="1" smtClean="0"/>
              <a:t>c_login_history</a:t>
            </a:r>
            <a:r>
              <a:rPr lang="en-US" altLang="ko-KR" sz="2000" dirty="0" smtClean="0"/>
              <a:t>  DB</a:t>
            </a:r>
            <a:r>
              <a:rPr lang="ko-KR" altLang="en-US" sz="2000" dirty="0" smtClean="0"/>
              <a:t>에 저장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5004048" y="980728"/>
            <a:ext cx="576064" cy="20917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1880" y="1268760"/>
            <a:ext cx="360040" cy="20917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426559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 err="1" smtClean="0"/>
              <a:t>미구현</a:t>
            </a:r>
            <a:r>
              <a:rPr lang="ko-KR" altLang="en-US" sz="1600" u="sng" dirty="0" smtClean="0"/>
              <a:t> 부분 </a:t>
            </a:r>
            <a:r>
              <a:rPr lang="en-US" altLang="ko-KR" sz="1600" u="sng" dirty="0" smtClean="0"/>
              <a:t>: ( pages/</a:t>
            </a:r>
            <a:r>
              <a:rPr lang="en-US" altLang="ko-KR" sz="1600" u="sng" dirty="0" err="1" smtClean="0"/>
              <a:t>auth</a:t>
            </a:r>
            <a:r>
              <a:rPr lang="en-US" altLang="ko-KR" sz="1600" u="sng" dirty="0" smtClean="0"/>
              <a:t>/</a:t>
            </a:r>
            <a:r>
              <a:rPr lang="en-US" altLang="ko-KR" sz="1600" u="sng" dirty="0" err="1" smtClean="0"/>
              <a:t>login.tsx</a:t>
            </a:r>
            <a:r>
              <a:rPr lang="en-US" altLang="ko-KR" sz="1600" u="sng" dirty="0" smtClean="0"/>
              <a:t>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IP Address 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IPV6</a:t>
            </a:r>
            <a:r>
              <a:rPr lang="ko-KR" altLang="en-US" sz="1600" dirty="0" smtClean="0">
                <a:solidFill>
                  <a:srgbClr val="FF0000"/>
                </a:solidFill>
              </a:rPr>
              <a:t>로 만 가져와짐</a:t>
            </a:r>
            <a:r>
              <a:rPr lang="en-US" altLang="ko-KR" sz="1600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IPV4</a:t>
            </a:r>
            <a:r>
              <a:rPr lang="ko-KR" altLang="en-US" sz="1600" dirty="0" smtClean="0">
                <a:solidFill>
                  <a:srgbClr val="FF0000"/>
                </a:solidFill>
              </a:rPr>
              <a:t>로 변경필요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3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24"/>
            <a:ext cx="6012160" cy="339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193298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해당 </a:t>
            </a:r>
            <a:r>
              <a:rPr lang="en-US" altLang="ko-KR" sz="2400" dirty="0" smtClean="0"/>
              <a:t>row </a:t>
            </a:r>
            <a:r>
              <a:rPr lang="ko-KR" altLang="en-US" sz="2400" dirty="0" smtClean="0"/>
              <a:t>클릭 후 </a:t>
            </a:r>
            <a:endParaRPr lang="en-US" altLang="ko-KR" sz="2400" dirty="0" smtClean="0"/>
          </a:p>
          <a:p>
            <a:r>
              <a:rPr lang="ko-KR" altLang="en-US" sz="2400" dirty="0" smtClean="0"/>
              <a:t>아래 수정 버튼 누른 후</a:t>
            </a:r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수정할 내용 입력</a:t>
            </a:r>
            <a:endParaRPr lang="ko-KR" alt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87267"/>
            <a:ext cx="5184576" cy="283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355976" y="3140968"/>
            <a:ext cx="576064" cy="37429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880479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850850"/>
            <a:ext cx="873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수정 버튼 클릭 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수정한 내용 즉시 반영하여 출력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49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583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881627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해당 </a:t>
            </a:r>
            <a:r>
              <a:rPr lang="en-US" altLang="ko-KR" sz="2800" dirty="0" smtClean="0"/>
              <a:t>row </a:t>
            </a:r>
            <a:r>
              <a:rPr lang="ko-KR" altLang="en-US" sz="2800" dirty="0" smtClean="0"/>
              <a:t>클릭 후 아래 삭제 버튼 클릭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7236296" y="4806875"/>
            <a:ext cx="576064" cy="35031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3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197</Words>
  <Application>Microsoft Office PowerPoint</Application>
  <PresentationFormat>화면 슬라이드 쇼(4:3)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softzenpc@softzen.co.kr</dc:creator>
  <cp:lastModifiedBy>softzenpc@softzen.co.kr</cp:lastModifiedBy>
  <cp:revision>5</cp:revision>
  <dcterms:created xsi:type="dcterms:W3CDTF">2022-08-02T01:59:58Z</dcterms:created>
  <dcterms:modified xsi:type="dcterms:W3CDTF">2022-08-02T02:41:18Z</dcterms:modified>
</cp:coreProperties>
</file>