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DD7"/>
    <a:srgbClr val="F5D6D3"/>
    <a:srgbClr val="FCF6E8"/>
    <a:srgbClr val="C4E7E3"/>
    <a:srgbClr val="F7CBB2"/>
    <a:srgbClr val="FBF5E7"/>
    <a:srgbClr val="C5F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5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leil Yi" userId="c719b956-004a-4243-81dc-14be649b7814" providerId="ADAL" clId="{5B26CB25-6958-406F-B0CD-22007F3AB8B6}"/>
    <pc:docChg chg="delSld modSld delSection modSection">
      <pc:chgData name="Soleil Yi" userId="c719b956-004a-4243-81dc-14be649b7814" providerId="ADAL" clId="{5B26CB25-6958-406F-B0CD-22007F3AB8B6}" dt="2022-10-11T02:13:19.226" v="2" actId="17853"/>
      <pc:docMkLst>
        <pc:docMk/>
      </pc:docMkLst>
      <pc:sldChg chg="modTransition">
        <pc:chgData name="Soleil Yi" userId="c719b956-004a-4243-81dc-14be649b7814" providerId="ADAL" clId="{5B26CB25-6958-406F-B0CD-22007F3AB8B6}" dt="2022-10-11T02:13:09.869" v="0"/>
        <pc:sldMkLst>
          <pc:docMk/>
          <pc:sldMk cId="1967984768" sldId="256"/>
        </pc:sldMkLst>
      </pc:sldChg>
      <pc:sldChg chg="modTransition">
        <pc:chgData name="Soleil Yi" userId="c719b956-004a-4243-81dc-14be649b7814" providerId="ADAL" clId="{5B26CB25-6958-406F-B0CD-22007F3AB8B6}" dt="2022-10-11T02:13:09.869" v="0"/>
        <pc:sldMkLst>
          <pc:docMk/>
          <pc:sldMk cId="889174157" sldId="257"/>
        </pc:sldMkLst>
      </pc:sldChg>
      <pc:sldChg chg="modTransition">
        <pc:chgData name="Soleil Yi" userId="c719b956-004a-4243-81dc-14be649b7814" providerId="ADAL" clId="{5B26CB25-6958-406F-B0CD-22007F3AB8B6}" dt="2022-10-11T02:13:09.869" v="0"/>
        <pc:sldMkLst>
          <pc:docMk/>
          <pc:sldMk cId="275228871" sldId="258"/>
        </pc:sldMkLst>
      </pc:sldChg>
      <pc:sldChg chg="modTransition">
        <pc:chgData name="Soleil Yi" userId="c719b956-004a-4243-81dc-14be649b7814" providerId="ADAL" clId="{5B26CB25-6958-406F-B0CD-22007F3AB8B6}" dt="2022-10-11T02:13:09.869" v="0"/>
        <pc:sldMkLst>
          <pc:docMk/>
          <pc:sldMk cId="579417325" sldId="259"/>
        </pc:sldMkLst>
      </pc:sldChg>
      <pc:sldChg chg="modTransition">
        <pc:chgData name="Soleil Yi" userId="c719b956-004a-4243-81dc-14be649b7814" providerId="ADAL" clId="{5B26CB25-6958-406F-B0CD-22007F3AB8B6}" dt="2022-10-11T02:13:09.869" v="0"/>
        <pc:sldMkLst>
          <pc:docMk/>
          <pc:sldMk cId="4095511802" sldId="260"/>
        </pc:sldMkLst>
      </pc:sldChg>
      <pc:sldChg chg="modTransition">
        <pc:chgData name="Soleil Yi" userId="c719b956-004a-4243-81dc-14be649b7814" providerId="ADAL" clId="{5B26CB25-6958-406F-B0CD-22007F3AB8B6}" dt="2022-10-11T02:13:09.869" v="0"/>
        <pc:sldMkLst>
          <pc:docMk/>
          <pc:sldMk cId="2212057386" sldId="261"/>
        </pc:sldMkLst>
      </pc:sldChg>
      <pc:sldChg chg="modTransition">
        <pc:chgData name="Soleil Yi" userId="c719b956-004a-4243-81dc-14be649b7814" providerId="ADAL" clId="{5B26CB25-6958-406F-B0CD-22007F3AB8B6}" dt="2022-10-11T02:13:09.869" v="0"/>
        <pc:sldMkLst>
          <pc:docMk/>
          <pc:sldMk cId="1629264746" sldId="262"/>
        </pc:sldMkLst>
      </pc:sldChg>
      <pc:sldChg chg="modTransition">
        <pc:chgData name="Soleil Yi" userId="c719b956-004a-4243-81dc-14be649b7814" providerId="ADAL" clId="{5B26CB25-6958-406F-B0CD-22007F3AB8B6}" dt="2022-10-11T02:13:09.869" v="0"/>
        <pc:sldMkLst>
          <pc:docMk/>
          <pc:sldMk cId="448266487" sldId="263"/>
        </pc:sldMkLst>
      </pc:sldChg>
      <pc:sldChg chg="modTransition">
        <pc:chgData name="Soleil Yi" userId="c719b956-004a-4243-81dc-14be649b7814" providerId="ADAL" clId="{5B26CB25-6958-406F-B0CD-22007F3AB8B6}" dt="2022-10-11T02:13:09.869" v="0"/>
        <pc:sldMkLst>
          <pc:docMk/>
          <pc:sldMk cId="4290626819" sldId="264"/>
        </pc:sldMkLst>
      </pc:sldChg>
      <pc:sldChg chg="modTransition">
        <pc:chgData name="Soleil Yi" userId="c719b956-004a-4243-81dc-14be649b7814" providerId="ADAL" clId="{5B26CB25-6958-406F-B0CD-22007F3AB8B6}" dt="2022-10-11T02:13:09.869" v="0"/>
        <pc:sldMkLst>
          <pc:docMk/>
          <pc:sldMk cId="2175791157" sldId="265"/>
        </pc:sldMkLst>
      </pc:sldChg>
      <pc:sldChg chg="del modTransition">
        <pc:chgData name="Soleil Yi" userId="c719b956-004a-4243-81dc-14be649b7814" providerId="ADAL" clId="{5B26CB25-6958-406F-B0CD-22007F3AB8B6}" dt="2022-10-11T02:13:12.954" v="1" actId="47"/>
        <pc:sldMkLst>
          <pc:docMk/>
          <pc:sldMk cId="2363163275" sldId="27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16T04:13:53.839"/>
    </inkml:context>
    <inkml:brush xml:id="br0">
      <inkml:brushProperty name="width" value="0.21167" units="cm"/>
      <inkml:brushProperty name="height" value="0.21167" units="cm"/>
      <inkml:brushProperty name="color" value="#F5D6D3"/>
      <inkml:brushProperty name="transparency" value="140"/>
      <inkml:brushProperty name="ignorePressure" value="1"/>
    </inkml:brush>
  </inkml:definitions>
  <inkml:trace contextRef="#ctx0" brushRef="#br0">4 582,'0'-9,"9"-12,21-2,15-7,35-6,13 2,9-2,5 5,-7 8,-20-1,-15 4,-9 4,3 6,2 4,-2 4,-10 1</inkml:trace>
  <inkml:trace contextRef="#ctx0" brushRef="#br0" timeOffset="1">57 688,'-2'2,"-1"0,1 0,0 0,0 0,0 0,0 0,0 0,0 1,1-1,-1 1,1 0,-1-1,1 1,0 0,0 0,0-1,1 1,-1 0,1 0,-1 0,1 0,0 0,1 3,-3 2,-11 103,5 1,4 0,6 5,-2-13,34 726,-8-378,-10-378,8-11</inkml:trace>
  <inkml:trace contextRef="#ctx0" brushRef="#br0" timeOffset="2">216 1852,'2'-3,"0"0,0 0,1-1,-1 1,1 1,-1-1,1 0,0 1,0-1,0 1,1 0,-1 0,0 0,1 0,0 1,-1-1,1 1,0 0,-1 0,1 1,0-1,0 1,0 0,0 0,0 0,1 0,12-3,312-97,-251 70,0 5,2 2,0 4,9 2,180-31,-204 28</inkml:trace>
  <inkml:trace contextRef="#ctx0" brushRef="#br0" timeOffset="3">322 2752,'9'0,"30"0,26 0,20 0,14 0,8 0,-5 0,6 0,13 0,-5 0,-5 0,-4 0,-10 0,-22 0</inkml:trace>
  <inkml:trace contextRef="#ctx0" brushRef="#br0" timeOffset="4">2280 1323,'22'132,"23"217,-15 1,-15 1,-19 100,3-267,2-473,-5 153,7 0,6 1,10-39,18 3,7 1,8 3,7 2,68-133,104-190,-225 477,-3 2,1 0,0 1,1 0,-1 0,2 0,-1 0,1 1,0 0,0 0,1 0,0 1,1 0,-1 1,1 0,0 0,0 0,2 0,43 37,-8 85,16 138,-12 2,6 145,-24-96,-13 1,-15 76,-5-307</inkml:trace>
  <inkml:trace contextRef="#ctx0" brushRef="#br0" timeOffset="5">5561 953,'-8'-5,"0"1,0 1,0-1,0 1,-1 1,1 0,-1 0,1 0,-1 1,0 0,0 1,1 0,-1 0,0 1,0 0,1 1,-1 0,1 0,-1 1,1 0,0 0,0 1,0 0,1 0,-1 1,1 0,0 0,-2 3,-17 13,1 2,2 0,0 1,1 1,1 2,2 0,1 1,1 0,-7 18,19-38,-13 23,1 0,1 2,2 0,1 0,2 1,1 1,2 0,1 0,2 1,1-1,2 4,1-17,-1-8,0 1,1-1,0 1,2 0,-1-1,2 1,0-1,0 1,2-1,0 0,0 0,1 0,1 0,0-1,1 0,1 0,0-1,0 0,9 9,4-7,0-2,0 0,1-2,0 0,1-2,0 0,1-2,-1 0,1-2,0 0,1-2,-1 0,0-2,11-2,-20 2,-1-2,1 0,-1-1,0 0,0-1,0-1,-1 0,0-1,0 0,0-1,-1-1,1 0,-2 0,1-1,-1-1,-1 0,0 0,0-1,5-8,136-247,-136 234,41-86,-6-2,-4-2,-7-1,16-91,-53 204,4-11,-2 0,-1 0,0 0,-1 0,-2-1,0 1,-1 0,-1 0,-2-6,3 25,0 0,1 1,-1 0,0-1,0 1,0-1,0 1,-1 0,1 0,0 0,0-1,-1 1,1 0,0 1,-1-1,1 0,-1 0,0 1,1-1,-1 1,1-1,-1 1,0 0,1-1,-1 1,0 0,0 0,1 0,-1 0,0 1,1-1,-1 0,0 1,1-1,-1 1,1 0,-1-1,1 1,-1 0,1 0,-1 0,1 0,0 0,0 0,-1 0,1 1,0-1,0 0,0 1,0-1,0 1,1-1,-1 1,0-1,1 1,-1-1,1 1,0 0,-1-1,1 3,-12 19,2 1,0 1,2 0,1 0,1 1,1 0,1 0,1 0,1 0,2 4,-2-13,-18 832,9-163,-23-302,-16-2,-17-3,-16-3,-17-4,-22 14,-104 246,217-611,6-8,-1-1,0 0,-1-1,0 1,-1-1,0 0,-1 0,0-1,-1 0,0 0,0 0,-1-1,0-1,-1 0,0 0,0-1,-1 0,0 0,0-1,-3 0,-2-4,0-1,0 0,0-2,0 0,0 0,0-2,0 0,1-1,-1 0,1-1,0-1,0 0,1-1,-10-7,-63-38,3-4,3-3,2-4,3-3,3-3,-41-53,-34-35,6-6,8-6,8-6,-84-156,150 219</inkml:trace>
  <inkml:trace contextRef="#ctx0" brushRef="#br0" timeOffset="6">8894 1535,'-4'30,"-1"-1,-2 1,-1-1,-1 0,-2-1,-1 0,0-1,-3-1,0 0,-1 0,-2-2,0 0,-2-1,0-1,-2-1,0-1,-1 0,-3-1,16-10,-893 788,846-741,3 2,2 3,3 2,3 2,3 2,-4 13,29-45,1 0,1 1,2 1,2 1,1 0,2 0,2 1,1 0,2 0,2 1,2-1,1 1,3 11,-2-44,1 0,-1-1,1 1,1 0,-1-1,1 0,0 0,1 0,-1 0,1-1,0 1,0-1,1-1,0 1,0-1,0 0,0 0,0 0,1-1,0 0,0-1,0 1,0-1,0-1,0 1,0-1,0 0,1-1,-1 0,0 0,1-1,-1 1,0-2,0 1,0-1,5-2,35 2</inkml:trace>
  <inkml:trace contextRef="#ctx0" brushRef="#br0" timeOffset="7">8683 3228,'0'18,"0"15,0 20,0 10,0 3,0-1,0-2,0-3,0-2,0-3,0-1,0-10</inkml:trace>
  <inkml:trace contextRef="#ctx0" brushRef="#br0" timeOffset="8">8630 2911</inkml:trace>
  <inkml:trace contextRef="#ctx0" brushRef="#br0" timeOffset="9">11858 2117,'-756'2,"726"4,1 1,0 2,0 1,1 2,1 0,0 2,0 1,2 1,0 1,0 1,2 1,1 2,0 0,1 1,2 1,0 1,1 1,-10 20,16-29,1-1,0 2,1-1,1 1,1 1,1 0,0 0,1 0,1 1,1 0,0 0,1 0,2 0,0 0,1 1,0-1,2 0,0 1,2-1,0 0,0-1,2 1,1-1,0 0,1-1,1 1,0-2,2 1,0-1,0-1,7 6,9 1,2-1,0 0,1-3,1 0,1-2,21 7,52 28,-10-2,-17-11,-1 4,-2 3,-1 4,62 54,-124-94,0 1,-1 0,0 1,-1 0,0 0,-1 1,-1 1,1-1,-2 1,0 1,0-1,-2 1,1 0,-2 1,0-1,0 1,-2 0,0-1,0 1,-2 0,0 1,-1 9,-8-11,0-1,-1 0,-1-1,0 0,-1-1,0 0,0-1,-1 0,-1-1,1 0,-1-1,-1-1,0 0,0-1,-15 4,22-7,-81 38,-2-5,-2-4,-1-3,-1-5,-1-4,0-4,-2-5,-44-1,0-12,84 0</inkml:trace>
  <inkml:trace contextRef="#ctx0" brushRef="#br0" timeOffset="10">15350 0,'-14'387,"-17"-1,-31 84,-57 188,-29-7,-52 71,11-28,-124 468,288-1076,11-73,8-176,23 5,7 0,8 2,6 2,6 1,8 2,5 3,8 2,51-81,-82 158,-11 18,3 1,2 1,2 1,32-37,-57 77,1 1,1 0,-1 0,1 0,0 1,1 0,-1 0,1 1,0 0,1 1,-1-1,1 2,0-1,0 1,0 1,0-1,0 1,1 1,-1 0,1 0,-1 1,1 0,-1 1,0 0,1 1,-1-1,3 2,17 12,-2 2,0 0,0 2,-2 0,0 2,-2 1,0 1,-2 1,0 0,-2 2,0 0,-2 2,5 12,62 119,-7 4,-7 2,-7 4,-8 3,-7 1,-8 3,17 178,13 177,-57-465</inkml:trace>
  <inkml:trace contextRef="#ctx0" brushRef="#br0" timeOffset="11">22176 1006,'-27'27,"-26"27,-51 49,-33 25,-39 18,-25 2,-15 3,3-24,10-26,31-10,26-22,39-22</inkml:trace>
  <inkml:trace contextRef="#ctx0" brushRef="#br0" timeOffset="12">20060 900,'-69'675,"40"-287,18 176,11-553,-2-5,1 0,0 0,1 0,-1 1,1-1,0 0,1 0,-1 1,1-1,0 0,1 0,0 0,0 0,0 0,0-1,1 1,0-1,0 1,1-1,0 0,0 0,0 0,0-1,0 0,1 0,0 0,0 0,0-1,1 1,3 1,20 0,1-1,0-1,0-1,1-2,-1-1,0-1,0-2,-1-1,10-3,71-23,-1-4,-3-5,-1-5,55-33,52-22,-110 57,-23 11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35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EE87-E84D-4794-AAE5-5EBFA06D5749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9163-3264-45B9-8805-38B3DB57B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1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36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D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71418B6E-7B47-4F55-8D7B-4B23932DAE91}"/>
              </a:ext>
            </a:extLst>
          </p:cNvPr>
          <p:cNvGrpSpPr/>
          <p:nvPr/>
        </p:nvGrpSpPr>
        <p:grpSpPr>
          <a:xfrm>
            <a:off x="-964395" y="-630197"/>
            <a:ext cx="13760585" cy="8305259"/>
            <a:chOff x="-933305" y="-622885"/>
            <a:chExt cx="13760585" cy="8305259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7B6E7EBE-6C90-40C9-A28A-3382C061AC89}"/>
                </a:ext>
              </a:extLst>
            </p:cNvPr>
            <p:cNvSpPr/>
            <p:nvPr/>
          </p:nvSpPr>
          <p:spPr>
            <a:xfrm rot="8922591">
              <a:off x="-933305" y="-622885"/>
              <a:ext cx="4630362" cy="2549622"/>
            </a:xfrm>
            <a:custGeom>
              <a:avLst/>
              <a:gdLst>
                <a:gd name="connsiteX0" fmla="*/ 3157468 w 4630362"/>
                <a:gd name="connsiteY0" fmla="*/ 2549622 h 2549622"/>
                <a:gd name="connsiteX1" fmla="*/ 0 w 4630362"/>
                <a:gd name="connsiteY1" fmla="*/ 630595 h 2549622"/>
                <a:gd name="connsiteX2" fmla="*/ 112892 w 4630362"/>
                <a:gd name="connsiteY2" fmla="*/ 573636 h 2549622"/>
                <a:gd name="connsiteX3" fmla="*/ 3132984 w 4630362"/>
                <a:gd name="connsiteY3" fmla="*/ 0 h 2549622"/>
                <a:gd name="connsiteX4" fmla="*/ 4403065 w 4630362"/>
                <a:gd name="connsiteY4" fmla="*/ 88051 h 2549622"/>
                <a:gd name="connsiteX5" fmla="*/ 4630362 w 4630362"/>
                <a:gd name="connsiteY5" fmla="*/ 126199 h 254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30362" h="2549622">
                  <a:moveTo>
                    <a:pt x="3157468" y="2549622"/>
                  </a:moveTo>
                  <a:lnTo>
                    <a:pt x="0" y="630595"/>
                  </a:lnTo>
                  <a:lnTo>
                    <a:pt x="112892" y="573636"/>
                  </a:lnTo>
                  <a:cubicBezTo>
                    <a:pt x="885801" y="219214"/>
                    <a:pt x="1953564" y="0"/>
                    <a:pt x="3132984" y="0"/>
                  </a:cubicBezTo>
                  <a:cubicBezTo>
                    <a:pt x="3575266" y="0"/>
                    <a:pt x="4001847" y="30827"/>
                    <a:pt x="4403065" y="88051"/>
                  </a:cubicBezTo>
                  <a:lnTo>
                    <a:pt x="4630362" y="126199"/>
                  </a:lnTo>
                  <a:close/>
                </a:path>
              </a:pathLst>
            </a:custGeom>
            <a:solidFill>
              <a:srgbClr val="C4E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E7D4D647-0728-42EA-9C46-C500685FF609}"/>
                </a:ext>
              </a:extLst>
            </p:cNvPr>
            <p:cNvSpPr/>
            <p:nvPr/>
          </p:nvSpPr>
          <p:spPr>
            <a:xfrm rot="20311170">
              <a:off x="6774341" y="4558106"/>
              <a:ext cx="6052939" cy="3124268"/>
            </a:xfrm>
            <a:custGeom>
              <a:avLst/>
              <a:gdLst>
                <a:gd name="connsiteX0" fmla="*/ 5643054 w 6052939"/>
                <a:gd name="connsiteY0" fmla="*/ 103433 h 3124268"/>
                <a:gd name="connsiteX1" fmla="*/ 5930813 w 6052939"/>
                <a:gd name="connsiteY1" fmla="*/ 288475 h 3124268"/>
                <a:gd name="connsiteX2" fmla="*/ 6052939 w 6052939"/>
                <a:gd name="connsiteY2" fmla="*/ 401330 h 3124268"/>
                <a:gd name="connsiteX3" fmla="*/ 4981416 w 6052939"/>
                <a:gd name="connsiteY3" fmla="*/ 3124268 h 3124268"/>
                <a:gd name="connsiteX4" fmla="*/ 0 w 6052939"/>
                <a:gd name="connsiteY4" fmla="*/ 1163994 h 3124268"/>
                <a:gd name="connsiteX5" fmla="*/ 330392 w 6052939"/>
                <a:gd name="connsiteY5" fmla="*/ 1074473 h 3124268"/>
                <a:gd name="connsiteX6" fmla="*/ 3343601 w 6052939"/>
                <a:gd name="connsiteY6" fmla="*/ 406708 h 3124268"/>
                <a:gd name="connsiteX7" fmla="*/ 5643054 w 6052939"/>
                <a:gd name="connsiteY7" fmla="*/ 103433 h 312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52939" h="3124268">
                  <a:moveTo>
                    <a:pt x="5643054" y="103433"/>
                  </a:moveTo>
                  <a:cubicBezTo>
                    <a:pt x="5739501" y="148140"/>
                    <a:pt x="5834750" y="208861"/>
                    <a:pt x="5930813" y="288475"/>
                  </a:cubicBezTo>
                  <a:lnTo>
                    <a:pt x="6052939" y="401330"/>
                  </a:lnTo>
                  <a:lnTo>
                    <a:pt x="4981416" y="3124268"/>
                  </a:lnTo>
                  <a:lnTo>
                    <a:pt x="0" y="1163994"/>
                  </a:lnTo>
                  <a:lnTo>
                    <a:pt x="330392" y="1074473"/>
                  </a:lnTo>
                  <a:cubicBezTo>
                    <a:pt x="1490770" y="775353"/>
                    <a:pt x="2702520" y="560259"/>
                    <a:pt x="3343601" y="406708"/>
                  </a:cubicBezTo>
                  <a:cubicBezTo>
                    <a:pt x="4442596" y="143478"/>
                    <a:pt x="5064374" y="-164808"/>
                    <a:pt x="5643054" y="103433"/>
                  </a:cubicBezTo>
                  <a:close/>
                </a:path>
              </a:pathLst>
            </a:custGeom>
            <a:solidFill>
              <a:srgbClr val="F5D6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CE254891-FF77-4505-9A8B-35AF8C4DDD72}"/>
                </a:ext>
              </a:extLst>
            </p:cNvPr>
            <p:cNvSpPr/>
            <p:nvPr/>
          </p:nvSpPr>
          <p:spPr>
            <a:xfrm rot="20981008">
              <a:off x="-189058" y="2921834"/>
              <a:ext cx="12608838" cy="1966722"/>
            </a:xfrm>
            <a:custGeom>
              <a:avLst/>
              <a:gdLst>
                <a:gd name="connsiteX0" fmla="*/ 12608838 w 12608838"/>
                <a:gd name="connsiteY0" fmla="*/ 280575 h 1966722"/>
                <a:gd name="connsiteX1" fmla="*/ 12396402 w 12608838"/>
                <a:gd name="connsiteY1" fmla="*/ 1447624 h 1966722"/>
                <a:gd name="connsiteX2" fmla="*/ 12146379 w 12608838"/>
                <a:gd name="connsiteY2" fmla="*/ 1460408 h 1966722"/>
                <a:gd name="connsiteX3" fmla="*/ 9897433 w 12608838"/>
                <a:gd name="connsiteY3" fmla="*/ 1772991 h 1966722"/>
                <a:gd name="connsiteX4" fmla="*/ 3940663 w 12608838"/>
                <a:gd name="connsiteY4" fmla="*/ 1734291 h 1966722"/>
                <a:gd name="connsiteX5" fmla="*/ 0 w 12608838"/>
                <a:gd name="connsiteY5" fmla="*/ 1469928 h 1966722"/>
                <a:gd name="connsiteX6" fmla="*/ 244690 w 12608838"/>
                <a:gd name="connsiteY6" fmla="*/ 125693 h 1966722"/>
                <a:gd name="connsiteX7" fmla="*/ 307285 w 12608838"/>
                <a:gd name="connsiteY7" fmla="*/ 130858 h 1966722"/>
                <a:gd name="connsiteX8" fmla="*/ 1299938 w 12608838"/>
                <a:gd name="connsiteY8" fmla="*/ 285452 h 1966722"/>
                <a:gd name="connsiteX9" fmla="*/ 6152656 w 12608838"/>
                <a:gd name="connsiteY9" fmla="*/ 7003 h 1966722"/>
                <a:gd name="connsiteX10" fmla="*/ 10187374 w 12608838"/>
                <a:gd name="connsiteY10" fmla="*/ 392905 h 1966722"/>
                <a:gd name="connsiteX11" fmla="*/ 12281384 w 12608838"/>
                <a:gd name="connsiteY11" fmla="*/ 308258 h 196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08838" h="1966722">
                  <a:moveTo>
                    <a:pt x="12608838" y="280575"/>
                  </a:moveTo>
                  <a:lnTo>
                    <a:pt x="12396402" y="1447624"/>
                  </a:lnTo>
                  <a:lnTo>
                    <a:pt x="12146379" y="1460408"/>
                  </a:lnTo>
                  <a:cubicBezTo>
                    <a:pt x="11342116" y="1513012"/>
                    <a:pt x="10535295" y="1605172"/>
                    <a:pt x="9897433" y="1772991"/>
                  </a:cubicBezTo>
                  <a:cubicBezTo>
                    <a:pt x="8196468" y="2220509"/>
                    <a:pt x="5956199" y="1755451"/>
                    <a:pt x="3940663" y="1734291"/>
                  </a:cubicBezTo>
                  <a:lnTo>
                    <a:pt x="0" y="1469928"/>
                  </a:lnTo>
                  <a:lnTo>
                    <a:pt x="244690" y="125693"/>
                  </a:lnTo>
                  <a:lnTo>
                    <a:pt x="307285" y="130858"/>
                  </a:lnTo>
                  <a:cubicBezTo>
                    <a:pt x="593277" y="161250"/>
                    <a:pt x="918738" y="209767"/>
                    <a:pt x="1299938" y="285452"/>
                  </a:cubicBezTo>
                  <a:cubicBezTo>
                    <a:pt x="2824740" y="588193"/>
                    <a:pt x="4553264" y="70857"/>
                    <a:pt x="6152656" y="7003"/>
                  </a:cubicBezTo>
                  <a:cubicBezTo>
                    <a:pt x="7752048" y="-56851"/>
                    <a:pt x="8674549" y="335517"/>
                    <a:pt x="10187374" y="392905"/>
                  </a:cubicBezTo>
                  <a:cubicBezTo>
                    <a:pt x="10754683" y="414426"/>
                    <a:pt x="11513483" y="369375"/>
                    <a:pt x="12281384" y="308258"/>
                  </a:cubicBezTo>
                  <a:close/>
                </a:path>
              </a:pathLst>
            </a:custGeom>
            <a:solidFill>
              <a:srgbClr val="F7CB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D245A46C-4C39-4EF0-868A-CFB772948522}"/>
                </a:ext>
              </a:extLst>
            </p:cNvPr>
            <p:cNvSpPr/>
            <p:nvPr/>
          </p:nvSpPr>
          <p:spPr>
            <a:xfrm rot="2759381">
              <a:off x="7466749" y="-1086113"/>
              <a:ext cx="1708655" cy="3812967"/>
            </a:xfrm>
            <a:custGeom>
              <a:avLst/>
              <a:gdLst>
                <a:gd name="connsiteX0" fmla="*/ 309215 w 1708655"/>
                <a:gd name="connsiteY0" fmla="*/ 1290012 h 3812967"/>
                <a:gd name="connsiteX1" fmla="*/ 1555414 w 1708655"/>
                <a:gd name="connsiteY1" fmla="*/ 0 h 3812967"/>
                <a:gd name="connsiteX2" fmla="*/ 1562100 w 1708655"/>
                <a:gd name="connsiteY2" fmla="*/ 33119 h 3812967"/>
                <a:gd name="connsiteX3" fmla="*/ 1603321 w 1708655"/>
                <a:gd name="connsiteY3" fmla="*/ 1485841 h 3812967"/>
                <a:gd name="connsiteX4" fmla="*/ 1562100 w 1708655"/>
                <a:gd name="connsiteY4" fmla="*/ 3552612 h 3812967"/>
                <a:gd name="connsiteX5" fmla="*/ 1301745 w 1708655"/>
                <a:gd name="connsiteY5" fmla="*/ 3812967 h 3812967"/>
                <a:gd name="connsiteX6" fmla="*/ 260355 w 1708655"/>
                <a:gd name="connsiteY6" fmla="*/ 3812967 h 3812967"/>
                <a:gd name="connsiteX7" fmla="*/ 0 w 1708655"/>
                <a:gd name="connsiteY7" fmla="*/ 3552612 h 3812967"/>
                <a:gd name="connsiteX8" fmla="*/ 396286 w 1708655"/>
                <a:gd name="connsiteY8" fmla="*/ 1803085 h 3812967"/>
                <a:gd name="connsiteX9" fmla="*/ 332831 w 1708655"/>
                <a:gd name="connsiteY9" fmla="*/ 1375135 h 3812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8655" h="3812967">
                  <a:moveTo>
                    <a:pt x="309215" y="1290012"/>
                  </a:moveTo>
                  <a:lnTo>
                    <a:pt x="1555414" y="0"/>
                  </a:lnTo>
                  <a:lnTo>
                    <a:pt x="1562100" y="33119"/>
                  </a:lnTo>
                  <a:cubicBezTo>
                    <a:pt x="1567637" y="562409"/>
                    <a:pt x="1859957" y="819666"/>
                    <a:pt x="1603321" y="1485841"/>
                  </a:cubicBezTo>
                  <a:cubicBezTo>
                    <a:pt x="1346685" y="2152016"/>
                    <a:pt x="1575840" y="2863688"/>
                    <a:pt x="1562100" y="3552612"/>
                  </a:cubicBezTo>
                  <a:cubicBezTo>
                    <a:pt x="1562100" y="3696402"/>
                    <a:pt x="1445535" y="3812967"/>
                    <a:pt x="1301745" y="3812967"/>
                  </a:cubicBezTo>
                  <a:lnTo>
                    <a:pt x="260355" y="3812967"/>
                  </a:lnTo>
                  <a:cubicBezTo>
                    <a:pt x="116565" y="3812967"/>
                    <a:pt x="0" y="3696402"/>
                    <a:pt x="0" y="3552612"/>
                  </a:cubicBezTo>
                  <a:cubicBezTo>
                    <a:pt x="5460" y="2917735"/>
                    <a:pt x="401746" y="2341372"/>
                    <a:pt x="396286" y="1803085"/>
                  </a:cubicBezTo>
                  <a:cubicBezTo>
                    <a:pt x="394921" y="1668513"/>
                    <a:pt x="369812" y="1524248"/>
                    <a:pt x="332831" y="1375135"/>
                  </a:cubicBezTo>
                  <a:close/>
                </a:path>
              </a:pathLst>
            </a:custGeom>
            <a:solidFill>
              <a:srgbClr val="C5F1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478C44A3-630E-42B2-B3CE-EA1D9A2061BB}"/>
              </a:ext>
            </a:extLst>
          </p:cNvPr>
          <p:cNvSpPr/>
          <p:nvPr/>
        </p:nvSpPr>
        <p:spPr>
          <a:xfrm>
            <a:off x="3257550" y="590550"/>
            <a:ext cx="5676900" cy="5676900"/>
          </a:xfrm>
          <a:prstGeom prst="rect">
            <a:avLst/>
          </a:prstGeom>
          <a:solidFill>
            <a:srgbClr val="F8EDD7"/>
          </a:solidFill>
          <a:ln w="25400">
            <a:solidFill>
              <a:schemeClr val="tx1"/>
            </a:solidFill>
          </a:ln>
          <a:effectLst>
            <a:outerShdw dist="508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2456CB8-6C77-4D2A-BC08-16CBD8D35350}"/>
              </a:ext>
            </a:extLst>
          </p:cNvPr>
          <p:cNvSpPr txBox="1"/>
          <p:nvPr/>
        </p:nvSpPr>
        <p:spPr>
          <a:xfrm>
            <a:off x="3721334" y="4185592"/>
            <a:ext cx="4791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cs typeface="+mn-ea"/>
                <a:sym typeface="+mn-lt"/>
              </a:rPr>
              <a:t>Data analysis of Chocolate Bar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713C4DF-17CC-4C78-BB88-76D41C891A44}"/>
              </a:ext>
            </a:extLst>
          </p:cNvPr>
          <p:cNvSpPr txBox="1"/>
          <p:nvPr/>
        </p:nvSpPr>
        <p:spPr>
          <a:xfrm>
            <a:off x="4245047" y="4549154"/>
            <a:ext cx="37019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>
                <a:cs typeface="+mn-ea"/>
                <a:sym typeface="+mn-lt"/>
              </a:rPr>
              <a:t>Yuxin</a:t>
            </a:r>
            <a:r>
              <a:rPr lang="en-US" altLang="zh-CN" sz="4000" b="1" dirty="0">
                <a:cs typeface="+mn-ea"/>
                <a:sym typeface="+mn-lt"/>
              </a:rPr>
              <a:t> </a:t>
            </a:r>
            <a:r>
              <a:rPr lang="en-US" altLang="zh-CN" sz="4000" b="1" dirty="0" err="1">
                <a:cs typeface="+mn-ea"/>
                <a:sym typeface="+mn-lt"/>
              </a:rPr>
              <a:t>Ou</a:t>
            </a:r>
            <a:endParaRPr lang="en-US" altLang="zh-CN" sz="4000" b="1" dirty="0">
              <a:cs typeface="+mn-ea"/>
              <a:sym typeface="+mn-lt"/>
            </a:endParaRPr>
          </a:p>
          <a:p>
            <a:pPr algn="ctr"/>
            <a:r>
              <a:rPr lang="en-US" altLang="zh-CN" sz="4000" b="1" dirty="0" err="1">
                <a:cs typeface="+mn-ea"/>
                <a:sym typeface="+mn-lt"/>
              </a:rPr>
              <a:t>Qiunian</a:t>
            </a:r>
            <a:r>
              <a:rPr lang="en-US" altLang="zh-CN" sz="4000" b="1" dirty="0">
                <a:cs typeface="+mn-ea"/>
                <a:sym typeface="+mn-lt"/>
              </a:rPr>
              <a:t> Li</a:t>
            </a:r>
            <a:endParaRPr lang="zh-CN" altLang="en-US" sz="4000" b="1" dirty="0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40DAFE-C493-3276-15A5-73B2573CF539}"/>
              </a:ext>
            </a:extLst>
          </p:cNvPr>
          <p:cNvSpPr txBox="1"/>
          <p:nvPr/>
        </p:nvSpPr>
        <p:spPr>
          <a:xfrm>
            <a:off x="3673929" y="2098220"/>
            <a:ext cx="6310996" cy="1116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Final Project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96798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D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69DF3D6F-2CA8-45BD-B6DF-E6C628698535}"/>
              </a:ext>
            </a:extLst>
          </p:cNvPr>
          <p:cNvGrpSpPr/>
          <p:nvPr/>
        </p:nvGrpSpPr>
        <p:grpSpPr>
          <a:xfrm>
            <a:off x="-445504" y="-93795"/>
            <a:ext cx="13083008" cy="6951795"/>
            <a:chOff x="-415024" y="-93795"/>
            <a:chExt cx="13083008" cy="6951795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41C496A9-99C4-41DE-B786-FF253F5F1586}"/>
                </a:ext>
              </a:extLst>
            </p:cNvPr>
            <p:cNvSpPr/>
            <p:nvPr/>
          </p:nvSpPr>
          <p:spPr>
            <a:xfrm>
              <a:off x="1" y="3769362"/>
              <a:ext cx="4154601" cy="3088638"/>
            </a:xfrm>
            <a:custGeom>
              <a:avLst/>
              <a:gdLst>
                <a:gd name="connsiteX0" fmla="*/ 0 w 4154601"/>
                <a:gd name="connsiteY0" fmla="*/ 0 h 3088638"/>
                <a:gd name="connsiteX1" fmla="*/ 151633 w 4154601"/>
                <a:gd name="connsiteY1" fmla="*/ 19822 h 3088638"/>
                <a:gd name="connsiteX2" fmla="*/ 796414 w 4154601"/>
                <a:gd name="connsiteY2" fmla="*/ 183206 h 3088638"/>
                <a:gd name="connsiteX3" fmla="*/ 3008672 w 4154601"/>
                <a:gd name="connsiteY3" fmla="*/ 2100494 h 3088638"/>
                <a:gd name="connsiteX4" fmla="*/ 4098312 w 4154601"/>
                <a:gd name="connsiteY4" fmla="*/ 3055830 h 3088638"/>
                <a:gd name="connsiteX5" fmla="*/ 4154601 w 4154601"/>
                <a:gd name="connsiteY5" fmla="*/ 3088638 h 3088638"/>
                <a:gd name="connsiteX6" fmla="*/ 0 w 4154601"/>
                <a:gd name="connsiteY6" fmla="*/ 3088638 h 308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601" h="3088638">
                  <a:moveTo>
                    <a:pt x="0" y="0"/>
                  </a:moveTo>
                  <a:lnTo>
                    <a:pt x="151633" y="19822"/>
                  </a:lnTo>
                  <a:cubicBezTo>
                    <a:pt x="376700" y="54465"/>
                    <a:pt x="597311" y="109465"/>
                    <a:pt x="796414" y="183206"/>
                  </a:cubicBezTo>
                  <a:cubicBezTo>
                    <a:pt x="1592827" y="478173"/>
                    <a:pt x="2566220" y="1122185"/>
                    <a:pt x="3008672" y="2100494"/>
                  </a:cubicBezTo>
                  <a:cubicBezTo>
                    <a:pt x="3202245" y="2528504"/>
                    <a:pt x="3671054" y="2807841"/>
                    <a:pt x="4098312" y="3055830"/>
                  </a:cubicBezTo>
                  <a:lnTo>
                    <a:pt x="4154601" y="3088638"/>
                  </a:lnTo>
                  <a:lnTo>
                    <a:pt x="0" y="3088638"/>
                  </a:lnTo>
                  <a:close/>
                </a:path>
              </a:pathLst>
            </a:custGeom>
            <a:solidFill>
              <a:srgbClr val="C5F1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24557671-8193-4CC7-B4AA-2285FE2A59CF}"/>
                </a:ext>
              </a:extLst>
            </p:cNvPr>
            <p:cNvSpPr/>
            <p:nvPr/>
          </p:nvSpPr>
          <p:spPr>
            <a:xfrm rot="2250862">
              <a:off x="-415024" y="199353"/>
              <a:ext cx="13083008" cy="5125382"/>
            </a:xfrm>
            <a:custGeom>
              <a:avLst/>
              <a:gdLst>
                <a:gd name="connsiteX0" fmla="*/ 0 w 13083008"/>
                <a:gd name="connsiteY0" fmla="*/ 4102619 h 5125382"/>
                <a:gd name="connsiteX1" fmla="*/ 5027849 w 13083008"/>
                <a:gd name="connsiteY1" fmla="*/ 242612 h 5125382"/>
                <a:gd name="connsiteX2" fmla="*/ 5536700 w 13083008"/>
                <a:gd name="connsiteY2" fmla="*/ 183902 h 5125382"/>
                <a:gd name="connsiteX3" fmla="*/ 10351937 w 13083008"/>
                <a:gd name="connsiteY3" fmla="*/ 245747 h 5125382"/>
                <a:gd name="connsiteX4" fmla="*/ 12210548 w 13083008"/>
                <a:gd name="connsiteY4" fmla="*/ 343936 h 5125382"/>
                <a:gd name="connsiteX5" fmla="*/ 12426403 w 13083008"/>
                <a:gd name="connsiteY5" fmla="*/ 267610 h 5125382"/>
                <a:gd name="connsiteX6" fmla="*/ 13083008 w 13083008"/>
                <a:gd name="connsiteY6" fmla="*/ 1122870 h 5125382"/>
                <a:gd name="connsiteX7" fmla="*/ 13030487 w 13083008"/>
                <a:gd name="connsiteY7" fmla="*/ 1140323 h 5125382"/>
                <a:gd name="connsiteX8" fmla="*/ 8576635 w 13083008"/>
                <a:gd name="connsiteY8" fmla="*/ 2389618 h 5125382"/>
                <a:gd name="connsiteX9" fmla="*/ 2495282 w 13083008"/>
                <a:gd name="connsiteY9" fmla="*/ 5124702 h 5125382"/>
                <a:gd name="connsiteX10" fmla="*/ 734963 w 13083008"/>
                <a:gd name="connsiteY10" fmla="*/ 5059945 h 512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083008" h="5125382">
                  <a:moveTo>
                    <a:pt x="0" y="4102619"/>
                  </a:moveTo>
                  <a:lnTo>
                    <a:pt x="5027849" y="242612"/>
                  </a:lnTo>
                  <a:lnTo>
                    <a:pt x="5536700" y="183902"/>
                  </a:lnTo>
                  <a:cubicBezTo>
                    <a:pt x="7599019" y="-36226"/>
                    <a:pt x="9515950" y="-106954"/>
                    <a:pt x="10351937" y="245747"/>
                  </a:cubicBezTo>
                  <a:cubicBezTo>
                    <a:pt x="11068498" y="548061"/>
                    <a:pt x="11686621" y="505808"/>
                    <a:pt x="12210548" y="343936"/>
                  </a:cubicBezTo>
                  <a:lnTo>
                    <a:pt x="12426403" y="267610"/>
                  </a:lnTo>
                  <a:lnTo>
                    <a:pt x="13083008" y="1122870"/>
                  </a:lnTo>
                  <a:lnTo>
                    <a:pt x="13030487" y="1140323"/>
                  </a:lnTo>
                  <a:cubicBezTo>
                    <a:pt x="11855634" y="1516198"/>
                    <a:pt x="10062177" y="1931938"/>
                    <a:pt x="8576635" y="2389618"/>
                  </a:cubicBezTo>
                  <a:cubicBezTo>
                    <a:pt x="6595913" y="2999858"/>
                    <a:pt x="3710570" y="5169409"/>
                    <a:pt x="2495282" y="5124702"/>
                  </a:cubicBezTo>
                  <a:lnTo>
                    <a:pt x="734963" y="5059945"/>
                  </a:lnTo>
                  <a:close/>
                </a:path>
              </a:pathLst>
            </a:custGeom>
            <a:solidFill>
              <a:srgbClr val="C5F1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CB386E23-1806-425A-9256-656617BC2F7D}"/>
                </a:ext>
              </a:extLst>
            </p:cNvPr>
            <p:cNvSpPr/>
            <p:nvPr/>
          </p:nvSpPr>
          <p:spPr>
            <a:xfrm rot="21018531">
              <a:off x="11360782" y="-93795"/>
              <a:ext cx="961854" cy="1799051"/>
            </a:xfrm>
            <a:custGeom>
              <a:avLst/>
              <a:gdLst>
                <a:gd name="connsiteX0" fmla="*/ 0 w 961854"/>
                <a:gd name="connsiteY0" fmla="*/ 0 h 1799051"/>
                <a:gd name="connsiteX1" fmla="*/ 961854 w 961854"/>
                <a:gd name="connsiteY1" fmla="*/ 164260 h 1799051"/>
                <a:gd name="connsiteX2" fmla="*/ 682674 w 961854"/>
                <a:gd name="connsiteY2" fmla="*/ 1799051 h 1799051"/>
                <a:gd name="connsiteX3" fmla="*/ 668579 w 961854"/>
                <a:gd name="connsiteY3" fmla="*/ 1786742 h 1799051"/>
                <a:gd name="connsiteX4" fmla="*/ 4100 w 961854"/>
                <a:gd name="connsiteY4" fmla="*/ 38045 h 1799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854" h="1799051">
                  <a:moveTo>
                    <a:pt x="0" y="0"/>
                  </a:moveTo>
                  <a:lnTo>
                    <a:pt x="961854" y="164260"/>
                  </a:lnTo>
                  <a:lnTo>
                    <a:pt x="682674" y="1799051"/>
                  </a:lnTo>
                  <a:lnTo>
                    <a:pt x="668579" y="1786742"/>
                  </a:lnTo>
                  <a:cubicBezTo>
                    <a:pt x="352443" y="1467695"/>
                    <a:pt x="107042" y="827750"/>
                    <a:pt x="4100" y="38045"/>
                  </a:cubicBezTo>
                  <a:close/>
                </a:path>
              </a:pathLst>
            </a:custGeom>
            <a:solidFill>
              <a:srgbClr val="C5F1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834B3774-4DF3-4E6E-B1B1-3FA85E34384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03920" y="5718335"/>
            <a:ext cx="479958" cy="773904"/>
            <a:chOff x="4" y="4"/>
            <a:chExt cx="418" cy="674"/>
          </a:xfrm>
          <a:solidFill>
            <a:srgbClr val="F8EDD7"/>
          </a:solidFill>
          <a:effectLst>
            <a:outerShdw dist="25400" sx="99000" sy="99000" algn="l" rotWithShape="0">
              <a:prstClr val="black"/>
            </a:outerShdw>
          </a:effectLst>
        </p:grpSpPr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B2C453FF-69DB-4D7F-B6E9-DC2A6F392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" y="597"/>
              <a:ext cx="28" cy="31"/>
            </a:xfrm>
            <a:custGeom>
              <a:avLst/>
              <a:gdLst>
                <a:gd name="T0" fmla="*/ 28 w 28"/>
                <a:gd name="T1" fmla="*/ 0 h 31"/>
                <a:gd name="T2" fmla="*/ 0 w 28"/>
                <a:gd name="T3" fmla="*/ 0 h 31"/>
                <a:gd name="T4" fmla="*/ 14 w 28"/>
                <a:gd name="T5" fmla="*/ 31 h 31"/>
                <a:gd name="T6" fmla="*/ 28 w 28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31">
                  <a:moveTo>
                    <a:pt x="28" y="0"/>
                  </a:moveTo>
                  <a:lnTo>
                    <a:pt x="0" y="0"/>
                  </a:lnTo>
                  <a:lnTo>
                    <a:pt x="14" y="31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FB174C76-B218-4D34-AA80-1891F47A48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" y="155"/>
              <a:ext cx="418" cy="523"/>
            </a:xfrm>
            <a:custGeom>
              <a:avLst/>
              <a:gdLst>
                <a:gd name="T0" fmla="*/ 418 w 418"/>
                <a:gd name="T1" fmla="*/ 0 h 523"/>
                <a:gd name="T2" fmla="*/ 394 w 418"/>
                <a:gd name="T3" fmla="*/ 0 h 523"/>
                <a:gd name="T4" fmla="*/ 394 w 418"/>
                <a:gd name="T5" fmla="*/ 376 h 523"/>
                <a:gd name="T6" fmla="*/ 335 w 418"/>
                <a:gd name="T7" fmla="*/ 501 h 523"/>
                <a:gd name="T8" fmla="*/ 278 w 418"/>
                <a:gd name="T9" fmla="*/ 376 h 523"/>
                <a:gd name="T10" fmla="*/ 278 w 418"/>
                <a:gd name="T11" fmla="*/ 0 h 523"/>
                <a:gd name="T12" fmla="*/ 0 w 418"/>
                <a:gd name="T13" fmla="*/ 0 h 523"/>
                <a:gd name="T14" fmla="*/ 0 w 418"/>
                <a:gd name="T15" fmla="*/ 45 h 523"/>
                <a:gd name="T16" fmla="*/ 32 w 418"/>
                <a:gd name="T17" fmla="*/ 45 h 523"/>
                <a:gd name="T18" fmla="*/ 32 w 418"/>
                <a:gd name="T19" fmla="*/ 57 h 523"/>
                <a:gd name="T20" fmla="*/ 0 w 418"/>
                <a:gd name="T21" fmla="*/ 57 h 523"/>
                <a:gd name="T22" fmla="*/ 0 w 418"/>
                <a:gd name="T23" fmla="*/ 115 h 523"/>
                <a:gd name="T24" fmla="*/ 32 w 418"/>
                <a:gd name="T25" fmla="*/ 115 h 523"/>
                <a:gd name="T26" fmla="*/ 32 w 418"/>
                <a:gd name="T27" fmla="*/ 128 h 523"/>
                <a:gd name="T28" fmla="*/ 0 w 418"/>
                <a:gd name="T29" fmla="*/ 128 h 523"/>
                <a:gd name="T30" fmla="*/ 0 w 418"/>
                <a:gd name="T31" fmla="*/ 186 h 523"/>
                <a:gd name="T32" fmla="*/ 32 w 418"/>
                <a:gd name="T33" fmla="*/ 186 h 523"/>
                <a:gd name="T34" fmla="*/ 32 w 418"/>
                <a:gd name="T35" fmla="*/ 198 h 523"/>
                <a:gd name="T36" fmla="*/ 0 w 418"/>
                <a:gd name="T37" fmla="*/ 198 h 523"/>
                <a:gd name="T38" fmla="*/ 0 w 418"/>
                <a:gd name="T39" fmla="*/ 257 h 523"/>
                <a:gd name="T40" fmla="*/ 32 w 418"/>
                <a:gd name="T41" fmla="*/ 257 h 523"/>
                <a:gd name="T42" fmla="*/ 32 w 418"/>
                <a:gd name="T43" fmla="*/ 269 h 523"/>
                <a:gd name="T44" fmla="*/ 0 w 418"/>
                <a:gd name="T45" fmla="*/ 269 h 523"/>
                <a:gd name="T46" fmla="*/ 0 w 418"/>
                <a:gd name="T47" fmla="*/ 325 h 523"/>
                <a:gd name="T48" fmla="*/ 32 w 418"/>
                <a:gd name="T49" fmla="*/ 325 h 523"/>
                <a:gd name="T50" fmla="*/ 32 w 418"/>
                <a:gd name="T51" fmla="*/ 337 h 523"/>
                <a:gd name="T52" fmla="*/ 0 w 418"/>
                <a:gd name="T53" fmla="*/ 337 h 523"/>
                <a:gd name="T54" fmla="*/ 0 w 418"/>
                <a:gd name="T55" fmla="*/ 396 h 523"/>
                <a:gd name="T56" fmla="*/ 32 w 418"/>
                <a:gd name="T57" fmla="*/ 396 h 523"/>
                <a:gd name="T58" fmla="*/ 32 w 418"/>
                <a:gd name="T59" fmla="*/ 408 h 523"/>
                <a:gd name="T60" fmla="*/ 0 w 418"/>
                <a:gd name="T61" fmla="*/ 408 h 523"/>
                <a:gd name="T62" fmla="*/ 0 w 418"/>
                <a:gd name="T63" fmla="*/ 467 h 523"/>
                <a:gd name="T64" fmla="*/ 32 w 418"/>
                <a:gd name="T65" fmla="*/ 467 h 523"/>
                <a:gd name="T66" fmla="*/ 32 w 418"/>
                <a:gd name="T67" fmla="*/ 479 h 523"/>
                <a:gd name="T68" fmla="*/ 0 w 418"/>
                <a:gd name="T69" fmla="*/ 479 h 523"/>
                <a:gd name="T70" fmla="*/ 0 w 418"/>
                <a:gd name="T71" fmla="*/ 523 h 523"/>
                <a:gd name="T72" fmla="*/ 418 w 418"/>
                <a:gd name="T73" fmla="*/ 523 h 523"/>
                <a:gd name="T74" fmla="*/ 418 w 418"/>
                <a:gd name="T75" fmla="*/ 0 h 523"/>
                <a:gd name="T76" fmla="*/ 247 w 418"/>
                <a:gd name="T77" fmla="*/ 418 h 523"/>
                <a:gd name="T78" fmla="*/ 107 w 418"/>
                <a:gd name="T79" fmla="*/ 418 h 523"/>
                <a:gd name="T80" fmla="*/ 107 w 418"/>
                <a:gd name="T81" fmla="*/ 406 h 523"/>
                <a:gd name="T82" fmla="*/ 247 w 418"/>
                <a:gd name="T83" fmla="*/ 406 h 523"/>
                <a:gd name="T84" fmla="*/ 247 w 418"/>
                <a:gd name="T85" fmla="*/ 418 h 523"/>
                <a:gd name="T86" fmla="*/ 247 w 418"/>
                <a:gd name="T87" fmla="*/ 331 h 523"/>
                <a:gd name="T88" fmla="*/ 107 w 418"/>
                <a:gd name="T89" fmla="*/ 331 h 523"/>
                <a:gd name="T90" fmla="*/ 107 w 418"/>
                <a:gd name="T91" fmla="*/ 319 h 523"/>
                <a:gd name="T92" fmla="*/ 247 w 418"/>
                <a:gd name="T93" fmla="*/ 319 h 523"/>
                <a:gd name="T94" fmla="*/ 247 w 418"/>
                <a:gd name="T95" fmla="*/ 331 h 523"/>
                <a:gd name="T96" fmla="*/ 247 w 418"/>
                <a:gd name="T97" fmla="*/ 245 h 523"/>
                <a:gd name="T98" fmla="*/ 107 w 418"/>
                <a:gd name="T99" fmla="*/ 245 h 523"/>
                <a:gd name="T100" fmla="*/ 107 w 418"/>
                <a:gd name="T101" fmla="*/ 232 h 523"/>
                <a:gd name="T102" fmla="*/ 247 w 418"/>
                <a:gd name="T103" fmla="*/ 232 h 523"/>
                <a:gd name="T104" fmla="*/ 247 w 418"/>
                <a:gd name="T105" fmla="*/ 245 h 523"/>
                <a:gd name="T106" fmla="*/ 247 w 418"/>
                <a:gd name="T107" fmla="*/ 158 h 523"/>
                <a:gd name="T108" fmla="*/ 107 w 418"/>
                <a:gd name="T109" fmla="*/ 158 h 523"/>
                <a:gd name="T110" fmla="*/ 107 w 418"/>
                <a:gd name="T111" fmla="*/ 146 h 523"/>
                <a:gd name="T112" fmla="*/ 247 w 418"/>
                <a:gd name="T113" fmla="*/ 146 h 523"/>
                <a:gd name="T114" fmla="*/ 247 w 418"/>
                <a:gd name="T115" fmla="*/ 158 h 523"/>
                <a:gd name="T116" fmla="*/ 247 w 418"/>
                <a:gd name="T117" fmla="*/ 71 h 523"/>
                <a:gd name="T118" fmla="*/ 107 w 418"/>
                <a:gd name="T119" fmla="*/ 71 h 523"/>
                <a:gd name="T120" fmla="*/ 107 w 418"/>
                <a:gd name="T121" fmla="*/ 59 h 523"/>
                <a:gd name="T122" fmla="*/ 247 w 418"/>
                <a:gd name="T123" fmla="*/ 59 h 523"/>
                <a:gd name="T124" fmla="*/ 247 w 418"/>
                <a:gd name="T125" fmla="*/ 71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8" h="523">
                  <a:moveTo>
                    <a:pt x="418" y="0"/>
                  </a:moveTo>
                  <a:lnTo>
                    <a:pt x="394" y="0"/>
                  </a:lnTo>
                  <a:lnTo>
                    <a:pt x="394" y="376"/>
                  </a:lnTo>
                  <a:lnTo>
                    <a:pt x="335" y="501"/>
                  </a:lnTo>
                  <a:lnTo>
                    <a:pt x="278" y="376"/>
                  </a:lnTo>
                  <a:lnTo>
                    <a:pt x="278" y="0"/>
                  </a:lnTo>
                  <a:lnTo>
                    <a:pt x="0" y="0"/>
                  </a:lnTo>
                  <a:lnTo>
                    <a:pt x="0" y="45"/>
                  </a:lnTo>
                  <a:lnTo>
                    <a:pt x="32" y="45"/>
                  </a:lnTo>
                  <a:lnTo>
                    <a:pt x="32" y="57"/>
                  </a:lnTo>
                  <a:lnTo>
                    <a:pt x="0" y="57"/>
                  </a:lnTo>
                  <a:lnTo>
                    <a:pt x="0" y="115"/>
                  </a:lnTo>
                  <a:lnTo>
                    <a:pt x="32" y="115"/>
                  </a:lnTo>
                  <a:lnTo>
                    <a:pt x="32" y="128"/>
                  </a:lnTo>
                  <a:lnTo>
                    <a:pt x="0" y="128"/>
                  </a:lnTo>
                  <a:lnTo>
                    <a:pt x="0" y="186"/>
                  </a:lnTo>
                  <a:lnTo>
                    <a:pt x="32" y="186"/>
                  </a:lnTo>
                  <a:lnTo>
                    <a:pt x="32" y="198"/>
                  </a:lnTo>
                  <a:lnTo>
                    <a:pt x="0" y="198"/>
                  </a:lnTo>
                  <a:lnTo>
                    <a:pt x="0" y="257"/>
                  </a:lnTo>
                  <a:lnTo>
                    <a:pt x="32" y="257"/>
                  </a:lnTo>
                  <a:lnTo>
                    <a:pt x="32" y="269"/>
                  </a:lnTo>
                  <a:lnTo>
                    <a:pt x="0" y="269"/>
                  </a:lnTo>
                  <a:lnTo>
                    <a:pt x="0" y="325"/>
                  </a:lnTo>
                  <a:lnTo>
                    <a:pt x="32" y="325"/>
                  </a:lnTo>
                  <a:lnTo>
                    <a:pt x="32" y="337"/>
                  </a:lnTo>
                  <a:lnTo>
                    <a:pt x="0" y="337"/>
                  </a:lnTo>
                  <a:lnTo>
                    <a:pt x="0" y="396"/>
                  </a:lnTo>
                  <a:lnTo>
                    <a:pt x="32" y="396"/>
                  </a:lnTo>
                  <a:lnTo>
                    <a:pt x="32" y="408"/>
                  </a:lnTo>
                  <a:lnTo>
                    <a:pt x="0" y="408"/>
                  </a:lnTo>
                  <a:lnTo>
                    <a:pt x="0" y="467"/>
                  </a:lnTo>
                  <a:lnTo>
                    <a:pt x="32" y="467"/>
                  </a:lnTo>
                  <a:lnTo>
                    <a:pt x="32" y="479"/>
                  </a:lnTo>
                  <a:lnTo>
                    <a:pt x="0" y="479"/>
                  </a:lnTo>
                  <a:lnTo>
                    <a:pt x="0" y="523"/>
                  </a:lnTo>
                  <a:lnTo>
                    <a:pt x="418" y="523"/>
                  </a:lnTo>
                  <a:lnTo>
                    <a:pt x="418" y="0"/>
                  </a:lnTo>
                  <a:close/>
                  <a:moveTo>
                    <a:pt x="247" y="418"/>
                  </a:moveTo>
                  <a:lnTo>
                    <a:pt x="107" y="418"/>
                  </a:lnTo>
                  <a:lnTo>
                    <a:pt x="107" y="406"/>
                  </a:lnTo>
                  <a:lnTo>
                    <a:pt x="247" y="406"/>
                  </a:lnTo>
                  <a:lnTo>
                    <a:pt x="247" y="418"/>
                  </a:lnTo>
                  <a:close/>
                  <a:moveTo>
                    <a:pt x="247" y="331"/>
                  </a:moveTo>
                  <a:lnTo>
                    <a:pt x="107" y="331"/>
                  </a:lnTo>
                  <a:lnTo>
                    <a:pt x="107" y="319"/>
                  </a:lnTo>
                  <a:lnTo>
                    <a:pt x="247" y="319"/>
                  </a:lnTo>
                  <a:lnTo>
                    <a:pt x="247" y="331"/>
                  </a:lnTo>
                  <a:close/>
                  <a:moveTo>
                    <a:pt x="247" y="245"/>
                  </a:moveTo>
                  <a:lnTo>
                    <a:pt x="107" y="245"/>
                  </a:lnTo>
                  <a:lnTo>
                    <a:pt x="107" y="232"/>
                  </a:lnTo>
                  <a:lnTo>
                    <a:pt x="247" y="232"/>
                  </a:lnTo>
                  <a:lnTo>
                    <a:pt x="247" y="245"/>
                  </a:lnTo>
                  <a:close/>
                  <a:moveTo>
                    <a:pt x="247" y="158"/>
                  </a:moveTo>
                  <a:lnTo>
                    <a:pt x="107" y="158"/>
                  </a:lnTo>
                  <a:lnTo>
                    <a:pt x="107" y="146"/>
                  </a:lnTo>
                  <a:lnTo>
                    <a:pt x="247" y="146"/>
                  </a:lnTo>
                  <a:lnTo>
                    <a:pt x="247" y="158"/>
                  </a:lnTo>
                  <a:close/>
                  <a:moveTo>
                    <a:pt x="247" y="71"/>
                  </a:moveTo>
                  <a:lnTo>
                    <a:pt x="107" y="71"/>
                  </a:lnTo>
                  <a:lnTo>
                    <a:pt x="107" y="59"/>
                  </a:lnTo>
                  <a:lnTo>
                    <a:pt x="247" y="59"/>
                  </a:lnTo>
                  <a:lnTo>
                    <a:pt x="247" y="71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4DA7F326-549A-4368-A96F-D6234018F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" y="67"/>
              <a:ext cx="91" cy="518"/>
            </a:xfrm>
            <a:custGeom>
              <a:avLst/>
              <a:gdLst>
                <a:gd name="T0" fmla="*/ 91 w 91"/>
                <a:gd name="T1" fmla="*/ 462 h 518"/>
                <a:gd name="T2" fmla="*/ 91 w 91"/>
                <a:gd name="T3" fmla="*/ 88 h 518"/>
                <a:gd name="T4" fmla="*/ 91 w 91"/>
                <a:gd name="T5" fmla="*/ 76 h 518"/>
                <a:gd name="T6" fmla="*/ 91 w 91"/>
                <a:gd name="T7" fmla="*/ 0 h 518"/>
                <a:gd name="T8" fmla="*/ 0 w 91"/>
                <a:gd name="T9" fmla="*/ 0 h 518"/>
                <a:gd name="T10" fmla="*/ 0 w 91"/>
                <a:gd name="T11" fmla="*/ 76 h 518"/>
                <a:gd name="T12" fmla="*/ 0 w 91"/>
                <a:gd name="T13" fmla="*/ 88 h 518"/>
                <a:gd name="T14" fmla="*/ 0 w 91"/>
                <a:gd name="T15" fmla="*/ 462 h 518"/>
                <a:gd name="T16" fmla="*/ 26 w 91"/>
                <a:gd name="T17" fmla="*/ 518 h 518"/>
                <a:gd name="T18" fmla="*/ 65 w 91"/>
                <a:gd name="T19" fmla="*/ 518 h 518"/>
                <a:gd name="T20" fmla="*/ 91 w 91"/>
                <a:gd name="T21" fmla="*/ 462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518">
                  <a:moveTo>
                    <a:pt x="91" y="462"/>
                  </a:moveTo>
                  <a:lnTo>
                    <a:pt x="91" y="88"/>
                  </a:lnTo>
                  <a:lnTo>
                    <a:pt x="91" y="76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0" y="88"/>
                  </a:lnTo>
                  <a:lnTo>
                    <a:pt x="0" y="462"/>
                  </a:lnTo>
                  <a:lnTo>
                    <a:pt x="26" y="518"/>
                  </a:lnTo>
                  <a:lnTo>
                    <a:pt x="65" y="518"/>
                  </a:lnTo>
                  <a:lnTo>
                    <a:pt x="91" y="462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B9A82A22-8643-4AE8-8657-68D9027F0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" y="4"/>
              <a:ext cx="91" cy="51"/>
            </a:xfrm>
            <a:prstGeom prst="rect">
              <a:avLst/>
            </a:prstGeom>
            <a:grp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2" name="文本框 171">
            <a:extLst>
              <a:ext uri="{FF2B5EF4-FFF2-40B4-BE49-F238E27FC236}">
                <a16:creationId xmlns:a16="http://schemas.microsoft.com/office/drawing/2014/main" id="{CE255EFC-B4E9-4DC6-A72E-FF527BA1999A}"/>
              </a:ext>
            </a:extLst>
          </p:cNvPr>
          <p:cNvSpPr txBox="1"/>
          <p:nvPr/>
        </p:nvSpPr>
        <p:spPr>
          <a:xfrm>
            <a:off x="2098218" y="5683989"/>
            <a:ext cx="761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cs typeface="+mn-ea"/>
                <a:sym typeface="+mn-lt"/>
              </a:rPr>
              <a:t>The Dataset we selected </a:t>
            </a:r>
            <a:endParaRPr lang="zh-CN" altLang="en-US" sz="3600" b="1" dirty="0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C3688F-3CFB-D619-A087-9F4B38118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14" y="665986"/>
            <a:ext cx="10374928" cy="45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7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D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B7743BA7-C3C4-429B-9A9C-56F8F6BD71C4}"/>
              </a:ext>
            </a:extLst>
          </p:cNvPr>
          <p:cNvGrpSpPr/>
          <p:nvPr/>
        </p:nvGrpSpPr>
        <p:grpSpPr>
          <a:xfrm>
            <a:off x="0" y="-367483"/>
            <a:ext cx="12592476" cy="7225483"/>
            <a:chOff x="0" y="-367482"/>
            <a:chExt cx="12592476" cy="7225483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467A5E29-2CB9-49D9-8F0A-5710B147495F}"/>
                </a:ext>
              </a:extLst>
            </p:cNvPr>
            <p:cNvSpPr/>
            <p:nvPr/>
          </p:nvSpPr>
          <p:spPr>
            <a:xfrm>
              <a:off x="0" y="3259910"/>
              <a:ext cx="5759135" cy="3598091"/>
            </a:xfrm>
            <a:custGeom>
              <a:avLst/>
              <a:gdLst>
                <a:gd name="connsiteX0" fmla="*/ 0 w 5759135"/>
                <a:gd name="connsiteY0" fmla="*/ 0 h 3598091"/>
                <a:gd name="connsiteX1" fmla="*/ 127177 w 5759135"/>
                <a:gd name="connsiteY1" fmla="*/ 42951 h 3598091"/>
                <a:gd name="connsiteX2" fmla="*/ 2713703 w 5759135"/>
                <a:gd name="connsiteY2" fmla="*/ 1636558 h 3598091"/>
                <a:gd name="connsiteX3" fmla="*/ 5740292 w 5759135"/>
                <a:gd name="connsiteY3" fmla="*/ 3504634 h 3598091"/>
                <a:gd name="connsiteX4" fmla="*/ 5759135 w 5759135"/>
                <a:gd name="connsiteY4" fmla="*/ 3598091 h 3598091"/>
                <a:gd name="connsiteX5" fmla="*/ 0 w 5759135"/>
                <a:gd name="connsiteY5" fmla="*/ 3598091 h 359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59135" h="3598091">
                  <a:moveTo>
                    <a:pt x="0" y="0"/>
                  </a:moveTo>
                  <a:lnTo>
                    <a:pt x="127177" y="42951"/>
                  </a:lnTo>
                  <a:cubicBezTo>
                    <a:pt x="1103211" y="405980"/>
                    <a:pt x="2233766" y="1175210"/>
                    <a:pt x="2713703" y="1636558"/>
                  </a:cubicBezTo>
                  <a:cubicBezTo>
                    <a:pt x="3324532" y="2223729"/>
                    <a:pt x="5486094" y="2607647"/>
                    <a:pt x="5740292" y="3504634"/>
                  </a:cubicBezTo>
                  <a:lnTo>
                    <a:pt x="5759135" y="3598091"/>
                  </a:lnTo>
                  <a:lnTo>
                    <a:pt x="0" y="3598091"/>
                  </a:lnTo>
                  <a:close/>
                </a:path>
              </a:pathLst>
            </a:custGeom>
            <a:solidFill>
              <a:srgbClr val="C5F1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1FBBB5A2-BCD3-4878-88DA-C9B62CE252D4}"/>
                </a:ext>
              </a:extLst>
            </p:cNvPr>
            <p:cNvSpPr/>
            <p:nvPr/>
          </p:nvSpPr>
          <p:spPr>
            <a:xfrm rot="1653298">
              <a:off x="9818833" y="4269195"/>
              <a:ext cx="2773643" cy="1090206"/>
            </a:xfrm>
            <a:custGeom>
              <a:avLst/>
              <a:gdLst>
                <a:gd name="connsiteX0" fmla="*/ 179043 w 2773643"/>
                <a:gd name="connsiteY0" fmla="*/ 157114 h 1090206"/>
                <a:gd name="connsiteX1" fmla="*/ 2207742 w 2773643"/>
                <a:gd name="connsiteY1" fmla="*/ 68410 h 1090206"/>
                <a:gd name="connsiteX2" fmla="*/ 2243291 w 2773643"/>
                <a:gd name="connsiteY2" fmla="*/ 54338 h 1090206"/>
                <a:gd name="connsiteX3" fmla="*/ 2773643 w 2773643"/>
                <a:gd name="connsiteY3" fmla="*/ 1070753 h 1090206"/>
                <a:gd name="connsiteX4" fmla="*/ 2697647 w 2773643"/>
                <a:gd name="connsiteY4" fmla="*/ 1078834 h 1090206"/>
                <a:gd name="connsiteX5" fmla="*/ 2391193 w 2773643"/>
                <a:gd name="connsiteY5" fmla="*/ 1090189 h 1090206"/>
                <a:gd name="connsiteX6" fmla="*/ 179043 w 2773643"/>
                <a:gd name="connsiteY6" fmla="*/ 157114 h 109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3643" h="1090206">
                  <a:moveTo>
                    <a:pt x="179043" y="157114"/>
                  </a:moveTo>
                  <a:cubicBezTo>
                    <a:pt x="856666" y="-244662"/>
                    <a:pt x="1533250" y="276064"/>
                    <a:pt x="2207742" y="68410"/>
                  </a:cubicBezTo>
                  <a:lnTo>
                    <a:pt x="2243291" y="54338"/>
                  </a:lnTo>
                  <a:lnTo>
                    <a:pt x="2773643" y="1070753"/>
                  </a:lnTo>
                  <a:lnTo>
                    <a:pt x="2697647" y="1078834"/>
                  </a:lnTo>
                  <a:cubicBezTo>
                    <a:pt x="2586883" y="1086816"/>
                    <a:pt x="2483294" y="1090497"/>
                    <a:pt x="2391193" y="1090189"/>
                  </a:cubicBezTo>
                  <a:cubicBezTo>
                    <a:pt x="1654375" y="1087725"/>
                    <a:pt x="-654955" y="651608"/>
                    <a:pt x="179043" y="157114"/>
                  </a:cubicBezTo>
                  <a:close/>
                </a:path>
              </a:pathLst>
            </a:custGeom>
            <a:solidFill>
              <a:srgbClr val="C5F1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F80DABB0-47BA-4F43-B908-A74F07A12ADA}"/>
                </a:ext>
              </a:extLst>
            </p:cNvPr>
            <p:cNvSpPr/>
            <p:nvPr/>
          </p:nvSpPr>
          <p:spPr>
            <a:xfrm rot="20198502">
              <a:off x="10976500" y="-367482"/>
              <a:ext cx="1498712" cy="2356307"/>
            </a:xfrm>
            <a:custGeom>
              <a:avLst/>
              <a:gdLst>
                <a:gd name="connsiteX0" fmla="*/ 66029 w 1498712"/>
                <a:gd name="connsiteY0" fmla="*/ 0 h 2356307"/>
                <a:gd name="connsiteX1" fmla="*/ 1498712 w 1498712"/>
                <a:gd name="connsiteY1" fmla="*/ 618739 h 2356307"/>
                <a:gd name="connsiteX2" fmla="*/ 748300 w 1498712"/>
                <a:gd name="connsiteY2" fmla="*/ 2356307 h 2356307"/>
                <a:gd name="connsiteX3" fmla="*/ 649413 w 1498712"/>
                <a:gd name="connsiteY3" fmla="*/ 2265860 h 2356307"/>
                <a:gd name="connsiteX4" fmla="*/ 0 w 1498712"/>
                <a:gd name="connsiteY4" fmla="*/ 581535 h 2356307"/>
                <a:gd name="connsiteX5" fmla="*/ 36256 w 1498712"/>
                <a:gd name="connsiteY5" fmla="*/ 141633 h 235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98712" h="2356307">
                  <a:moveTo>
                    <a:pt x="66029" y="0"/>
                  </a:moveTo>
                  <a:lnTo>
                    <a:pt x="1498712" y="618739"/>
                  </a:lnTo>
                  <a:lnTo>
                    <a:pt x="748300" y="2356307"/>
                  </a:lnTo>
                  <a:lnTo>
                    <a:pt x="649413" y="2265860"/>
                  </a:lnTo>
                  <a:cubicBezTo>
                    <a:pt x="252800" y="1865509"/>
                    <a:pt x="0" y="1259632"/>
                    <a:pt x="0" y="581535"/>
                  </a:cubicBezTo>
                  <a:cubicBezTo>
                    <a:pt x="0" y="430847"/>
                    <a:pt x="12484" y="283725"/>
                    <a:pt x="36256" y="141633"/>
                  </a:cubicBezTo>
                  <a:close/>
                </a:path>
              </a:pathLst>
            </a:custGeom>
            <a:solidFill>
              <a:srgbClr val="C5F1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426D24F0-F8A6-4EC9-B91E-BFB181A62732}"/>
                </a:ext>
              </a:extLst>
            </p:cNvPr>
            <p:cNvSpPr/>
            <p:nvPr/>
          </p:nvSpPr>
          <p:spPr>
            <a:xfrm>
              <a:off x="0" y="1"/>
              <a:ext cx="6223819" cy="1847249"/>
            </a:xfrm>
            <a:custGeom>
              <a:avLst/>
              <a:gdLst>
                <a:gd name="connsiteX0" fmla="*/ 0 w 6223819"/>
                <a:gd name="connsiteY0" fmla="*/ 0 h 1847249"/>
                <a:gd name="connsiteX1" fmla="*/ 5793092 w 6223819"/>
                <a:gd name="connsiteY1" fmla="*/ 0 h 1847249"/>
                <a:gd name="connsiteX2" fmla="*/ 5795194 w 6223819"/>
                <a:gd name="connsiteY2" fmla="*/ 3604 h 1847249"/>
                <a:gd name="connsiteX3" fmla="*/ 6223819 w 6223819"/>
                <a:gd name="connsiteY3" fmla="*/ 1320089 h 1847249"/>
                <a:gd name="connsiteX4" fmla="*/ 2079522 w 6223819"/>
                <a:gd name="connsiteY4" fmla="*/ 1076849 h 1847249"/>
                <a:gd name="connsiteX5" fmla="*/ 122970 w 6223819"/>
                <a:gd name="connsiteY5" fmla="*/ 839137 h 1847249"/>
                <a:gd name="connsiteX6" fmla="*/ 0 w 6223819"/>
                <a:gd name="connsiteY6" fmla="*/ 784315 h 1847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23819" h="1847249">
                  <a:moveTo>
                    <a:pt x="0" y="0"/>
                  </a:moveTo>
                  <a:lnTo>
                    <a:pt x="5793092" y="0"/>
                  </a:lnTo>
                  <a:lnTo>
                    <a:pt x="5795194" y="3604"/>
                  </a:lnTo>
                  <a:cubicBezTo>
                    <a:pt x="6060665" y="494171"/>
                    <a:pt x="6223819" y="954553"/>
                    <a:pt x="6223819" y="1320089"/>
                  </a:cubicBezTo>
                  <a:cubicBezTo>
                    <a:pt x="6223819" y="2782232"/>
                    <a:pt x="3760838" y="698306"/>
                    <a:pt x="2079522" y="1076849"/>
                  </a:cubicBezTo>
                  <a:cubicBezTo>
                    <a:pt x="1449029" y="1218803"/>
                    <a:pt x="749402" y="1092510"/>
                    <a:pt x="122970" y="839137"/>
                  </a:cubicBezTo>
                  <a:lnTo>
                    <a:pt x="0" y="784315"/>
                  </a:lnTo>
                  <a:close/>
                </a:path>
              </a:pathLst>
            </a:custGeom>
            <a:solidFill>
              <a:srgbClr val="C5F1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52CD409-6436-A781-63DC-756C332CB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386" y="43308"/>
            <a:ext cx="2825895" cy="26544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2DA36A9-1232-0AD1-8462-DE439E42D8BF}"/>
              </a:ext>
            </a:extLst>
          </p:cNvPr>
          <p:cNvSpPr txBox="1"/>
          <p:nvPr/>
        </p:nvSpPr>
        <p:spPr>
          <a:xfrm>
            <a:off x="2010683" y="2752246"/>
            <a:ext cx="2709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dataset has 502                            companies.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0FB6D1-E527-6F6D-398D-793EA05E6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084" y="0"/>
            <a:ext cx="3245017" cy="26544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303297A-F50D-B9E1-4D0F-9852BAC0EBC5}"/>
              </a:ext>
            </a:extLst>
          </p:cNvPr>
          <p:cNvSpPr txBox="1"/>
          <p:nvPr/>
        </p:nvSpPr>
        <p:spPr>
          <a:xfrm>
            <a:off x="6695021" y="2655306"/>
            <a:ext cx="304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Those companies locations are in 66 companies.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D8A48FB-A290-B0D7-C5D6-705AA8532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758" y="3453079"/>
            <a:ext cx="3581584" cy="264491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4729896-10A6-50A2-D361-CDA58CE5132B}"/>
              </a:ext>
            </a:extLst>
          </p:cNvPr>
          <p:cNvSpPr txBox="1"/>
          <p:nvPr/>
        </p:nvSpPr>
        <p:spPr>
          <a:xfrm>
            <a:off x="1888202" y="6168361"/>
            <a:ext cx="3132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countries of bean origin are 62.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C59406E-D48A-2A79-5FBA-351A2D467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028" y="3372529"/>
            <a:ext cx="3852046" cy="276727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D54852F-5A9F-0A56-CD1F-178542A6F857}"/>
              </a:ext>
            </a:extLst>
          </p:cNvPr>
          <p:cNvSpPr txBox="1"/>
          <p:nvPr/>
        </p:nvSpPr>
        <p:spPr>
          <a:xfrm>
            <a:off x="6993469" y="6210696"/>
            <a:ext cx="340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Sort values by cocoa percent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2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D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>
            <a:extLst>
              <a:ext uri="{FF2B5EF4-FFF2-40B4-BE49-F238E27FC236}">
                <a16:creationId xmlns:a16="http://schemas.microsoft.com/office/drawing/2014/main" id="{BA3D4D56-9873-4080-80DD-FA907D900F3D}"/>
              </a:ext>
            </a:extLst>
          </p:cNvPr>
          <p:cNvGrpSpPr/>
          <p:nvPr/>
        </p:nvGrpSpPr>
        <p:grpSpPr>
          <a:xfrm>
            <a:off x="-1204900" y="0"/>
            <a:ext cx="13396900" cy="6858000"/>
            <a:chOff x="-1204900" y="0"/>
            <a:chExt cx="13396900" cy="6858000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931A860B-409A-4573-8E4F-256AB4EB4E7F}"/>
                </a:ext>
              </a:extLst>
            </p:cNvPr>
            <p:cNvSpPr/>
            <p:nvPr/>
          </p:nvSpPr>
          <p:spPr>
            <a:xfrm>
              <a:off x="0" y="0"/>
              <a:ext cx="3326967" cy="2796850"/>
            </a:xfrm>
            <a:custGeom>
              <a:avLst/>
              <a:gdLst>
                <a:gd name="connsiteX0" fmla="*/ 0 w 3326967"/>
                <a:gd name="connsiteY0" fmla="*/ 0 h 2796850"/>
                <a:gd name="connsiteX1" fmla="*/ 3326967 w 3326967"/>
                <a:gd name="connsiteY1" fmla="*/ 0 h 2796850"/>
                <a:gd name="connsiteX2" fmla="*/ 3297996 w 3326967"/>
                <a:gd name="connsiteY2" fmla="*/ 85643 h 2796850"/>
                <a:gd name="connsiteX3" fmla="*/ 943901 w 3326967"/>
                <a:gd name="connsiteY3" fmla="*/ 1622323 h 2796850"/>
                <a:gd name="connsiteX4" fmla="*/ 61868 w 3326967"/>
                <a:gd name="connsiteY4" fmla="*/ 2783687 h 2796850"/>
                <a:gd name="connsiteX5" fmla="*/ 0 w 3326967"/>
                <a:gd name="connsiteY5" fmla="*/ 2796850 h 27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6967" h="2796850">
                  <a:moveTo>
                    <a:pt x="0" y="0"/>
                  </a:moveTo>
                  <a:lnTo>
                    <a:pt x="3326967" y="0"/>
                  </a:lnTo>
                  <a:lnTo>
                    <a:pt x="3297996" y="85643"/>
                  </a:lnTo>
                  <a:cubicBezTo>
                    <a:pt x="2939988" y="865966"/>
                    <a:pt x="1477973" y="1175178"/>
                    <a:pt x="943901" y="1622323"/>
                  </a:cubicBezTo>
                  <a:cubicBezTo>
                    <a:pt x="447977" y="2037529"/>
                    <a:pt x="454015" y="2654484"/>
                    <a:pt x="61868" y="2783687"/>
                  </a:cubicBezTo>
                  <a:lnTo>
                    <a:pt x="0" y="2796850"/>
                  </a:lnTo>
                  <a:close/>
                </a:path>
              </a:pathLst>
            </a:custGeom>
            <a:solidFill>
              <a:srgbClr val="F5D6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6E6DF205-2FC9-48A6-AACA-095F6435753F}"/>
                </a:ext>
              </a:extLst>
            </p:cNvPr>
            <p:cNvSpPr/>
            <p:nvPr/>
          </p:nvSpPr>
          <p:spPr>
            <a:xfrm>
              <a:off x="3857016" y="4144960"/>
              <a:ext cx="8334984" cy="2713040"/>
            </a:xfrm>
            <a:custGeom>
              <a:avLst/>
              <a:gdLst>
                <a:gd name="connsiteX0" fmla="*/ 8334984 w 8334984"/>
                <a:gd name="connsiteY0" fmla="*/ 0 h 2713040"/>
                <a:gd name="connsiteX1" fmla="*/ 8334984 w 8334984"/>
                <a:gd name="connsiteY1" fmla="*/ 2713040 h 2713040"/>
                <a:gd name="connsiteX2" fmla="*/ 0 w 8334984"/>
                <a:gd name="connsiteY2" fmla="*/ 2713040 h 2713040"/>
                <a:gd name="connsiteX3" fmla="*/ 27286 w 8334984"/>
                <a:gd name="connsiteY3" fmla="*/ 2697290 h 2713040"/>
                <a:gd name="connsiteX4" fmla="*/ 184042 w 8334984"/>
                <a:gd name="connsiteY4" fmla="*/ 2609802 h 2713040"/>
                <a:gd name="connsiteX5" fmla="*/ 2927243 w 8334984"/>
                <a:gd name="connsiteY5" fmla="*/ 2226344 h 2713040"/>
                <a:gd name="connsiteX6" fmla="*/ 5342893 w 8334984"/>
                <a:gd name="connsiteY6" fmla="*/ 845342 h 2713040"/>
                <a:gd name="connsiteX7" fmla="*/ 8145957 w 8334984"/>
                <a:gd name="connsiteY7" fmla="*/ 18332 h 271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34984" h="2713040">
                  <a:moveTo>
                    <a:pt x="8334984" y="0"/>
                  </a:moveTo>
                  <a:lnTo>
                    <a:pt x="8334984" y="2713040"/>
                  </a:lnTo>
                  <a:lnTo>
                    <a:pt x="0" y="2713040"/>
                  </a:lnTo>
                  <a:lnTo>
                    <a:pt x="27286" y="2697290"/>
                  </a:lnTo>
                  <a:cubicBezTo>
                    <a:pt x="77610" y="2668852"/>
                    <a:pt x="129933" y="2639760"/>
                    <a:pt x="184042" y="2609802"/>
                  </a:cubicBezTo>
                  <a:cubicBezTo>
                    <a:pt x="706181" y="2203330"/>
                    <a:pt x="2121513" y="2431931"/>
                    <a:pt x="2927243" y="2226344"/>
                  </a:cubicBezTo>
                  <a:cubicBezTo>
                    <a:pt x="3732974" y="2020758"/>
                    <a:pt x="4030287" y="1066567"/>
                    <a:pt x="5342893" y="845342"/>
                  </a:cubicBezTo>
                  <a:cubicBezTo>
                    <a:pt x="6245310" y="693249"/>
                    <a:pt x="7274418" y="142449"/>
                    <a:pt x="8145957" y="18332"/>
                  </a:cubicBezTo>
                  <a:close/>
                </a:path>
              </a:pathLst>
            </a:custGeom>
            <a:solidFill>
              <a:srgbClr val="F5D6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58DE9F52-993F-4228-BAF1-BA56A7B5EC29}"/>
                </a:ext>
              </a:extLst>
            </p:cNvPr>
            <p:cNvSpPr/>
            <p:nvPr/>
          </p:nvSpPr>
          <p:spPr>
            <a:xfrm rot="19950349">
              <a:off x="-1204900" y="935841"/>
              <a:ext cx="13341149" cy="2353832"/>
            </a:xfrm>
            <a:custGeom>
              <a:avLst/>
              <a:gdLst>
                <a:gd name="connsiteX0" fmla="*/ 8985628 w 13341149"/>
                <a:gd name="connsiteY0" fmla="*/ 0 h 2353832"/>
                <a:gd name="connsiteX1" fmla="*/ 13341149 w 13341149"/>
                <a:gd name="connsiteY1" fmla="*/ 2266778 h 2353832"/>
                <a:gd name="connsiteX2" fmla="*/ 13183415 w 13341149"/>
                <a:gd name="connsiteY2" fmla="*/ 2289576 h 2353832"/>
                <a:gd name="connsiteX3" fmla="*/ 12166622 w 13341149"/>
                <a:gd name="connsiteY3" fmla="*/ 2353809 h 2353832"/>
                <a:gd name="connsiteX4" fmla="*/ 6750605 w 13341149"/>
                <a:gd name="connsiteY4" fmla="*/ 1962533 h 2353832"/>
                <a:gd name="connsiteX5" fmla="*/ 681239 w 13341149"/>
                <a:gd name="connsiteY5" fmla="*/ 1996031 h 2353832"/>
                <a:gd name="connsiteX6" fmla="*/ 203041 w 13341149"/>
                <a:gd name="connsiteY6" fmla="*/ 2120700 h 2353832"/>
                <a:gd name="connsiteX7" fmla="*/ 0 w 13341149"/>
                <a:gd name="connsiteY7" fmla="*/ 2154933 h 2353832"/>
                <a:gd name="connsiteX8" fmla="*/ 1103336 w 13341149"/>
                <a:gd name="connsiteY8" fmla="*/ 34918 h 2353832"/>
                <a:gd name="connsiteX9" fmla="*/ 1130201 w 13341149"/>
                <a:gd name="connsiteY9" fmla="*/ 43084 h 2353832"/>
                <a:gd name="connsiteX10" fmla="*/ 1410451 w 13341149"/>
                <a:gd name="connsiteY10" fmla="*/ 147629 h 2353832"/>
                <a:gd name="connsiteX11" fmla="*/ 7448304 w 13341149"/>
                <a:gd name="connsiteY11" fmla="*/ 430256 h 2353832"/>
                <a:gd name="connsiteX12" fmla="*/ 8925805 w 13341149"/>
                <a:gd name="connsiteY12" fmla="*/ 31214 h 2353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41149" h="2353832">
                  <a:moveTo>
                    <a:pt x="8985628" y="0"/>
                  </a:moveTo>
                  <a:lnTo>
                    <a:pt x="13341149" y="2266778"/>
                  </a:lnTo>
                  <a:lnTo>
                    <a:pt x="13183415" y="2289576"/>
                  </a:lnTo>
                  <a:cubicBezTo>
                    <a:pt x="12874018" y="2327508"/>
                    <a:pt x="12540126" y="2353003"/>
                    <a:pt x="12166622" y="2353809"/>
                  </a:cubicBezTo>
                  <a:cubicBezTo>
                    <a:pt x="10672608" y="2357035"/>
                    <a:pt x="8686818" y="2022519"/>
                    <a:pt x="6750605" y="1962533"/>
                  </a:cubicBezTo>
                  <a:cubicBezTo>
                    <a:pt x="4814392" y="1902547"/>
                    <a:pt x="2036963" y="1562716"/>
                    <a:pt x="681239" y="1996031"/>
                  </a:cubicBezTo>
                  <a:cubicBezTo>
                    <a:pt x="511774" y="2050195"/>
                    <a:pt x="352644" y="2090957"/>
                    <a:pt x="203041" y="2120700"/>
                  </a:cubicBezTo>
                  <a:lnTo>
                    <a:pt x="0" y="2154933"/>
                  </a:lnTo>
                  <a:lnTo>
                    <a:pt x="1103336" y="34918"/>
                  </a:lnTo>
                  <a:lnTo>
                    <a:pt x="1130201" y="43084"/>
                  </a:lnTo>
                  <a:cubicBezTo>
                    <a:pt x="1221912" y="74073"/>
                    <a:pt x="1315332" y="108808"/>
                    <a:pt x="1410451" y="147629"/>
                  </a:cubicBezTo>
                  <a:cubicBezTo>
                    <a:pt x="2932363" y="768774"/>
                    <a:pt x="6026546" y="510544"/>
                    <a:pt x="7448304" y="430256"/>
                  </a:cubicBezTo>
                  <a:cubicBezTo>
                    <a:pt x="8159183" y="390112"/>
                    <a:pt x="8581019" y="207852"/>
                    <a:pt x="8925805" y="31214"/>
                  </a:cubicBezTo>
                  <a:close/>
                </a:path>
              </a:pathLst>
            </a:custGeom>
            <a:solidFill>
              <a:srgbClr val="F5D6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CA5624A8-950A-4597-98F1-457DD29AF213}"/>
                </a:ext>
              </a:extLst>
            </p:cNvPr>
            <p:cNvSpPr/>
            <p:nvPr/>
          </p:nvSpPr>
          <p:spPr>
            <a:xfrm>
              <a:off x="9845376" y="1738779"/>
              <a:ext cx="2346624" cy="1780594"/>
            </a:xfrm>
            <a:custGeom>
              <a:avLst/>
              <a:gdLst>
                <a:gd name="connsiteX0" fmla="*/ 2346624 w 2346624"/>
                <a:gd name="connsiteY0" fmla="*/ 0 h 1780594"/>
                <a:gd name="connsiteX1" fmla="*/ 2346624 w 2346624"/>
                <a:gd name="connsiteY1" fmla="*/ 1780594 h 1780594"/>
                <a:gd name="connsiteX2" fmla="*/ 2246792 w 2346624"/>
                <a:gd name="connsiteY2" fmla="*/ 1776602 h 1780594"/>
                <a:gd name="connsiteX3" fmla="*/ 6547 w 2346624"/>
                <a:gd name="connsiteY3" fmla="*/ 977112 h 1780594"/>
                <a:gd name="connsiteX4" fmla="*/ 1245412 w 2346624"/>
                <a:gd name="connsiteY4" fmla="*/ 585616 h 1780594"/>
                <a:gd name="connsiteX5" fmla="*/ 2297437 w 2346624"/>
                <a:gd name="connsiteY5" fmla="*/ 10151 h 178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624" h="1780594">
                  <a:moveTo>
                    <a:pt x="2346624" y="0"/>
                  </a:moveTo>
                  <a:lnTo>
                    <a:pt x="2346624" y="1780594"/>
                  </a:lnTo>
                  <a:lnTo>
                    <a:pt x="2246792" y="1776602"/>
                  </a:lnTo>
                  <a:cubicBezTo>
                    <a:pt x="1413101" y="1731379"/>
                    <a:pt x="-112198" y="1488245"/>
                    <a:pt x="6547" y="977112"/>
                  </a:cubicBezTo>
                  <a:cubicBezTo>
                    <a:pt x="142255" y="392960"/>
                    <a:pt x="820681" y="750259"/>
                    <a:pt x="1245412" y="585616"/>
                  </a:cubicBezTo>
                  <a:cubicBezTo>
                    <a:pt x="1590506" y="451844"/>
                    <a:pt x="1931676" y="106149"/>
                    <a:pt x="2297437" y="10151"/>
                  </a:cubicBezTo>
                  <a:close/>
                </a:path>
              </a:pathLst>
            </a:custGeom>
            <a:solidFill>
              <a:srgbClr val="F5D6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510B9B33-0834-822C-2AAD-051953D54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512" y="571787"/>
            <a:ext cx="5016758" cy="144787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DEB640E-9732-5C30-45DC-512BF16BE327}"/>
              </a:ext>
            </a:extLst>
          </p:cNvPr>
          <p:cNvSpPr txBox="1"/>
          <p:nvPr/>
        </p:nvSpPr>
        <p:spPr>
          <a:xfrm>
            <a:off x="7444718" y="3268680"/>
            <a:ext cx="38617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The pie chart and code of chocolate company location</a:t>
            </a:r>
            <a:endParaRPr lang="zh-CN" altLang="en-US" sz="32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1522FEB-D3CB-F1AC-041C-D3ACD915B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787"/>
            <a:ext cx="6559144" cy="604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1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D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E96B546D-6AA1-4262-95A2-8ECDC390E41E}"/>
              </a:ext>
            </a:extLst>
          </p:cNvPr>
          <p:cNvGrpSpPr/>
          <p:nvPr/>
        </p:nvGrpSpPr>
        <p:grpSpPr>
          <a:xfrm flipH="1">
            <a:off x="0" y="0"/>
            <a:ext cx="13396900" cy="6858000"/>
            <a:chOff x="-1204900" y="0"/>
            <a:chExt cx="13396900" cy="6858000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EBF4CB9D-DE87-465B-8D1F-FB5DF0800107}"/>
                </a:ext>
              </a:extLst>
            </p:cNvPr>
            <p:cNvSpPr/>
            <p:nvPr/>
          </p:nvSpPr>
          <p:spPr>
            <a:xfrm>
              <a:off x="0" y="0"/>
              <a:ext cx="3326967" cy="2796850"/>
            </a:xfrm>
            <a:custGeom>
              <a:avLst/>
              <a:gdLst>
                <a:gd name="connsiteX0" fmla="*/ 0 w 3326967"/>
                <a:gd name="connsiteY0" fmla="*/ 0 h 2796850"/>
                <a:gd name="connsiteX1" fmla="*/ 3326967 w 3326967"/>
                <a:gd name="connsiteY1" fmla="*/ 0 h 2796850"/>
                <a:gd name="connsiteX2" fmla="*/ 3297996 w 3326967"/>
                <a:gd name="connsiteY2" fmla="*/ 85643 h 2796850"/>
                <a:gd name="connsiteX3" fmla="*/ 943901 w 3326967"/>
                <a:gd name="connsiteY3" fmla="*/ 1622323 h 2796850"/>
                <a:gd name="connsiteX4" fmla="*/ 61868 w 3326967"/>
                <a:gd name="connsiteY4" fmla="*/ 2783687 h 2796850"/>
                <a:gd name="connsiteX5" fmla="*/ 0 w 3326967"/>
                <a:gd name="connsiteY5" fmla="*/ 2796850 h 27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6967" h="2796850">
                  <a:moveTo>
                    <a:pt x="0" y="0"/>
                  </a:moveTo>
                  <a:lnTo>
                    <a:pt x="3326967" y="0"/>
                  </a:lnTo>
                  <a:lnTo>
                    <a:pt x="3297996" y="85643"/>
                  </a:lnTo>
                  <a:cubicBezTo>
                    <a:pt x="2939988" y="865966"/>
                    <a:pt x="1477973" y="1175178"/>
                    <a:pt x="943901" y="1622323"/>
                  </a:cubicBezTo>
                  <a:cubicBezTo>
                    <a:pt x="447977" y="2037529"/>
                    <a:pt x="454015" y="2654484"/>
                    <a:pt x="61868" y="2783687"/>
                  </a:cubicBezTo>
                  <a:lnTo>
                    <a:pt x="0" y="2796850"/>
                  </a:lnTo>
                  <a:close/>
                </a:path>
              </a:pathLst>
            </a:custGeom>
            <a:solidFill>
              <a:srgbClr val="F5D6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65984FCA-D9FB-44F1-A8F0-43DDC8E92E44}"/>
                </a:ext>
              </a:extLst>
            </p:cNvPr>
            <p:cNvSpPr/>
            <p:nvPr/>
          </p:nvSpPr>
          <p:spPr>
            <a:xfrm>
              <a:off x="3857016" y="4144960"/>
              <a:ext cx="8334984" cy="2713040"/>
            </a:xfrm>
            <a:custGeom>
              <a:avLst/>
              <a:gdLst>
                <a:gd name="connsiteX0" fmla="*/ 8334984 w 8334984"/>
                <a:gd name="connsiteY0" fmla="*/ 0 h 2713040"/>
                <a:gd name="connsiteX1" fmla="*/ 8334984 w 8334984"/>
                <a:gd name="connsiteY1" fmla="*/ 2713040 h 2713040"/>
                <a:gd name="connsiteX2" fmla="*/ 0 w 8334984"/>
                <a:gd name="connsiteY2" fmla="*/ 2713040 h 2713040"/>
                <a:gd name="connsiteX3" fmla="*/ 27286 w 8334984"/>
                <a:gd name="connsiteY3" fmla="*/ 2697290 h 2713040"/>
                <a:gd name="connsiteX4" fmla="*/ 184042 w 8334984"/>
                <a:gd name="connsiteY4" fmla="*/ 2609802 h 2713040"/>
                <a:gd name="connsiteX5" fmla="*/ 2927243 w 8334984"/>
                <a:gd name="connsiteY5" fmla="*/ 2226344 h 2713040"/>
                <a:gd name="connsiteX6" fmla="*/ 5342893 w 8334984"/>
                <a:gd name="connsiteY6" fmla="*/ 845342 h 2713040"/>
                <a:gd name="connsiteX7" fmla="*/ 8145957 w 8334984"/>
                <a:gd name="connsiteY7" fmla="*/ 18332 h 271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34984" h="2713040">
                  <a:moveTo>
                    <a:pt x="8334984" y="0"/>
                  </a:moveTo>
                  <a:lnTo>
                    <a:pt x="8334984" y="2713040"/>
                  </a:lnTo>
                  <a:lnTo>
                    <a:pt x="0" y="2713040"/>
                  </a:lnTo>
                  <a:lnTo>
                    <a:pt x="27286" y="2697290"/>
                  </a:lnTo>
                  <a:cubicBezTo>
                    <a:pt x="77610" y="2668852"/>
                    <a:pt x="129933" y="2639760"/>
                    <a:pt x="184042" y="2609802"/>
                  </a:cubicBezTo>
                  <a:cubicBezTo>
                    <a:pt x="706181" y="2203330"/>
                    <a:pt x="2121513" y="2431931"/>
                    <a:pt x="2927243" y="2226344"/>
                  </a:cubicBezTo>
                  <a:cubicBezTo>
                    <a:pt x="3732974" y="2020758"/>
                    <a:pt x="4030287" y="1066567"/>
                    <a:pt x="5342893" y="845342"/>
                  </a:cubicBezTo>
                  <a:cubicBezTo>
                    <a:pt x="6245310" y="693249"/>
                    <a:pt x="7274418" y="142449"/>
                    <a:pt x="8145957" y="18332"/>
                  </a:cubicBezTo>
                  <a:close/>
                </a:path>
              </a:pathLst>
            </a:custGeom>
            <a:solidFill>
              <a:srgbClr val="F5D6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92983F0B-B0D1-494B-8CAE-78AA1A54DB38}"/>
                </a:ext>
              </a:extLst>
            </p:cNvPr>
            <p:cNvSpPr/>
            <p:nvPr/>
          </p:nvSpPr>
          <p:spPr>
            <a:xfrm rot="19950349">
              <a:off x="-1204900" y="935841"/>
              <a:ext cx="13341149" cy="2353832"/>
            </a:xfrm>
            <a:custGeom>
              <a:avLst/>
              <a:gdLst>
                <a:gd name="connsiteX0" fmla="*/ 8985628 w 13341149"/>
                <a:gd name="connsiteY0" fmla="*/ 0 h 2353832"/>
                <a:gd name="connsiteX1" fmla="*/ 13341149 w 13341149"/>
                <a:gd name="connsiteY1" fmla="*/ 2266778 h 2353832"/>
                <a:gd name="connsiteX2" fmla="*/ 13183415 w 13341149"/>
                <a:gd name="connsiteY2" fmla="*/ 2289576 h 2353832"/>
                <a:gd name="connsiteX3" fmla="*/ 12166622 w 13341149"/>
                <a:gd name="connsiteY3" fmla="*/ 2353809 h 2353832"/>
                <a:gd name="connsiteX4" fmla="*/ 6750605 w 13341149"/>
                <a:gd name="connsiteY4" fmla="*/ 1962533 h 2353832"/>
                <a:gd name="connsiteX5" fmla="*/ 681239 w 13341149"/>
                <a:gd name="connsiteY5" fmla="*/ 1996031 h 2353832"/>
                <a:gd name="connsiteX6" fmla="*/ 203041 w 13341149"/>
                <a:gd name="connsiteY6" fmla="*/ 2120700 h 2353832"/>
                <a:gd name="connsiteX7" fmla="*/ 0 w 13341149"/>
                <a:gd name="connsiteY7" fmla="*/ 2154933 h 2353832"/>
                <a:gd name="connsiteX8" fmla="*/ 1103336 w 13341149"/>
                <a:gd name="connsiteY8" fmla="*/ 34918 h 2353832"/>
                <a:gd name="connsiteX9" fmla="*/ 1130201 w 13341149"/>
                <a:gd name="connsiteY9" fmla="*/ 43084 h 2353832"/>
                <a:gd name="connsiteX10" fmla="*/ 1410451 w 13341149"/>
                <a:gd name="connsiteY10" fmla="*/ 147629 h 2353832"/>
                <a:gd name="connsiteX11" fmla="*/ 7448304 w 13341149"/>
                <a:gd name="connsiteY11" fmla="*/ 430256 h 2353832"/>
                <a:gd name="connsiteX12" fmla="*/ 8925805 w 13341149"/>
                <a:gd name="connsiteY12" fmla="*/ 31214 h 2353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41149" h="2353832">
                  <a:moveTo>
                    <a:pt x="8985628" y="0"/>
                  </a:moveTo>
                  <a:lnTo>
                    <a:pt x="13341149" y="2266778"/>
                  </a:lnTo>
                  <a:lnTo>
                    <a:pt x="13183415" y="2289576"/>
                  </a:lnTo>
                  <a:cubicBezTo>
                    <a:pt x="12874018" y="2327508"/>
                    <a:pt x="12540126" y="2353003"/>
                    <a:pt x="12166622" y="2353809"/>
                  </a:cubicBezTo>
                  <a:cubicBezTo>
                    <a:pt x="10672608" y="2357035"/>
                    <a:pt x="8686818" y="2022519"/>
                    <a:pt x="6750605" y="1962533"/>
                  </a:cubicBezTo>
                  <a:cubicBezTo>
                    <a:pt x="4814392" y="1902547"/>
                    <a:pt x="2036963" y="1562716"/>
                    <a:pt x="681239" y="1996031"/>
                  </a:cubicBezTo>
                  <a:cubicBezTo>
                    <a:pt x="511774" y="2050195"/>
                    <a:pt x="352644" y="2090957"/>
                    <a:pt x="203041" y="2120700"/>
                  </a:cubicBezTo>
                  <a:lnTo>
                    <a:pt x="0" y="2154933"/>
                  </a:lnTo>
                  <a:lnTo>
                    <a:pt x="1103336" y="34918"/>
                  </a:lnTo>
                  <a:lnTo>
                    <a:pt x="1130201" y="43084"/>
                  </a:lnTo>
                  <a:cubicBezTo>
                    <a:pt x="1221912" y="74073"/>
                    <a:pt x="1315332" y="108808"/>
                    <a:pt x="1410451" y="147629"/>
                  </a:cubicBezTo>
                  <a:cubicBezTo>
                    <a:pt x="2932363" y="768774"/>
                    <a:pt x="6026546" y="510544"/>
                    <a:pt x="7448304" y="430256"/>
                  </a:cubicBezTo>
                  <a:cubicBezTo>
                    <a:pt x="8159183" y="390112"/>
                    <a:pt x="8581019" y="207852"/>
                    <a:pt x="8925805" y="31214"/>
                  </a:cubicBezTo>
                  <a:close/>
                </a:path>
              </a:pathLst>
            </a:custGeom>
            <a:solidFill>
              <a:srgbClr val="F5D6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874A6DB5-D577-4FF0-BF24-11766D1C4F33}"/>
                </a:ext>
              </a:extLst>
            </p:cNvPr>
            <p:cNvSpPr/>
            <p:nvPr/>
          </p:nvSpPr>
          <p:spPr>
            <a:xfrm>
              <a:off x="9845376" y="1738779"/>
              <a:ext cx="2346624" cy="1780594"/>
            </a:xfrm>
            <a:custGeom>
              <a:avLst/>
              <a:gdLst>
                <a:gd name="connsiteX0" fmla="*/ 2346624 w 2346624"/>
                <a:gd name="connsiteY0" fmla="*/ 0 h 1780594"/>
                <a:gd name="connsiteX1" fmla="*/ 2346624 w 2346624"/>
                <a:gd name="connsiteY1" fmla="*/ 1780594 h 1780594"/>
                <a:gd name="connsiteX2" fmla="*/ 2246792 w 2346624"/>
                <a:gd name="connsiteY2" fmla="*/ 1776602 h 1780594"/>
                <a:gd name="connsiteX3" fmla="*/ 6547 w 2346624"/>
                <a:gd name="connsiteY3" fmla="*/ 977112 h 1780594"/>
                <a:gd name="connsiteX4" fmla="*/ 1245412 w 2346624"/>
                <a:gd name="connsiteY4" fmla="*/ 585616 h 1780594"/>
                <a:gd name="connsiteX5" fmla="*/ 2297437 w 2346624"/>
                <a:gd name="connsiteY5" fmla="*/ 10151 h 178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6624" h="1780594">
                  <a:moveTo>
                    <a:pt x="2346624" y="0"/>
                  </a:moveTo>
                  <a:lnTo>
                    <a:pt x="2346624" y="1780594"/>
                  </a:lnTo>
                  <a:lnTo>
                    <a:pt x="2246792" y="1776602"/>
                  </a:lnTo>
                  <a:cubicBezTo>
                    <a:pt x="1413101" y="1731379"/>
                    <a:pt x="-112198" y="1488245"/>
                    <a:pt x="6547" y="977112"/>
                  </a:cubicBezTo>
                  <a:cubicBezTo>
                    <a:pt x="142255" y="392960"/>
                    <a:pt x="820681" y="750259"/>
                    <a:pt x="1245412" y="585616"/>
                  </a:cubicBezTo>
                  <a:cubicBezTo>
                    <a:pt x="1590506" y="451844"/>
                    <a:pt x="1931676" y="106149"/>
                    <a:pt x="2297437" y="10151"/>
                  </a:cubicBezTo>
                  <a:close/>
                </a:path>
              </a:pathLst>
            </a:custGeom>
            <a:solidFill>
              <a:srgbClr val="F5D6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C5AB1FA7-B521-4E8E-953A-744B722AB693}"/>
                  </a:ext>
                </a:extLst>
              </p14:cNvPr>
              <p14:cNvContentPartPr/>
              <p14:nvPr/>
            </p14:nvContentPartPr>
            <p14:xfrm>
              <a:off x="2051054" y="2562544"/>
              <a:ext cx="7983360" cy="2049120"/>
            </p14:xfrm>
          </p:contentPart>
        </mc:Choice>
        <mc:Fallback xmlns:a14="http://schemas.microsoft.com/office/drawing/2010/main" xmlns:a16="http://schemas.microsoft.com/office/drawing/2014/main" xmlns="">
          <p:pic>
            <p:nvPicPr>
              <p:cNvPr id="55" name="">
                <a:extLst>
                  <a:ext uri="{FF2B5EF4-FFF2-40B4-BE49-F238E27FC236}">
                    <a16:creationId xmlns:a16="http://schemas.microsoft.com/office/drawing/2014/main" id="{C5AB1FA7-B521-4E8E-953A-744B722AB6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2896" y="2524744"/>
                <a:ext cx="8059317" cy="21250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62B4F1F-46E5-F5DC-7C7B-32D56C68E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357" y="937930"/>
            <a:ext cx="4292821" cy="5778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D33009B-7BC7-093A-CCF9-13E93B0EFFF5}"/>
              </a:ext>
            </a:extLst>
          </p:cNvPr>
          <p:cNvSpPr txBox="1"/>
          <p:nvPr/>
        </p:nvSpPr>
        <p:spPr>
          <a:xfrm>
            <a:off x="8106871" y="2465324"/>
            <a:ext cx="61170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i="0" dirty="0">
                <a:solidFill>
                  <a:srgbClr val="31333F"/>
                </a:solidFill>
                <a:effectLst/>
                <a:latin typeface="Source Sans Pro" panose="020B0604020202020204" pitchFamily="34" charset="0"/>
              </a:rPr>
              <a:t>The histogram of</a:t>
            </a:r>
          </a:p>
          <a:p>
            <a:r>
              <a:rPr lang="en-US" altLang="zh-CN" sz="3600" b="1" i="0" dirty="0">
                <a:solidFill>
                  <a:srgbClr val="31333F"/>
                </a:solidFill>
                <a:effectLst/>
                <a:latin typeface="Source Sans Pro" panose="020B0604020202020204" pitchFamily="34" charset="0"/>
              </a:rPr>
              <a:t> Country of </a:t>
            </a:r>
          </a:p>
          <a:p>
            <a:r>
              <a:rPr lang="en-US" altLang="zh-CN" sz="3600" b="1" i="0" dirty="0">
                <a:solidFill>
                  <a:srgbClr val="31333F"/>
                </a:solidFill>
                <a:effectLst/>
                <a:latin typeface="Source Sans Pro" panose="020B0604020202020204" pitchFamily="34" charset="0"/>
              </a:rPr>
              <a:t>bean origin</a:t>
            </a:r>
            <a:endParaRPr lang="zh-CN" altLang="en-US" sz="3600" dirty="0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73773442-224E-9B38-E93B-3B85E1A26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16972"/>
            <a:ext cx="7824357" cy="427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1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D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>
            <a:extLst>
              <a:ext uri="{FF2B5EF4-FFF2-40B4-BE49-F238E27FC236}">
                <a16:creationId xmlns:a16="http://schemas.microsoft.com/office/drawing/2014/main" id="{C3AC3195-129A-411B-902F-650667E5F8E5}"/>
              </a:ext>
            </a:extLst>
          </p:cNvPr>
          <p:cNvGrpSpPr/>
          <p:nvPr/>
        </p:nvGrpSpPr>
        <p:grpSpPr>
          <a:xfrm>
            <a:off x="-206707" y="0"/>
            <a:ext cx="13217951" cy="7097560"/>
            <a:chOff x="-206707" y="0"/>
            <a:chExt cx="13217951" cy="709756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8DE93B2E-5FD4-473B-8CA2-A98A2DEC84FD}"/>
                </a:ext>
              </a:extLst>
            </p:cNvPr>
            <p:cNvSpPr/>
            <p:nvPr/>
          </p:nvSpPr>
          <p:spPr>
            <a:xfrm>
              <a:off x="0" y="0"/>
              <a:ext cx="5676853" cy="4682698"/>
            </a:xfrm>
            <a:custGeom>
              <a:avLst/>
              <a:gdLst>
                <a:gd name="connsiteX0" fmla="*/ 0 w 5676853"/>
                <a:gd name="connsiteY0" fmla="*/ 0 h 4682698"/>
                <a:gd name="connsiteX1" fmla="*/ 5676853 w 5676853"/>
                <a:gd name="connsiteY1" fmla="*/ 0 h 4682698"/>
                <a:gd name="connsiteX2" fmla="*/ 5614067 w 5676853"/>
                <a:gd name="connsiteY2" fmla="*/ 47414 h 4682698"/>
                <a:gd name="connsiteX3" fmla="*/ 2330246 w 5676853"/>
                <a:gd name="connsiteY3" fmla="*/ 2337620 h 4682698"/>
                <a:gd name="connsiteX4" fmla="*/ 17373 w 5676853"/>
                <a:gd name="connsiteY4" fmla="*/ 4677479 h 4682698"/>
                <a:gd name="connsiteX5" fmla="*/ 0 w 5676853"/>
                <a:gd name="connsiteY5" fmla="*/ 4682698 h 4682698"/>
                <a:gd name="connsiteX0" fmla="*/ 0 w 5676853"/>
                <a:gd name="connsiteY0" fmla="*/ 0 h 4682698"/>
                <a:gd name="connsiteX1" fmla="*/ 5676853 w 5676853"/>
                <a:gd name="connsiteY1" fmla="*/ 0 h 4682698"/>
                <a:gd name="connsiteX2" fmla="*/ 5614067 w 5676853"/>
                <a:gd name="connsiteY2" fmla="*/ 47414 h 4682698"/>
                <a:gd name="connsiteX3" fmla="*/ 3569111 w 5676853"/>
                <a:gd name="connsiteY3" fmla="*/ 3429001 h 4682698"/>
                <a:gd name="connsiteX4" fmla="*/ 17373 w 5676853"/>
                <a:gd name="connsiteY4" fmla="*/ 4677479 h 4682698"/>
                <a:gd name="connsiteX5" fmla="*/ 0 w 5676853"/>
                <a:gd name="connsiteY5" fmla="*/ 4682698 h 4682698"/>
                <a:gd name="connsiteX6" fmla="*/ 0 w 5676853"/>
                <a:gd name="connsiteY6" fmla="*/ 0 h 4682698"/>
                <a:gd name="connsiteX0" fmla="*/ 0 w 5676853"/>
                <a:gd name="connsiteY0" fmla="*/ 0 h 4682698"/>
                <a:gd name="connsiteX1" fmla="*/ 5676853 w 5676853"/>
                <a:gd name="connsiteY1" fmla="*/ 0 h 4682698"/>
                <a:gd name="connsiteX2" fmla="*/ 5614067 w 5676853"/>
                <a:gd name="connsiteY2" fmla="*/ 47414 h 4682698"/>
                <a:gd name="connsiteX3" fmla="*/ 3569111 w 5676853"/>
                <a:gd name="connsiteY3" fmla="*/ 3429001 h 4682698"/>
                <a:gd name="connsiteX4" fmla="*/ 17373 w 5676853"/>
                <a:gd name="connsiteY4" fmla="*/ 4677479 h 4682698"/>
                <a:gd name="connsiteX5" fmla="*/ 0 w 5676853"/>
                <a:gd name="connsiteY5" fmla="*/ 4682698 h 4682698"/>
                <a:gd name="connsiteX6" fmla="*/ 0 w 5676853"/>
                <a:gd name="connsiteY6" fmla="*/ 0 h 4682698"/>
                <a:gd name="connsiteX0" fmla="*/ 0 w 5676853"/>
                <a:gd name="connsiteY0" fmla="*/ 0 h 4682698"/>
                <a:gd name="connsiteX1" fmla="*/ 5676853 w 5676853"/>
                <a:gd name="connsiteY1" fmla="*/ 0 h 4682698"/>
                <a:gd name="connsiteX2" fmla="*/ 5614067 w 5676853"/>
                <a:gd name="connsiteY2" fmla="*/ 47414 h 4682698"/>
                <a:gd name="connsiteX3" fmla="*/ 3569111 w 5676853"/>
                <a:gd name="connsiteY3" fmla="*/ 3429001 h 4682698"/>
                <a:gd name="connsiteX4" fmla="*/ 17373 w 5676853"/>
                <a:gd name="connsiteY4" fmla="*/ 4677479 h 4682698"/>
                <a:gd name="connsiteX5" fmla="*/ 0 w 5676853"/>
                <a:gd name="connsiteY5" fmla="*/ 4682698 h 4682698"/>
                <a:gd name="connsiteX6" fmla="*/ 0 w 5676853"/>
                <a:gd name="connsiteY6" fmla="*/ 0 h 468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76853" h="4682698">
                  <a:moveTo>
                    <a:pt x="0" y="0"/>
                  </a:moveTo>
                  <a:lnTo>
                    <a:pt x="5676853" y="0"/>
                  </a:lnTo>
                  <a:lnTo>
                    <a:pt x="5614067" y="47414"/>
                  </a:lnTo>
                  <a:cubicBezTo>
                    <a:pt x="5262777" y="618914"/>
                    <a:pt x="5138431" y="1774186"/>
                    <a:pt x="3569111" y="3429001"/>
                  </a:cubicBezTo>
                  <a:cubicBezTo>
                    <a:pt x="1999791" y="5083816"/>
                    <a:pt x="762956" y="4411678"/>
                    <a:pt x="17373" y="4677479"/>
                  </a:cubicBezTo>
                  <a:lnTo>
                    <a:pt x="0" y="46826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E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9844AB12-629F-48E8-868E-6DEA23A970CA}"/>
                </a:ext>
              </a:extLst>
            </p:cNvPr>
            <p:cNvSpPr/>
            <p:nvPr/>
          </p:nvSpPr>
          <p:spPr>
            <a:xfrm rot="20017480">
              <a:off x="-206707" y="2687478"/>
              <a:ext cx="13217951" cy="4410082"/>
            </a:xfrm>
            <a:custGeom>
              <a:avLst/>
              <a:gdLst>
                <a:gd name="connsiteX0" fmla="*/ 13217951 w 13217951"/>
                <a:gd name="connsiteY0" fmla="*/ 1909554 h 4410082"/>
                <a:gd name="connsiteX1" fmla="*/ 12672642 w 13217951"/>
                <a:gd name="connsiteY1" fmla="*/ 3009262 h 4410082"/>
                <a:gd name="connsiteX2" fmla="*/ 12664775 w 13217951"/>
                <a:gd name="connsiteY2" fmla="*/ 3010938 h 4410082"/>
                <a:gd name="connsiteX3" fmla="*/ 10223246 w 13217951"/>
                <a:gd name="connsiteY3" fmla="*/ 3079772 h 4410082"/>
                <a:gd name="connsiteX4" fmla="*/ 6796021 w 13217951"/>
                <a:gd name="connsiteY4" fmla="*/ 4335125 h 4410082"/>
                <a:gd name="connsiteX5" fmla="*/ 6631535 w 13217951"/>
                <a:gd name="connsiteY5" fmla="*/ 4410082 h 4410082"/>
                <a:gd name="connsiteX6" fmla="*/ 0 w 13217951"/>
                <a:gd name="connsiteY6" fmla="*/ 1121717 h 4410082"/>
                <a:gd name="connsiteX7" fmla="*/ 556223 w 13217951"/>
                <a:gd name="connsiteY7" fmla="*/ 0 h 4410082"/>
                <a:gd name="connsiteX8" fmla="*/ 568235 w 13217951"/>
                <a:gd name="connsiteY8" fmla="*/ 7255 h 4410082"/>
                <a:gd name="connsiteX9" fmla="*/ 2500229 w 13217951"/>
                <a:gd name="connsiteY9" fmla="*/ 1258544 h 4410082"/>
                <a:gd name="connsiteX10" fmla="*/ 9979295 w 13217951"/>
                <a:gd name="connsiteY10" fmla="*/ 1115057 h 4410082"/>
                <a:gd name="connsiteX11" fmla="*/ 13109778 w 13217951"/>
                <a:gd name="connsiteY11" fmla="*/ 1886514 h 441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17951" h="4410082">
                  <a:moveTo>
                    <a:pt x="13217951" y="1909554"/>
                  </a:moveTo>
                  <a:lnTo>
                    <a:pt x="12672642" y="3009262"/>
                  </a:lnTo>
                  <a:lnTo>
                    <a:pt x="12664775" y="3010938"/>
                  </a:lnTo>
                  <a:cubicBezTo>
                    <a:pt x="12073850" y="3148469"/>
                    <a:pt x="11340739" y="3432241"/>
                    <a:pt x="10223246" y="3079772"/>
                  </a:cubicBezTo>
                  <a:cubicBezTo>
                    <a:pt x="9105753" y="2727304"/>
                    <a:pt x="7997932" y="3744089"/>
                    <a:pt x="6796021" y="4335125"/>
                  </a:cubicBezTo>
                  <a:lnTo>
                    <a:pt x="6631535" y="4410082"/>
                  </a:lnTo>
                  <a:lnTo>
                    <a:pt x="0" y="1121717"/>
                  </a:lnTo>
                  <a:lnTo>
                    <a:pt x="556223" y="0"/>
                  </a:lnTo>
                  <a:lnTo>
                    <a:pt x="568235" y="7255"/>
                  </a:lnTo>
                  <a:cubicBezTo>
                    <a:pt x="1212233" y="424351"/>
                    <a:pt x="2058011" y="1274859"/>
                    <a:pt x="2500229" y="1258544"/>
                  </a:cubicBezTo>
                  <a:cubicBezTo>
                    <a:pt x="4201019" y="1577194"/>
                    <a:pt x="6483388" y="396707"/>
                    <a:pt x="9979295" y="1115057"/>
                  </a:cubicBezTo>
                  <a:cubicBezTo>
                    <a:pt x="11945744" y="1519129"/>
                    <a:pt x="12694956" y="1786564"/>
                    <a:pt x="13109778" y="1886514"/>
                  </a:cubicBezTo>
                  <a:close/>
                </a:path>
              </a:pathLst>
            </a:custGeom>
            <a:solidFill>
              <a:srgbClr val="C4E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AFA620F-66E8-42F5-A2F4-379335EB427C}"/>
                </a:ext>
              </a:extLst>
            </p:cNvPr>
            <p:cNvSpPr/>
            <p:nvPr/>
          </p:nvSpPr>
          <p:spPr>
            <a:xfrm>
              <a:off x="10565919" y="5169758"/>
              <a:ext cx="1626081" cy="1688242"/>
            </a:xfrm>
            <a:custGeom>
              <a:avLst/>
              <a:gdLst>
                <a:gd name="connsiteX0" fmla="*/ 1626081 w 1626081"/>
                <a:gd name="connsiteY0" fmla="*/ 0 h 1688242"/>
                <a:gd name="connsiteX1" fmla="*/ 1626081 w 1626081"/>
                <a:gd name="connsiteY1" fmla="*/ 1688242 h 1688242"/>
                <a:gd name="connsiteX2" fmla="*/ 0 w 1626081"/>
                <a:gd name="connsiteY2" fmla="*/ 1688242 h 1688242"/>
                <a:gd name="connsiteX3" fmla="*/ 34960 w 1626081"/>
                <a:gd name="connsiteY3" fmla="*/ 1480123 h 1688242"/>
                <a:gd name="connsiteX4" fmla="*/ 259397 w 1626081"/>
                <a:gd name="connsiteY4" fmla="*/ 729597 h 1688242"/>
                <a:gd name="connsiteX5" fmla="*/ 1575764 w 1626081"/>
                <a:gd name="connsiteY5" fmla="*/ 15528 h 1688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26081" h="1688242">
                  <a:moveTo>
                    <a:pt x="1626081" y="0"/>
                  </a:moveTo>
                  <a:lnTo>
                    <a:pt x="1626081" y="1688242"/>
                  </a:lnTo>
                  <a:lnTo>
                    <a:pt x="0" y="1688242"/>
                  </a:lnTo>
                  <a:lnTo>
                    <a:pt x="34960" y="1480123"/>
                  </a:lnTo>
                  <a:cubicBezTo>
                    <a:pt x="96282" y="1178271"/>
                    <a:pt x="181968" y="906578"/>
                    <a:pt x="259397" y="729597"/>
                  </a:cubicBezTo>
                  <a:cubicBezTo>
                    <a:pt x="427160" y="346139"/>
                    <a:pt x="1140334" y="147669"/>
                    <a:pt x="1575764" y="15528"/>
                  </a:cubicBezTo>
                  <a:close/>
                </a:path>
              </a:pathLst>
            </a:custGeom>
            <a:solidFill>
              <a:srgbClr val="C4E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3D7214DF-FFF3-4175-B159-62C80F4A63ED}"/>
              </a:ext>
            </a:extLst>
          </p:cNvPr>
          <p:cNvSpPr/>
          <p:nvPr/>
        </p:nvSpPr>
        <p:spPr>
          <a:xfrm>
            <a:off x="1076326" y="1323189"/>
            <a:ext cx="309348" cy="30934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C0A388B2-47E4-40A6-92FA-C55A68DDAE5B}"/>
              </a:ext>
            </a:extLst>
          </p:cNvPr>
          <p:cNvSpPr/>
          <p:nvPr/>
        </p:nvSpPr>
        <p:spPr>
          <a:xfrm>
            <a:off x="6108896" y="5126929"/>
            <a:ext cx="1368000" cy="396000"/>
          </a:xfrm>
          <a:prstGeom prst="roundRect">
            <a:avLst/>
          </a:prstGeom>
          <a:solidFill>
            <a:srgbClr val="C4E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57763B7-E3C7-42BE-BFDC-53316224B432}"/>
              </a:ext>
            </a:extLst>
          </p:cNvPr>
          <p:cNvGrpSpPr/>
          <p:nvPr/>
        </p:nvGrpSpPr>
        <p:grpSpPr>
          <a:xfrm flipH="1">
            <a:off x="1632549" y="2716998"/>
            <a:ext cx="147577" cy="144727"/>
            <a:chOff x="4090317" y="3464289"/>
            <a:chExt cx="147577" cy="144727"/>
          </a:xfrm>
        </p:grpSpPr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77DC41B4-87CD-4317-AC7D-45C90A1D1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0317" y="357301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2445AF91-15D8-483A-8C37-39FA6169AB8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112692" y="3464289"/>
              <a:ext cx="125202" cy="125399"/>
              <a:chOff x="-2" y="-1"/>
              <a:chExt cx="634" cy="635"/>
            </a:xfrm>
            <a:solidFill>
              <a:schemeClr val="tx1"/>
            </a:solidFill>
          </p:grpSpPr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4C8EB733-3EE7-482B-9347-37E8CC93DC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" y="76"/>
                <a:ext cx="282" cy="283"/>
              </a:xfrm>
              <a:custGeom>
                <a:avLst/>
                <a:gdLst>
                  <a:gd name="T0" fmla="*/ 59 w 140"/>
                  <a:gd name="T1" fmla="*/ 0 h 140"/>
                  <a:gd name="T2" fmla="*/ 0 w 140"/>
                  <a:gd name="T3" fmla="*/ 59 h 140"/>
                  <a:gd name="T4" fmla="*/ 51 w 140"/>
                  <a:gd name="T5" fmla="*/ 89 h 140"/>
                  <a:gd name="T6" fmla="*/ 81 w 140"/>
                  <a:gd name="T7" fmla="*/ 140 h 140"/>
                  <a:gd name="T8" fmla="*/ 140 w 140"/>
                  <a:gd name="T9" fmla="*/ 81 h 140"/>
                  <a:gd name="T10" fmla="*/ 118 w 140"/>
                  <a:gd name="T11" fmla="*/ 58 h 140"/>
                  <a:gd name="T12" fmla="*/ 59 w 140"/>
                  <a:gd name="T13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140">
                    <a:moveTo>
                      <a:pt x="59" y="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19" y="64"/>
                      <a:pt x="37" y="75"/>
                      <a:pt x="51" y="89"/>
                    </a:cubicBezTo>
                    <a:cubicBezTo>
                      <a:pt x="65" y="103"/>
                      <a:pt x="76" y="121"/>
                      <a:pt x="81" y="140"/>
                    </a:cubicBezTo>
                    <a:cubicBezTo>
                      <a:pt x="140" y="81"/>
                      <a:pt x="140" y="81"/>
                      <a:pt x="140" y="81"/>
                    </a:cubicBezTo>
                    <a:cubicBezTo>
                      <a:pt x="118" y="58"/>
                      <a:pt x="118" y="58"/>
                      <a:pt x="118" y="58"/>
                    </a:cubicBezTo>
                    <a:lnTo>
                      <a:pt x="5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29693799-D39F-4601-8733-D28D21C0A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" y="191"/>
                <a:ext cx="373" cy="374"/>
              </a:xfrm>
              <a:custGeom>
                <a:avLst/>
                <a:gdLst>
                  <a:gd name="T0" fmla="*/ 178 w 185"/>
                  <a:gd name="T1" fmla="*/ 90 h 185"/>
                  <a:gd name="T2" fmla="*/ 149 w 185"/>
                  <a:gd name="T3" fmla="*/ 36 h 185"/>
                  <a:gd name="T4" fmla="*/ 95 w 185"/>
                  <a:gd name="T5" fmla="*/ 7 h 185"/>
                  <a:gd name="T6" fmla="*/ 95 w 185"/>
                  <a:gd name="T7" fmla="*/ 7 h 185"/>
                  <a:gd name="T8" fmla="*/ 0 w 185"/>
                  <a:gd name="T9" fmla="*/ 34 h 185"/>
                  <a:gd name="T10" fmla="*/ 151 w 185"/>
                  <a:gd name="T11" fmla="*/ 185 h 185"/>
                  <a:gd name="T12" fmla="*/ 178 w 185"/>
                  <a:gd name="T13" fmla="*/ 9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5" h="185">
                    <a:moveTo>
                      <a:pt x="178" y="90"/>
                    </a:moveTo>
                    <a:cubicBezTo>
                      <a:pt x="174" y="69"/>
                      <a:pt x="164" y="51"/>
                      <a:pt x="149" y="36"/>
                    </a:cubicBezTo>
                    <a:cubicBezTo>
                      <a:pt x="134" y="21"/>
                      <a:pt x="116" y="11"/>
                      <a:pt x="95" y="7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61" y="0"/>
                      <a:pt x="25" y="10"/>
                      <a:pt x="0" y="34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75" y="160"/>
                      <a:pt x="185" y="124"/>
                      <a:pt x="178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39A45FC4-514C-42F3-8B16-733D5C50A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" y="402"/>
                <a:ext cx="232" cy="232"/>
              </a:xfrm>
              <a:custGeom>
                <a:avLst/>
                <a:gdLst>
                  <a:gd name="T0" fmla="*/ 192 w 232"/>
                  <a:gd name="T1" fmla="*/ 0 h 232"/>
                  <a:gd name="T2" fmla="*/ 0 w 232"/>
                  <a:gd name="T3" fmla="*/ 232 h 232"/>
                  <a:gd name="T4" fmla="*/ 232 w 232"/>
                  <a:gd name="T5" fmla="*/ 40 h 232"/>
                  <a:gd name="T6" fmla="*/ 192 w 232"/>
                  <a:gd name="T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2" h="232">
                    <a:moveTo>
                      <a:pt x="192" y="0"/>
                    </a:moveTo>
                    <a:lnTo>
                      <a:pt x="0" y="232"/>
                    </a:lnTo>
                    <a:lnTo>
                      <a:pt x="232" y="40"/>
                    </a:lnTo>
                    <a:lnTo>
                      <a:pt x="19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FBC9A134-597D-4F3F-B05E-459AB5A24D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" y="-1"/>
                <a:ext cx="261" cy="261"/>
              </a:xfrm>
              <a:custGeom>
                <a:avLst/>
                <a:gdLst>
                  <a:gd name="T0" fmla="*/ 261 w 261"/>
                  <a:gd name="T1" fmla="*/ 225 h 261"/>
                  <a:gd name="T2" fmla="*/ 37 w 261"/>
                  <a:gd name="T3" fmla="*/ 0 h 261"/>
                  <a:gd name="T4" fmla="*/ 0 w 261"/>
                  <a:gd name="T5" fmla="*/ 38 h 261"/>
                  <a:gd name="T6" fmla="*/ 150 w 261"/>
                  <a:gd name="T7" fmla="*/ 188 h 261"/>
                  <a:gd name="T8" fmla="*/ 202 w 261"/>
                  <a:gd name="T9" fmla="*/ 241 h 261"/>
                  <a:gd name="T10" fmla="*/ 202 w 261"/>
                  <a:gd name="T11" fmla="*/ 241 h 261"/>
                  <a:gd name="T12" fmla="*/ 223 w 261"/>
                  <a:gd name="T13" fmla="*/ 261 h 261"/>
                  <a:gd name="T14" fmla="*/ 261 w 261"/>
                  <a:gd name="T15" fmla="*/ 225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1" h="261">
                    <a:moveTo>
                      <a:pt x="261" y="225"/>
                    </a:moveTo>
                    <a:lnTo>
                      <a:pt x="37" y="0"/>
                    </a:lnTo>
                    <a:lnTo>
                      <a:pt x="0" y="38"/>
                    </a:lnTo>
                    <a:lnTo>
                      <a:pt x="150" y="188"/>
                    </a:lnTo>
                    <a:lnTo>
                      <a:pt x="202" y="241"/>
                    </a:lnTo>
                    <a:lnTo>
                      <a:pt x="202" y="241"/>
                    </a:lnTo>
                    <a:lnTo>
                      <a:pt x="223" y="261"/>
                    </a:lnTo>
                    <a:lnTo>
                      <a:pt x="261" y="2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4D92A2F-0F04-FDC3-5FFF-2B75AABD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58" y="1055708"/>
            <a:ext cx="6443056" cy="43653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918A3B-7D4C-75AC-60CD-C8AFE9DC2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314" y="1055708"/>
            <a:ext cx="5438821" cy="80014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3EA687B-67F5-F97E-4459-66E742ECD1E0}"/>
              </a:ext>
            </a:extLst>
          </p:cNvPr>
          <p:cNvSpPr txBox="1"/>
          <p:nvPr/>
        </p:nvSpPr>
        <p:spPr>
          <a:xfrm>
            <a:off x="7029608" y="3244334"/>
            <a:ext cx="60987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i="0" dirty="0">
                <a:solidFill>
                  <a:srgbClr val="31333F"/>
                </a:solidFill>
                <a:effectLst/>
                <a:latin typeface="Source Sans Pro" panose="020B0604020202020204" pitchFamily="34" charset="0"/>
              </a:rPr>
              <a:t>The Line Chart of </a:t>
            </a:r>
          </a:p>
          <a:p>
            <a:r>
              <a:rPr lang="en-US" altLang="zh-CN" sz="4000" b="1" i="0" dirty="0">
                <a:solidFill>
                  <a:srgbClr val="31333F"/>
                </a:solidFill>
                <a:effectLst/>
                <a:latin typeface="Source Sans Pro" panose="020B0604020202020204" pitchFamily="34" charset="0"/>
              </a:rPr>
              <a:t>the Cocoa percent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1205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D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81E6D041-79E7-4504-80EE-FDFDFFE3EF44}"/>
              </a:ext>
            </a:extLst>
          </p:cNvPr>
          <p:cNvGrpSpPr/>
          <p:nvPr/>
        </p:nvGrpSpPr>
        <p:grpSpPr>
          <a:xfrm flipH="1">
            <a:off x="-785805" y="0"/>
            <a:ext cx="13217951" cy="7097560"/>
            <a:chOff x="-206707" y="0"/>
            <a:chExt cx="13217951" cy="709756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331EE4B-E627-47D3-974E-9D87AB2EAB80}"/>
                </a:ext>
              </a:extLst>
            </p:cNvPr>
            <p:cNvSpPr/>
            <p:nvPr/>
          </p:nvSpPr>
          <p:spPr>
            <a:xfrm>
              <a:off x="0" y="0"/>
              <a:ext cx="5676853" cy="4682698"/>
            </a:xfrm>
            <a:custGeom>
              <a:avLst/>
              <a:gdLst>
                <a:gd name="connsiteX0" fmla="*/ 0 w 5676853"/>
                <a:gd name="connsiteY0" fmla="*/ 0 h 4682698"/>
                <a:gd name="connsiteX1" fmla="*/ 5676853 w 5676853"/>
                <a:gd name="connsiteY1" fmla="*/ 0 h 4682698"/>
                <a:gd name="connsiteX2" fmla="*/ 5614067 w 5676853"/>
                <a:gd name="connsiteY2" fmla="*/ 47414 h 4682698"/>
                <a:gd name="connsiteX3" fmla="*/ 2330246 w 5676853"/>
                <a:gd name="connsiteY3" fmla="*/ 2337620 h 4682698"/>
                <a:gd name="connsiteX4" fmla="*/ 17373 w 5676853"/>
                <a:gd name="connsiteY4" fmla="*/ 4677479 h 4682698"/>
                <a:gd name="connsiteX5" fmla="*/ 0 w 5676853"/>
                <a:gd name="connsiteY5" fmla="*/ 4682698 h 4682698"/>
                <a:gd name="connsiteX0" fmla="*/ 0 w 5676853"/>
                <a:gd name="connsiteY0" fmla="*/ 0 h 4682698"/>
                <a:gd name="connsiteX1" fmla="*/ 5676853 w 5676853"/>
                <a:gd name="connsiteY1" fmla="*/ 0 h 4682698"/>
                <a:gd name="connsiteX2" fmla="*/ 5614067 w 5676853"/>
                <a:gd name="connsiteY2" fmla="*/ 47414 h 4682698"/>
                <a:gd name="connsiteX3" fmla="*/ 3569111 w 5676853"/>
                <a:gd name="connsiteY3" fmla="*/ 3429001 h 4682698"/>
                <a:gd name="connsiteX4" fmla="*/ 17373 w 5676853"/>
                <a:gd name="connsiteY4" fmla="*/ 4677479 h 4682698"/>
                <a:gd name="connsiteX5" fmla="*/ 0 w 5676853"/>
                <a:gd name="connsiteY5" fmla="*/ 4682698 h 4682698"/>
                <a:gd name="connsiteX6" fmla="*/ 0 w 5676853"/>
                <a:gd name="connsiteY6" fmla="*/ 0 h 4682698"/>
                <a:gd name="connsiteX0" fmla="*/ 0 w 5676853"/>
                <a:gd name="connsiteY0" fmla="*/ 0 h 4682698"/>
                <a:gd name="connsiteX1" fmla="*/ 5676853 w 5676853"/>
                <a:gd name="connsiteY1" fmla="*/ 0 h 4682698"/>
                <a:gd name="connsiteX2" fmla="*/ 5614067 w 5676853"/>
                <a:gd name="connsiteY2" fmla="*/ 47414 h 4682698"/>
                <a:gd name="connsiteX3" fmla="*/ 3569111 w 5676853"/>
                <a:gd name="connsiteY3" fmla="*/ 3429001 h 4682698"/>
                <a:gd name="connsiteX4" fmla="*/ 17373 w 5676853"/>
                <a:gd name="connsiteY4" fmla="*/ 4677479 h 4682698"/>
                <a:gd name="connsiteX5" fmla="*/ 0 w 5676853"/>
                <a:gd name="connsiteY5" fmla="*/ 4682698 h 4682698"/>
                <a:gd name="connsiteX6" fmla="*/ 0 w 5676853"/>
                <a:gd name="connsiteY6" fmla="*/ 0 h 4682698"/>
                <a:gd name="connsiteX0" fmla="*/ 0 w 5676853"/>
                <a:gd name="connsiteY0" fmla="*/ 0 h 4682698"/>
                <a:gd name="connsiteX1" fmla="*/ 5676853 w 5676853"/>
                <a:gd name="connsiteY1" fmla="*/ 0 h 4682698"/>
                <a:gd name="connsiteX2" fmla="*/ 5614067 w 5676853"/>
                <a:gd name="connsiteY2" fmla="*/ 47414 h 4682698"/>
                <a:gd name="connsiteX3" fmla="*/ 3569111 w 5676853"/>
                <a:gd name="connsiteY3" fmla="*/ 3429001 h 4682698"/>
                <a:gd name="connsiteX4" fmla="*/ 17373 w 5676853"/>
                <a:gd name="connsiteY4" fmla="*/ 4677479 h 4682698"/>
                <a:gd name="connsiteX5" fmla="*/ 0 w 5676853"/>
                <a:gd name="connsiteY5" fmla="*/ 4682698 h 4682698"/>
                <a:gd name="connsiteX6" fmla="*/ 0 w 5676853"/>
                <a:gd name="connsiteY6" fmla="*/ 0 h 468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76853" h="4682698">
                  <a:moveTo>
                    <a:pt x="0" y="0"/>
                  </a:moveTo>
                  <a:lnTo>
                    <a:pt x="5676853" y="0"/>
                  </a:lnTo>
                  <a:lnTo>
                    <a:pt x="5614067" y="47414"/>
                  </a:lnTo>
                  <a:cubicBezTo>
                    <a:pt x="5262777" y="618914"/>
                    <a:pt x="5138431" y="1774186"/>
                    <a:pt x="3569111" y="3429001"/>
                  </a:cubicBezTo>
                  <a:cubicBezTo>
                    <a:pt x="1999791" y="5083816"/>
                    <a:pt x="762956" y="4411678"/>
                    <a:pt x="17373" y="4677479"/>
                  </a:cubicBezTo>
                  <a:lnTo>
                    <a:pt x="0" y="46826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E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330EF601-4BAD-417E-AB98-C0F7C8F99401}"/>
                </a:ext>
              </a:extLst>
            </p:cNvPr>
            <p:cNvSpPr/>
            <p:nvPr/>
          </p:nvSpPr>
          <p:spPr>
            <a:xfrm rot="20017480">
              <a:off x="-206707" y="2687478"/>
              <a:ext cx="13217951" cy="4410082"/>
            </a:xfrm>
            <a:custGeom>
              <a:avLst/>
              <a:gdLst>
                <a:gd name="connsiteX0" fmla="*/ 13217951 w 13217951"/>
                <a:gd name="connsiteY0" fmla="*/ 1909554 h 4410082"/>
                <a:gd name="connsiteX1" fmla="*/ 12672642 w 13217951"/>
                <a:gd name="connsiteY1" fmla="*/ 3009262 h 4410082"/>
                <a:gd name="connsiteX2" fmla="*/ 12664775 w 13217951"/>
                <a:gd name="connsiteY2" fmla="*/ 3010938 h 4410082"/>
                <a:gd name="connsiteX3" fmla="*/ 10223246 w 13217951"/>
                <a:gd name="connsiteY3" fmla="*/ 3079772 h 4410082"/>
                <a:gd name="connsiteX4" fmla="*/ 6796021 w 13217951"/>
                <a:gd name="connsiteY4" fmla="*/ 4335125 h 4410082"/>
                <a:gd name="connsiteX5" fmla="*/ 6631535 w 13217951"/>
                <a:gd name="connsiteY5" fmla="*/ 4410082 h 4410082"/>
                <a:gd name="connsiteX6" fmla="*/ 0 w 13217951"/>
                <a:gd name="connsiteY6" fmla="*/ 1121717 h 4410082"/>
                <a:gd name="connsiteX7" fmla="*/ 556223 w 13217951"/>
                <a:gd name="connsiteY7" fmla="*/ 0 h 4410082"/>
                <a:gd name="connsiteX8" fmla="*/ 568235 w 13217951"/>
                <a:gd name="connsiteY8" fmla="*/ 7255 h 4410082"/>
                <a:gd name="connsiteX9" fmla="*/ 2500229 w 13217951"/>
                <a:gd name="connsiteY9" fmla="*/ 1258544 h 4410082"/>
                <a:gd name="connsiteX10" fmla="*/ 9979295 w 13217951"/>
                <a:gd name="connsiteY10" fmla="*/ 1115057 h 4410082"/>
                <a:gd name="connsiteX11" fmla="*/ 13109778 w 13217951"/>
                <a:gd name="connsiteY11" fmla="*/ 1886514 h 4410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17951" h="4410082">
                  <a:moveTo>
                    <a:pt x="13217951" y="1909554"/>
                  </a:moveTo>
                  <a:lnTo>
                    <a:pt x="12672642" y="3009262"/>
                  </a:lnTo>
                  <a:lnTo>
                    <a:pt x="12664775" y="3010938"/>
                  </a:lnTo>
                  <a:cubicBezTo>
                    <a:pt x="12073850" y="3148469"/>
                    <a:pt x="11340739" y="3432241"/>
                    <a:pt x="10223246" y="3079772"/>
                  </a:cubicBezTo>
                  <a:cubicBezTo>
                    <a:pt x="9105753" y="2727304"/>
                    <a:pt x="7997932" y="3744089"/>
                    <a:pt x="6796021" y="4335125"/>
                  </a:cubicBezTo>
                  <a:lnTo>
                    <a:pt x="6631535" y="4410082"/>
                  </a:lnTo>
                  <a:lnTo>
                    <a:pt x="0" y="1121717"/>
                  </a:lnTo>
                  <a:lnTo>
                    <a:pt x="556223" y="0"/>
                  </a:lnTo>
                  <a:lnTo>
                    <a:pt x="568235" y="7255"/>
                  </a:lnTo>
                  <a:cubicBezTo>
                    <a:pt x="1212233" y="424351"/>
                    <a:pt x="2058011" y="1274859"/>
                    <a:pt x="2500229" y="1258544"/>
                  </a:cubicBezTo>
                  <a:cubicBezTo>
                    <a:pt x="4201019" y="1577194"/>
                    <a:pt x="6483388" y="396707"/>
                    <a:pt x="9979295" y="1115057"/>
                  </a:cubicBezTo>
                  <a:cubicBezTo>
                    <a:pt x="11945744" y="1519129"/>
                    <a:pt x="12694956" y="1786564"/>
                    <a:pt x="13109778" y="1886514"/>
                  </a:cubicBezTo>
                  <a:close/>
                </a:path>
              </a:pathLst>
            </a:custGeom>
            <a:solidFill>
              <a:srgbClr val="C4E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E481AFB4-75AD-4DED-8BF6-2F2E6E25A89D}"/>
                </a:ext>
              </a:extLst>
            </p:cNvPr>
            <p:cNvSpPr/>
            <p:nvPr/>
          </p:nvSpPr>
          <p:spPr>
            <a:xfrm>
              <a:off x="10565919" y="5169758"/>
              <a:ext cx="1626081" cy="1688242"/>
            </a:xfrm>
            <a:custGeom>
              <a:avLst/>
              <a:gdLst>
                <a:gd name="connsiteX0" fmla="*/ 1626081 w 1626081"/>
                <a:gd name="connsiteY0" fmla="*/ 0 h 1688242"/>
                <a:gd name="connsiteX1" fmla="*/ 1626081 w 1626081"/>
                <a:gd name="connsiteY1" fmla="*/ 1688242 h 1688242"/>
                <a:gd name="connsiteX2" fmla="*/ 0 w 1626081"/>
                <a:gd name="connsiteY2" fmla="*/ 1688242 h 1688242"/>
                <a:gd name="connsiteX3" fmla="*/ 34960 w 1626081"/>
                <a:gd name="connsiteY3" fmla="*/ 1480123 h 1688242"/>
                <a:gd name="connsiteX4" fmla="*/ 259397 w 1626081"/>
                <a:gd name="connsiteY4" fmla="*/ 729597 h 1688242"/>
                <a:gd name="connsiteX5" fmla="*/ 1575764 w 1626081"/>
                <a:gd name="connsiteY5" fmla="*/ 15528 h 1688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26081" h="1688242">
                  <a:moveTo>
                    <a:pt x="1626081" y="0"/>
                  </a:moveTo>
                  <a:lnTo>
                    <a:pt x="1626081" y="1688242"/>
                  </a:lnTo>
                  <a:lnTo>
                    <a:pt x="0" y="1688242"/>
                  </a:lnTo>
                  <a:lnTo>
                    <a:pt x="34960" y="1480123"/>
                  </a:lnTo>
                  <a:cubicBezTo>
                    <a:pt x="96282" y="1178271"/>
                    <a:pt x="181968" y="906578"/>
                    <a:pt x="259397" y="729597"/>
                  </a:cubicBezTo>
                  <a:cubicBezTo>
                    <a:pt x="427160" y="346139"/>
                    <a:pt x="1140334" y="147669"/>
                    <a:pt x="1575764" y="15528"/>
                  </a:cubicBezTo>
                  <a:close/>
                </a:path>
              </a:pathLst>
            </a:custGeom>
            <a:solidFill>
              <a:srgbClr val="C4E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7AA26E7F-83B0-D9CF-76B9-2589AA6AE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039" y="1008984"/>
            <a:ext cx="4357185" cy="22887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CF820A2-4090-3736-A57A-BB0AD99E7265}"/>
              </a:ext>
            </a:extLst>
          </p:cNvPr>
          <p:cNvSpPr txBox="1"/>
          <p:nvPr/>
        </p:nvSpPr>
        <p:spPr>
          <a:xfrm>
            <a:off x="7934039" y="3680798"/>
            <a:ext cx="60936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31333F"/>
                </a:solidFill>
                <a:effectLst/>
                <a:latin typeface="Source Sans Pro" panose="020B0604020202020204" pitchFamily="34" charset="0"/>
              </a:rPr>
              <a:t>The relationship of </a:t>
            </a:r>
          </a:p>
          <a:p>
            <a:r>
              <a:rPr lang="en-US" altLang="zh-CN" sz="2800" b="1" i="0" dirty="0">
                <a:solidFill>
                  <a:srgbClr val="31333F"/>
                </a:solidFill>
                <a:effectLst/>
                <a:latin typeface="Source Sans Pro" panose="020B0604020202020204" pitchFamily="34" charset="0"/>
              </a:rPr>
              <a:t>the mount of ingredients</a:t>
            </a:r>
          </a:p>
          <a:p>
            <a:r>
              <a:rPr lang="en-US" altLang="zh-CN" sz="2800" b="1" i="0" dirty="0">
                <a:solidFill>
                  <a:srgbClr val="31333F"/>
                </a:solidFill>
                <a:effectLst/>
                <a:latin typeface="Source Sans Pro" panose="020B0604020202020204" pitchFamily="34" charset="0"/>
              </a:rPr>
              <a:t> and rating of cocoa</a:t>
            </a:r>
            <a:endParaRPr lang="zh-CN" altLang="en-US" sz="28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35EF436-2AF6-7D78-07A6-DB92105E2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6353"/>
            <a:ext cx="7934039" cy="469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6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D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051F749-C808-4CC0-8243-FA2F07DFB4EE}"/>
              </a:ext>
            </a:extLst>
          </p:cNvPr>
          <p:cNvGrpSpPr/>
          <p:nvPr/>
        </p:nvGrpSpPr>
        <p:grpSpPr>
          <a:xfrm>
            <a:off x="0" y="-367482"/>
            <a:ext cx="12592476" cy="7225483"/>
            <a:chOff x="0" y="-367482"/>
            <a:chExt cx="12592476" cy="7225483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D636AC99-66E4-4A7D-916A-9E1A4A90A72F}"/>
                </a:ext>
              </a:extLst>
            </p:cNvPr>
            <p:cNvSpPr/>
            <p:nvPr/>
          </p:nvSpPr>
          <p:spPr>
            <a:xfrm>
              <a:off x="0" y="3259910"/>
              <a:ext cx="5759135" cy="3598091"/>
            </a:xfrm>
            <a:custGeom>
              <a:avLst/>
              <a:gdLst>
                <a:gd name="connsiteX0" fmla="*/ 0 w 5759135"/>
                <a:gd name="connsiteY0" fmla="*/ 0 h 3598091"/>
                <a:gd name="connsiteX1" fmla="*/ 127177 w 5759135"/>
                <a:gd name="connsiteY1" fmla="*/ 42951 h 3598091"/>
                <a:gd name="connsiteX2" fmla="*/ 2713703 w 5759135"/>
                <a:gd name="connsiteY2" fmla="*/ 1636558 h 3598091"/>
                <a:gd name="connsiteX3" fmla="*/ 5740292 w 5759135"/>
                <a:gd name="connsiteY3" fmla="*/ 3504634 h 3598091"/>
                <a:gd name="connsiteX4" fmla="*/ 5759135 w 5759135"/>
                <a:gd name="connsiteY4" fmla="*/ 3598091 h 3598091"/>
                <a:gd name="connsiteX5" fmla="*/ 0 w 5759135"/>
                <a:gd name="connsiteY5" fmla="*/ 3598091 h 3598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59135" h="3598091">
                  <a:moveTo>
                    <a:pt x="0" y="0"/>
                  </a:moveTo>
                  <a:lnTo>
                    <a:pt x="127177" y="42951"/>
                  </a:lnTo>
                  <a:cubicBezTo>
                    <a:pt x="1103211" y="405980"/>
                    <a:pt x="2233766" y="1175210"/>
                    <a:pt x="2713703" y="1636558"/>
                  </a:cubicBezTo>
                  <a:cubicBezTo>
                    <a:pt x="3324532" y="2223729"/>
                    <a:pt x="5486094" y="2607647"/>
                    <a:pt x="5740292" y="3504634"/>
                  </a:cubicBezTo>
                  <a:lnTo>
                    <a:pt x="5759135" y="3598091"/>
                  </a:lnTo>
                  <a:lnTo>
                    <a:pt x="0" y="3598091"/>
                  </a:lnTo>
                  <a:close/>
                </a:path>
              </a:pathLst>
            </a:custGeom>
            <a:solidFill>
              <a:srgbClr val="F7CB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E79EA27-D535-454E-AD7F-FF6AA0B7F44F}"/>
                </a:ext>
              </a:extLst>
            </p:cNvPr>
            <p:cNvSpPr/>
            <p:nvPr/>
          </p:nvSpPr>
          <p:spPr>
            <a:xfrm rot="1653298">
              <a:off x="9818833" y="4269195"/>
              <a:ext cx="2773643" cy="1090206"/>
            </a:xfrm>
            <a:custGeom>
              <a:avLst/>
              <a:gdLst>
                <a:gd name="connsiteX0" fmla="*/ 179043 w 2773643"/>
                <a:gd name="connsiteY0" fmla="*/ 157114 h 1090206"/>
                <a:gd name="connsiteX1" fmla="*/ 2207742 w 2773643"/>
                <a:gd name="connsiteY1" fmla="*/ 68410 h 1090206"/>
                <a:gd name="connsiteX2" fmla="*/ 2243291 w 2773643"/>
                <a:gd name="connsiteY2" fmla="*/ 54338 h 1090206"/>
                <a:gd name="connsiteX3" fmla="*/ 2773643 w 2773643"/>
                <a:gd name="connsiteY3" fmla="*/ 1070753 h 1090206"/>
                <a:gd name="connsiteX4" fmla="*/ 2697647 w 2773643"/>
                <a:gd name="connsiteY4" fmla="*/ 1078834 h 1090206"/>
                <a:gd name="connsiteX5" fmla="*/ 2391193 w 2773643"/>
                <a:gd name="connsiteY5" fmla="*/ 1090189 h 1090206"/>
                <a:gd name="connsiteX6" fmla="*/ 179043 w 2773643"/>
                <a:gd name="connsiteY6" fmla="*/ 157114 h 109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3643" h="1090206">
                  <a:moveTo>
                    <a:pt x="179043" y="157114"/>
                  </a:moveTo>
                  <a:cubicBezTo>
                    <a:pt x="856666" y="-244662"/>
                    <a:pt x="1533250" y="276064"/>
                    <a:pt x="2207742" y="68410"/>
                  </a:cubicBezTo>
                  <a:lnTo>
                    <a:pt x="2243291" y="54338"/>
                  </a:lnTo>
                  <a:lnTo>
                    <a:pt x="2773643" y="1070753"/>
                  </a:lnTo>
                  <a:lnTo>
                    <a:pt x="2697647" y="1078834"/>
                  </a:lnTo>
                  <a:cubicBezTo>
                    <a:pt x="2586883" y="1086816"/>
                    <a:pt x="2483294" y="1090497"/>
                    <a:pt x="2391193" y="1090189"/>
                  </a:cubicBezTo>
                  <a:cubicBezTo>
                    <a:pt x="1654375" y="1087725"/>
                    <a:pt x="-654955" y="651608"/>
                    <a:pt x="179043" y="157114"/>
                  </a:cubicBezTo>
                  <a:close/>
                </a:path>
              </a:pathLst>
            </a:custGeom>
            <a:solidFill>
              <a:srgbClr val="F7CB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51D26A50-E6DF-4FDD-A531-A6FDBA02F205}"/>
                </a:ext>
              </a:extLst>
            </p:cNvPr>
            <p:cNvSpPr/>
            <p:nvPr/>
          </p:nvSpPr>
          <p:spPr>
            <a:xfrm rot="20198502">
              <a:off x="10976500" y="-367482"/>
              <a:ext cx="1498712" cy="2356307"/>
            </a:xfrm>
            <a:custGeom>
              <a:avLst/>
              <a:gdLst>
                <a:gd name="connsiteX0" fmla="*/ 66029 w 1498712"/>
                <a:gd name="connsiteY0" fmla="*/ 0 h 2356307"/>
                <a:gd name="connsiteX1" fmla="*/ 1498712 w 1498712"/>
                <a:gd name="connsiteY1" fmla="*/ 618739 h 2356307"/>
                <a:gd name="connsiteX2" fmla="*/ 748300 w 1498712"/>
                <a:gd name="connsiteY2" fmla="*/ 2356307 h 2356307"/>
                <a:gd name="connsiteX3" fmla="*/ 649413 w 1498712"/>
                <a:gd name="connsiteY3" fmla="*/ 2265860 h 2356307"/>
                <a:gd name="connsiteX4" fmla="*/ 0 w 1498712"/>
                <a:gd name="connsiteY4" fmla="*/ 581535 h 2356307"/>
                <a:gd name="connsiteX5" fmla="*/ 36256 w 1498712"/>
                <a:gd name="connsiteY5" fmla="*/ 141633 h 2356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98712" h="2356307">
                  <a:moveTo>
                    <a:pt x="66029" y="0"/>
                  </a:moveTo>
                  <a:lnTo>
                    <a:pt x="1498712" y="618739"/>
                  </a:lnTo>
                  <a:lnTo>
                    <a:pt x="748300" y="2356307"/>
                  </a:lnTo>
                  <a:lnTo>
                    <a:pt x="649413" y="2265860"/>
                  </a:lnTo>
                  <a:cubicBezTo>
                    <a:pt x="252800" y="1865509"/>
                    <a:pt x="0" y="1259632"/>
                    <a:pt x="0" y="581535"/>
                  </a:cubicBezTo>
                  <a:cubicBezTo>
                    <a:pt x="0" y="430847"/>
                    <a:pt x="12484" y="283725"/>
                    <a:pt x="36256" y="141633"/>
                  </a:cubicBezTo>
                  <a:close/>
                </a:path>
              </a:pathLst>
            </a:custGeom>
            <a:solidFill>
              <a:srgbClr val="F7CB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02EE36F0-EFF4-4144-84F3-1D7451C607F6}"/>
                </a:ext>
              </a:extLst>
            </p:cNvPr>
            <p:cNvSpPr/>
            <p:nvPr/>
          </p:nvSpPr>
          <p:spPr>
            <a:xfrm>
              <a:off x="0" y="1"/>
              <a:ext cx="6223819" cy="1847249"/>
            </a:xfrm>
            <a:custGeom>
              <a:avLst/>
              <a:gdLst>
                <a:gd name="connsiteX0" fmla="*/ 0 w 6223819"/>
                <a:gd name="connsiteY0" fmla="*/ 0 h 1847249"/>
                <a:gd name="connsiteX1" fmla="*/ 5793092 w 6223819"/>
                <a:gd name="connsiteY1" fmla="*/ 0 h 1847249"/>
                <a:gd name="connsiteX2" fmla="*/ 5795194 w 6223819"/>
                <a:gd name="connsiteY2" fmla="*/ 3604 h 1847249"/>
                <a:gd name="connsiteX3" fmla="*/ 6223819 w 6223819"/>
                <a:gd name="connsiteY3" fmla="*/ 1320089 h 1847249"/>
                <a:gd name="connsiteX4" fmla="*/ 2079522 w 6223819"/>
                <a:gd name="connsiteY4" fmla="*/ 1076849 h 1847249"/>
                <a:gd name="connsiteX5" fmla="*/ 122970 w 6223819"/>
                <a:gd name="connsiteY5" fmla="*/ 839137 h 1847249"/>
                <a:gd name="connsiteX6" fmla="*/ 0 w 6223819"/>
                <a:gd name="connsiteY6" fmla="*/ 784315 h 1847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23819" h="1847249">
                  <a:moveTo>
                    <a:pt x="0" y="0"/>
                  </a:moveTo>
                  <a:lnTo>
                    <a:pt x="5793092" y="0"/>
                  </a:lnTo>
                  <a:lnTo>
                    <a:pt x="5795194" y="3604"/>
                  </a:lnTo>
                  <a:cubicBezTo>
                    <a:pt x="6060665" y="494171"/>
                    <a:pt x="6223819" y="954553"/>
                    <a:pt x="6223819" y="1320089"/>
                  </a:cubicBezTo>
                  <a:cubicBezTo>
                    <a:pt x="6223819" y="2782232"/>
                    <a:pt x="3760838" y="698306"/>
                    <a:pt x="2079522" y="1076849"/>
                  </a:cubicBezTo>
                  <a:cubicBezTo>
                    <a:pt x="1449029" y="1218803"/>
                    <a:pt x="749402" y="1092510"/>
                    <a:pt x="122970" y="839137"/>
                  </a:cubicBezTo>
                  <a:lnTo>
                    <a:pt x="0" y="784315"/>
                  </a:lnTo>
                  <a:close/>
                </a:path>
              </a:pathLst>
            </a:custGeom>
            <a:solidFill>
              <a:srgbClr val="F7CB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824B8AD-75F1-18F2-B5D5-4EEC67117EEB}"/>
              </a:ext>
            </a:extLst>
          </p:cNvPr>
          <p:cNvSpPr txBox="1"/>
          <p:nvPr/>
        </p:nvSpPr>
        <p:spPr>
          <a:xfrm>
            <a:off x="1219193" y="304801"/>
            <a:ext cx="964276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4000" b="1" dirty="0"/>
          </a:p>
          <a:p>
            <a:r>
              <a:rPr lang="en-US" altLang="zh-CN" sz="4000" b="1" dirty="0"/>
              <a:t>The Discovery of data analysis:</a:t>
            </a:r>
            <a:endParaRPr lang="en-US" altLang="zh-CN" sz="2800" b="1" dirty="0"/>
          </a:p>
          <a:p>
            <a:endParaRPr lang="en-US" altLang="zh-CN" sz="4000" b="1" dirty="0"/>
          </a:p>
          <a:p>
            <a:pPr marL="342900" indent="-342900">
              <a:buAutoNum type="arabicPeriod"/>
            </a:pPr>
            <a:r>
              <a:rPr lang="en-US" altLang="zh-CN" sz="2400" dirty="0"/>
              <a:t>More than half of the world’s chocolate companies are in the U.S.A, which means the United States is the largest producer of chocolate.</a:t>
            </a:r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r>
              <a:rPr lang="en-US" altLang="zh-CN" sz="2400" dirty="0"/>
              <a:t>Venezuela and Peru are the largest producer of cocoa beans.</a:t>
            </a:r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r>
              <a:rPr lang="en-US" altLang="zh-CN" sz="2400" dirty="0"/>
              <a:t>Most chocolate products on the market have a concentration of around 70 cocoa percent.</a:t>
            </a:r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r>
              <a:rPr lang="en-US" altLang="zh-CN" sz="2400" dirty="0"/>
              <a:t>When chocolate contains too many or too few ingredients, it doesn’t have a high concentration of cocoa. 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826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D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71418B6E-7B47-4F55-8D7B-4B23932DAE91}"/>
              </a:ext>
            </a:extLst>
          </p:cNvPr>
          <p:cNvGrpSpPr/>
          <p:nvPr/>
        </p:nvGrpSpPr>
        <p:grpSpPr>
          <a:xfrm>
            <a:off x="-933305" y="-622885"/>
            <a:ext cx="13760585" cy="8305259"/>
            <a:chOff x="-933305" y="-622885"/>
            <a:chExt cx="13760585" cy="8305259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7B6E7EBE-6C90-40C9-A28A-3382C061AC89}"/>
                </a:ext>
              </a:extLst>
            </p:cNvPr>
            <p:cNvSpPr/>
            <p:nvPr/>
          </p:nvSpPr>
          <p:spPr>
            <a:xfrm rot="8922591">
              <a:off x="-933305" y="-622885"/>
              <a:ext cx="4630362" cy="2549622"/>
            </a:xfrm>
            <a:custGeom>
              <a:avLst/>
              <a:gdLst>
                <a:gd name="connsiteX0" fmla="*/ 3157468 w 4630362"/>
                <a:gd name="connsiteY0" fmla="*/ 2549622 h 2549622"/>
                <a:gd name="connsiteX1" fmla="*/ 0 w 4630362"/>
                <a:gd name="connsiteY1" fmla="*/ 630595 h 2549622"/>
                <a:gd name="connsiteX2" fmla="*/ 112892 w 4630362"/>
                <a:gd name="connsiteY2" fmla="*/ 573636 h 2549622"/>
                <a:gd name="connsiteX3" fmla="*/ 3132984 w 4630362"/>
                <a:gd name="connsiteY3" fmla="*/ 0 h 2549622"/>
                <a:gd name="connsiteX4" fmla="*/ 4403065 w 4630362"/>
                <a:gd name="connsiteY4" fmla="*/ 88051 h 2549622"/>
                <a:gd name="connsiteX5" fmla="*/ 4630362 w 4630362"/>
                <a:gd name="connsiteY5" fmla="*/ 126199 h 2549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30362" h="2549622">
                  <a:moveTo>
                    <a:pt x="3157468" y="2549622"/>
                  </a:moveTo>
                  <a:lnTo>
                    <a:pt x="0" y="630595"/>
                  </a:lnTo>
                  <a:lnTo>
                    <a:pt x="112892" y="573636"/>
                  </a:lnTo>
                  <a:cubicBezTo>
                    <a:pt x="885801" y="219214"/>
                    <a:pt x="1953564" y="0"/>
                    <a:pt x="3132984" y="0"/>
                  </a:cubicBezTo>
                  <a:cubicBezTo>
                    <a:pt x="3575266" y="0"/>
                    <a:pt x="4001847" y="30827"/>
                    <a:pt x="4403065" y="88051"/>
                  </a:cubicBezTo>
                  <a:lnTo>
                    <a:pt x="4630362" y="126199"/>
                  </a:lnTo>
                  <a:close/>
                </a:path>
              </a:pathLst>
            </a:custGeom>
            <a:solidFill>
              <a:srgbClr val="C4E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E7D4D647-0728-42EA-9C46-C500685FF609}"/>
                </a:ext>
              </a:extLst>
            </p:cNvPr>
            <p:cNvSpPr/>
            <p:nvPr/>
          </p:nvSpPr>
          <p:spPr>
            <a:xfrm rot="20311170">
              <a:off x="6774341" y="4558106"/>
              <a:ext cx="6052939" cy="3124268"/>
            </a:xfrm>
            <a:custGeom>
              <a:avLst/>
              <a:gdLst>
                <a:gd name="connsiteX0" fmla="*/ 5643054 w 6052939"/>
                <a:gd name="connsiteY0" fmla="*/ 103433 h 3124268"/>
                <a:gd name="connsiteX1" fmla="*/ 5930813 w 6052939"/>
                <a:gd name="connsiteY1" fmla="*/ 288475 h 3124268"/>
                <a:gd name="connsiteX2" fmla="*/ 6052939 w 6052939"/>
                <a:gd name="connsiteY2" fmla="*/ 401330 h 3124268"/>
                <a:gd name="connsiteX3" fmla="*/ 4981416 w 6052939"/>
                <a:gd name="connsiteY3" fmla="*/ 3124268 h 3124268"/>
                <a:gd name="connsiteX4" fmla="*/ 0 w 6052939"/>
                <a:gd name="connsiteY4" fmla="*/ 1163994 h 3124268"/>
                <a:gd name="connsiteX5" fmla="*/ 330392 w 6052939"/>
                <a:gd name="connsiteY5" fmla="*/ 1074473 h 3124268"/>
                <a:gd name="connsiteX6" fmla="*/ 3343601 w 6052939"/>
                <a:gd name="connsiteY6" fmla="*/ 406708 h 3124268"/>
                <a:gd name="connsiteX7" fmla="*/ 5643054 w 6052939"/>
                <a:gd name="connsiteY7" fmla="*/ 103433 h 312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52939" h="3124268">
                  <a:moveTo>
                    <a:pt x="5643054" y="103433"/>
                  </a:moveTo>
                  <a:cubicBezTo>
                    <a:pt x="5739501" y="148140"/>
                    <a:pt x="5834750" y="208861"/>
                    <a:pt x="5930813" y="288475"/>
                  </a:cubicBezTo>
                  <a:lnTo>
                    <a:pt x="6052939" y="401330"/>
                  </a:lnTo>
                  <a:lnTo>
                    <a:pt x="4981416" y="3124268"/>
                  </a:lnTo>
                  <a:lnTo>
                    <a:pt x="0" y="1163994"/>
                  </a:lnTo>
                  <a:lnTo>
                    <a:pt x="330392" y="1074473"/>
                  </a:lnTo>
                  <a:cubicBezTo>
                    <a:pt x="1490770" y="775353"/>
                    <a:pt x="2702520" y="560259"/>
                    <a:pt x="3343601" y="406708"/>
                  </a:cubicBezTo>
                  <a:cubicBezTo>
                    <a:pt x="4442596" y="143478"/>
                    <a:pt x="5064374" y="-164808"/>
                    <a:pt x="5643054" y="103433"/>
                  </a:cubicBezTo>
                  <a:close/>
                </a:path>
              </a:pathLst>
            </a:custGeom>
            <a:solidFill>
              <a:srgbClr val="F5D6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CE254891-FF77-4505-9A8B-35AF8C4DDD72}"/>
                </a:ext>
              </a:extLst>
            </p:cNvPr>
            <p:cNvSpPr/>
            <p:nvPr/>
          </p:nvSpPr>
          <p:spPr>
            <a:xfrm rot="20981008">
              <a:off x="-189058" y="2921834"/>
              <a:ext cx="12608838" cy="1966722"/>
            </a:xfrm>
            <a:custGeom>
              <a:avLst/>
              <a:gdLst>
                <a:gd name="connsiteX0" fmla="*/ 12608838 w 12608838"/>
                <a:gd name="connsiteY0" fmla="*/ 280575 h 1966722"/>
                <a:gd name="connsiteX1" fmla="*/ 12396402 w 12608838"/>
                <a:gd name="connsiteY1" fmla="*/ 1447624 h 1966722"/>
                <a:gd name="connsiteX2" fmla="*/ 12146379 w 12608838"/>
                <a:gd name="connsiteY2" fmla="*/ 1460408 h 1966722"/>
                <a:gd name="connsiteX3" fmla="*/ 9897433 w 12608838"/>
                <a:gd name="connsiteY3" fmla="*/ 1772991 h 1966722"/>
                <a:gd name="connsiteX4" fmla="*/ 3940663 w 12608838"/>
                <a:gd name="connsiteY4" fmla="*/ 1734291 h 1966722"/>
                <a:gd name="connsiteX5" fmla="*/ 0 w 12608838"/>
                <a:gd name="connsiteY5" fmla="*/ 1469928 h 1966722"/>
                <a:gd name="connsiteX6" fmla="*/ 244690 w 12608838"/>
                <a:gd name="connsiteY6" fmla="*/ 125693 h 1966722"/>
                <a:gd name="connsiteX7" fmla="*/ 307285 w 12608838"/>
                <a:gd name="connsiteY7" fmla="*/ 130858 h 1966722"/>
                <a:gd name="connsiteX8" fmla="*/ 1299938 w 12608838"/>
                <a:gd name="connsiteY8" fmla="*/ 285452 h 1966722"/>
                <a:gd name="connsiteX9" fmla="*/ 6152656 w 12608838"/>
                <a:gd name="connsiteY9" fmla="*/ 7003 h 1966722"/>
                <a:gd name="connsiteX10" fmla="*/ 10187374 w 12608838"/>
                <a:gd name="connsiteY10" fmla="*/ 392905 h 1966722"/>
                <a:gd name="connsiteX11" fmla="*/ 12281384 w 12608838"/>
                <a:gd name="connsiteY11" fmla="*/ 308258 h 196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08838" h="1966722">
                  <a:moveTo>
                    <a:pt x="12608838" y="280575"/>
                  </a:moveTo>
                  <a:lnTo>
                    <a:pt x="12396402" y="1447624"/>
                  </a:lnTo>
                  <a:lnTo>
                    <a:pt x="12146379" y="1460408"/>
                  </a:lnTo>
                  <a:cubicBezTo>
                    <a:pt x="11342116" y="1513012"/>
                    <a:pt x="10535295" y="1605172"/>
                    <a:pt x="9897433" y="1772991"/>
                  </a:cubicBezTo>
                  <a:cubicBezTo>
                    <a:pt x="8196468" y="2220509"/>
                    <a:pt x="5956199" y="1755451"/>
                    <a:pt x="3940663" y="1734291"/>
                  </a:cubicBezTo>
                  <a:lnTo>
                    <a:pt x="0" y="1469928"/>
                  </a:lnTo>
                  <a:lnTo>
                    <a:pt x="244690" y="125693"/>
                  </a:lnTo>
                  <a:lnTo>
                    <a:pt x="307285" y="130858"/>
                  </a:lnTo>
                  <a:cubicBezTo>
                    <a:pt x="593277" y="161250"/>
                    <a:pt x="918738" y="209767"/>
                    <a:pt x="1299938" y="285452"/>
                  </a:cubicBezTo>
                  <a:cubicBezTo>
                    <a:pt x="2824740" y="588193"/>
                    <a:pt x="4553264" y="70857"/>
                    <a:pt x="6152656" y="7003"/>
                  </a:cubicBezTo>
                  <a:cubicBezTo>
                    <a:pt x="7752048" y="-56851"/>
                    <a:pt x="8674549" y="335517"/>
                    <a:pt x="10187374" y="392905"/>
                  </a:cubicBezTo>
                  <a:cubicBezTo>
                    <a:pt x="10754683" y="414426"/>
                    <a:pt x="11513483" y="369375"/>
                    <a:pt x="12281384" y="308258"/>
                  </a:cubicBezTo>
                  <a:close/>
                </a:path>
              </a:pathLst>
            </a:custGeom>
            <a:solidFill>
              <a:srgbClr val="F7CB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D245A46C-4C39-4EF0-868A-CFB772948522}"/>
                </a:ext>
              </a:extLst>
            </p:cNvPr>
            <p:cNvSpPr/>
            <p:nvPr/>
          </p:nvSpPr>
          <p:spPr>
            <a:xfrm rot="2759381">
              <a:off x="7466749" y="-1086113"/>
              <a:ext cx="1708655" cy="3812967"/>
            </a:xfrm>
            <a:custGeom>
              <a:avLst/>
              <a:gdLst>
                <a:gd name="connsiteX0" fmla="*/ 309215 w 1708655"/>
                <a:gd name="connsiteY0" fmla="*/ 1290012 h 3812967"/>
                <a:gd name="connsiteX1" fmla="*/ 1555414 w 1708655"/>
                <a:gd name="connsiteY1" fmla="*/ 0 h 3812967"/>
                <a:gd name="connsiteX2" fmla="*/ 1562100 w 1708655"/>
                <a:gd name="connsiteY2" fmla="*/ 33119 h 3812967"/>
                <a:gd name="connsiteX3" fmla="*/ 1603321 w 1708655"/>
                <a:gd name="connsiteY3" fmla="*/ 1485841 h 3812967"/>
                <a:gd name="connsiteX4" fmla="*/ 1562100 w 1708655"/>
                <a:gd name="connsiteY4" fmla="*/ 3552612 h 3812967"/>
                <a:gd name="connsiteX5" fmla="*/ 1301745 w 1708655"/>
                <a:gd name="connsiteY5" fmla="*/ 3812967 h 3812967"/>
                <a:gd name="connsiteX6" fmla="*/ 260355 w 1708655"/>
                <a:gd name="connsiteY6" fmla="*/ 3812967 h 3812967"/>
                <a:gd name="connsiteX7" fmla="*/ 0 w 1708655"/>
                <a:gd name="connsiteY7" fmla="*/ 3552612 h 3812967"/>
                <a:gd name="connsiteX8" fmla="*/ 396286 w 1708655"/>
                <a:gd name="connsiteY8" fmla="*/ 1803085 h 3812967"/>
                <a:gd name="connsiteX9" fmla="*/ 332831 w 1708655"/>
                <a:gd name="connsiteY9" fmla="*/ 1375135 h 3812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8655" h="3812967">
                  <a:moveTo>
                    <a:pt x="309215" y="1290012"/>
                  </a:moveTo>
                  <a:lnTo>
                    <a:pt x="1555414" y="0"/>
                  </a:lnTo>
                  <a:lnTo>
                    <a:pt x="1562100" y="33119"/>
                  </a:lnTo>
                  <a:cubicBezTo>
                    <a:pt x="1567637" y="562409"/>
                    <a:pt x="1859957" y="819666"/>
                    <a:pt x="1603321" y="1485841"/>
                  </a:cubicBezTo>
                  <a:cubicBezTo>
                    <a:pt x="1346685" y="2152016"/>
                    <a:pt x="1575840" y="2863688"/>
                    <a:pt x="1562100" y="3552612"/>
                  </a:cubicBezTo>
                  <a:cubicBezTo>
                    <a:pt x="1562100" y="3696402"/>
                    <a:pt x="1445535" y="3812967"/>
                    <a:pt x="1301745" y="3812967"/>
                  </a:cubicBezTo>
                  <a:lnTo>
                    <a:pt x="260355" y="3812967"/>
                  </a:lnTo>
                  <a:cubicBezTo>
                    <a:pt x="116565" y="3812967"/>
                    <a:pt x="0" y="3696402"/>
                    <a:pt x="0" y="3552612"/>
                  </a:cubicBezTo>
                  <a:cubicBezTo>
                    <a:pt x="5460" y="2917735"/>
                    <a:pt x="401746" y="2341372"/>
                    <a:pt x="396286" y="1803085"/>
                  </a:cubicBezTo>
                  <a:cubicBezTo>
                    <a:pt x="394921" y="1668513"/>
                    <a:pt x="369812" y="1524248"/>
                    <a:pt x="332831" y="1375135"/>
                  </a:cubicBezTo>
                  <a:close/>
                </a:path>
              </a:pathLst>
            </a:custGeom>
            <a:solidFill>
              <a:srgbClr val="C5F1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478C44A3-630E-42B2-B3CE-EA1D9A2061BB}"/>
              </a:ext>
            </a:extLst>
          </p:cNvPr>
          <p:cNvSpPr/>
          <p:nvPr/>
        </p:nvSpPr>
        <p:spPr>
          <a:xfrm>
            <a:off x="2253673" y="369455"/>
            <a:ext cx="7389091" cy="5890139"/>
          </a:xfrm>
          <a:prstGeom prst="rect">
            <a:avLst/>
          </a:prstGeom>
          <a:solidFill>
            <a:srgbClr val="F8EDD7"/>
          </a:solidFill>
          <a:ln w="25400">
            <a:solidFill>
              <a:schemeClr val="tx1"/>
            </a:solidFill>
          </a:ln>
          <a:effectLst>
            <a:outerShdw dist="508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2456CB8-6C77-4D2A-BC08-16CBD8D35350}"/>
              </a:ext>
            </a:extLst>
          </p:cNvPr>
          <p:cNvSpPr txBox="1"/>
          <p:nvPr/>
        </p:nvSpPr>
        <p:spPr>
          <a:xfrm>
            <a:off x="3976914" y="4184831"/>
            <a:ext cx="423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713C4DF-17CC-4C78-BB88-76D41C891A44}"/>
              </a:ext>
            </a:extLst>
          </p:cNvPr>
          <p:cNvSpPr txBox="1"/>
          <p:nvPr/>
        </p:nvSpPr>
        <p:spPr>
          <a:xfrm>
            <a:off x="4060321" y="5103335"/>
            <a:ext cx="3701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THANK YOU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B0D61C-BFF0-72FD-049F-CF78D5524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80" y="732399"/>
            <a:ext cx="3027875" cy="403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911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47ac639a-3243-4c72-9a61-dc715b74f4bf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lb1zitz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忘吃药的晓公子</Template>
  <TotalTime>221</TotalTime>
  <Words>160</Words>
  <Application>Microsoft Office PowerPoint</Application>
  <PresentationFormat>宽屏</PresentationFormat>
  <Paragraphs>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Source Sans Pro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忘吃药的晓公子</dc:creator>
  <cp:lastModifiedBy>宇欣</cp:lastModifiedBy>
  <cp:revision>4</cp:revision>
  <cp:lastPrinted>2019-09-29T16:00:00Z</cp:lastPrinted>
  <dcterms:created xsi:type="dcterms:W3CDTF">2019-09-29T16:00:00Z</dcterms:created>
  <dcterms:modified xsi:type="dcterms:W3CDTF">2022-11-01T04:15:55Z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47ac639a-3243-4c72-9a61-dc715b74f4bf</vt:lpwstr>
  </property>
</Properties>
</file>