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>
      <p:cViewPr varScale="1">
        <p:scale>
          <a:sx n="90" d="100"/>
          <a:sy n="90" d="100"/>
        </p:scale>
        <p:origin x="2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539AC-5C43-7FE4-389A-7DE9BEF86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7570E-068A-9A4C-3010-5DBEAC3BA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00716-3F47-BD40-9F85-18A2D9F8E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5BB2-BE2E-4740-991D-4AD91435B5C7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894D7-C0D2-92DD-2D7A-0F87AD38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5C1DB-8EB1-0415-E3D9-392CB7BA4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D742-DD45-594E-8B68-199BC92E7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5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228AE-D885-13AE-E152-B0842ED1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8EDD5-9354-6DED-3090-377ECEEF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FA10B-3EC8-C170-1E21-B1E859D7B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5BB2-BE2E-4740-991D-4AD91435B5C7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3EC23-5940-0021-0114-891BCCF35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14D80-6580-9ABD-B11F-F372DB41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D742-DD45-594E-8B68-199BC92E7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213F46-E6A4-D038-E064-EA7662E57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0EBE2-DCE8-C268-BD78-0AF841EC9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10D18-967F-7F14-9528-A51FD242B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5BB2-BE2E-4740-991D-4AD91435B5C7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19723-CB9E-4DE7-4403-4018DF9D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F68C5-35DF-62A4-1195-96E25A5F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D742-DD45-594E-8B68-199BC92E7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6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C7371-BDAA-B015-CD6F-782499E8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E242A-0FAB-C7A3-A11F-42327F17A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5A6A9-1B4D-14C6-3CE6-A2B9C8E08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5BB2-BE2E-4740-991D-4AD91435B5C7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29FEE-2762-BA50-C026-91F28CF06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27995-7EF6-8C5C-4723-C7F4AF52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D742-DD45-594E-8B68-199BC92E7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91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CE49B-5750-B70D-8837-A6A386507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95CC7-592A-31D8-FEF2-0DF4ED896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2690C-64F1-3695-1440-EABD606B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5BB2-BE2E-4740-991D-4AD91435B5C7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26965-19C1-AC60-493D-406939911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0B058-BECD-D22F-1599-7081FC1F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D742-DD45-594E-8B68-199BC92E7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49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FA213-10F3-95A1-F21C-E2A47F08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F3B1A-3BC2-2039-C14F-4DFD404D6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6CAD5-69E3-5525-F0B6-FCE75C52D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74C75-EE9F-E3FC-5C07-A2C1E0678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5BB2-BE2E-4740-991D-4AD91435B5C7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AED27-8EFD-2EC7-EB2C-0396FD92B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5F2C0-E006-BAA6-614E-BCDE44C8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D742-DD45-594E-8B68-199BC92E7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0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3D75A-CFF4-8E1D-BFC5-E8676560A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196D2-A40A-CF6F-E0D6-AEF84BE75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42F93-21B8-38B9-B23C-E3AD842C8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ED2F9C-34CF-B072-0B53-5144BF3E1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F124E5-1C81-30EF-4DEC-024A4AFA9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03437A-C267-F983-80FA-C48FCB5DE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5BB2-BE2E-4740-991D-4AD91435B5C7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A8401A-58A2-1F65-9C04-AEEF74DB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706C5D-5687-0128-D760-F35680AB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D742-DD45-594E-8B68-199BC92E7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5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1979-5A00-0C0F-F53E-A81B40BF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5344E0-94B3-7A80-4639-8D1DAF6A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5BB2-BE2E-4740-991D-4AD91435B5C7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33D3D-2851-58C9-3A22-E7C38DC44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17564-9228-8E5C-3468-AD26BA846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D742-DD45-594E-8B68-199BC92E7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0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BB5CD-ACB3-F9BA-C9D8-A7019BC20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5BB2-BE2E-4740-991D-4AD91435B5C7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66798C-5A7C-EF47-4BDE-EC9271CDA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FE6A4-A050-CDE2-6C61-700212F7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D742-DD45-594E-8B68-199BC92E7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3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7C12-8DD9-2BF6-0258-9B6592DB9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3EB3-F587-5463-2ACC-BCB700A0C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5795D-EABA-344D-85D9-B13593818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C4F80-232D-0D77-21D4-151D02284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5BB2-BE2E-4740-991D-4AD91435B5C7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BFB1D-8509-74B7-9E9F-FA224E8E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32C9D-0A23-8DFE-4057-7A2EBFC34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D742-DD45-594E-8B68-199BC92E7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30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6F75D-0941-0152-C2CB-3B5CA64E8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14B9EE-3844-45BE-7128-358889068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FD168-1D1C-CE70-9F7B-D77C59546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1D85A-643F-FA58-FBF9-28B38714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5BB2-BE2E-4740-991D-4AD91435B5C7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6A16F-B8F5-6B30-580B-2B61CCE5F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DDE32-5F4C-FEB4-32D2-2631797D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D742-DD45-594E-8B68-199BC92E7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5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CD6A5E-DA3D-793A-8C22-9F24CFA5F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E22B2-8920-1C7D-BC4B-7A76E3394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E087E-862C-964A-D0D0-435053863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C5BB2-BE2E-4740-991D-4AD91435B5C7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61044-9E5D-4BCE-C30D-E767C15EB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73FED-23CC-351A-33AB-87373B9C7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ED742-DD45-594E-8B68-199BC92E7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0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2949C-53B0-8540-E559-F2FC415B54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/>
              <a:t>Presentation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3DFB1-BA31-F50D-E2A9-6F59ECE92F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27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Sample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Presentation</dc:title>
  <dc:creator>Wang, Harry</dc:creator>
  <cp:lastModifiedBy>Wang, Harry</cp:lastModifiedBy>
  <cp:revision>1</cp:revision>
  <dcterms:created xsi:type="dcterms:W3CDTF">2022-10-22T12:24:11Z</dcterms:created>
  <dcterms:modified xsi:type="dcterms:W3CDTF">2022-10-22T12:24:41Z</dcterms:modified>
</cp:coreProperties>
</file>