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973" r:id="rId2"/>
    <p:sldId id="966" r:id="rId3"/>
    <p:sldId id="93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5097" autoAdjust="0"/>
  </p:normalViewPr>
  <p:slideViewPr>
    <p:cSldViewPr>
      <p:cViewPr varScale="1">
        <p:scale>
          <a:sx n="72" d="100"/>
          <a:sy n="72" d="100"/>
        </p:scale>
        <p:origin x="72" y="10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5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Tree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/>
          </p:nvPr>
        </p:nvSpPr>
        <p:spPr>
          <a:xfrm>
            <a:off x="6585239" y="3166110"/>
            <a:ext cx="4983369" cy="27660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Definition and Terminology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Binary </a:t>
            </a:r>
            <a:r>
              <a:rPr lang="en-US" altLang="ko-KR" dirty="0"/>
              <a:t>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b="1" dirty="0" smtClean="0"/>
              <a:t>Traversal - Quizzes</a:t>
            </a:r>
            <a:endParaRPr lang="en-US" altLang="ko-KR" b="1" dirty="0"/>
          </a:p>
          <a:p>
            <a:pPr lvl="1"/>
            <a:r>
              <a:rPr lang="en-US" altLang="ko-KR" dirty="0"/>
              <a:t>Coding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Tree </a:t>
            </a:r>
            <a:r>
              <a:rPr lang="en-US" altLang="ko-KR" dirty="0" smtClean="0"/>
              <a:t>balancing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</a:t>
            </a:r>
            <a:r>
              <a:rPr lang="en-US" altLang="ko-KR" b="1" dirty="0" smtClean="0"/>
              <a:t>1: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</a:t>
            </a:r>
            <a:r>
              <a:rPr lang="en-US" altLang="ko-KR" dirty="0" smtClean="0"/>
              <a:t>): </a:t>
            </a:r>
          </a:p>
          <a:p>
            <a:pPr lvl="1"/>
            <a:r>
              <a:rPr lang="en-US" altLang="ko-KR" dirty="0" smtClean="0"/>
              <a:t>inorder </a:t>
            </a:r>
            <a:r>
              <a:rPr lang="en-US" altLang="ko-KR" dirty="0"/>
              <a:t>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</a:t>
            </a:r>
            <a:r>
              <a:rPr lang="en-US" altLang="ko-KR" dirty="0" smtClean="0"/>
              <a:t>:  </a:t>
            </a:r>
            <a:endParaRPr lang="en-US" altLang="ko-KR" dirty="0"/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 traversal(LR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):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Level Order traversal :     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7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87488" y="3068960"/>
            <a:ext cx="1752600" cy="2057400"/>
            <a:chOff x="3792" y="1728"/>
            <a:chExt cx="1104" cy="1296"/>
          </a:xfrm>
        </p:grpSpPr>
        <p:sp>
          <p:nvSpPr>
            <p:cNvPr id="28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29" name="AutoShape 1030"/>
            <p:cNvCxnSpPr>
              <a:cxnSpLocks noChangeShapeType="1"/>
              <a:stCxn id="28" idx="3"/>
              <a:endCxn id="31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031"/>
            <p:cNvCxnSpPr>
              <a:cxnSpLocks noChangeShapeType="1"/>
              <a:stCxn id="28" idx="5"/>
              <a:endCxn id="5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*</a:t>
              </a:r>
            </a:p>
          </p:txBody>
        </p:sp>
        <p:sp>
          <p:nvSpPr>
            <p:cNvPr id="32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8" name="AutoShape 1035"/>
            <p:cNvCxnSpPr>
              <a:cxnSpLocks noChangeShapeType="1"/>
              <a:stCxn id="31" idx="5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36"/>
            <p:cNvCxnSpPr>
              <a:cxnSpLocks noChangeShapeType="1"/>
              <a:stCxn id="31" idx="3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Exercise 2: </a:t>
            </a:r>
            <a:endParaRPr lang="en-US" altLang="ko-KR" b="1" dirty="0"/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inorder </a:t>
            </a:r>
            <a:r>
              <a:rPr lang="en-US" altLang="ko-KR" dirty="0"/>
              <a:t>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</a:t>
            </a:r>
            <a:r>
              <a:rPr lang="en-US" altLang="ko-KR" dirty="0" smtClean="0"/>
              <a:t>)   </a:t>
            </a:r>
            <a:endParaRPr lang="en-US" altLang="ko-KR" dirty="0"/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 </a:t>
            </a:r>
            <a:r>
              <a:rPr lang="en-US" altLang="ko-KR" dirty="0"/>
              <a:t>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03732" y="2879354"/>
            <a:ext cx="3108492" cy="3044573"/>
            <a:chOff x="2495600" y="3624787"/>
            <a:chExt cx="3108492" cy="3044573"/>
          </a:xfrm>
        </p:grpSpPr>
        <p:sp>
          <p:nvSpPr>
            <p:cNvPr id="29" name="타원 28"/>
            <p:cNvSpPr/>
            <p:nvPr/>
          </p:nvSpPr>
          <p:spPr>
            <a:xfrm>
              <a:off x="3000555" y="427285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1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60795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66361" y="431972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9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856031" y="362478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7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454691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3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109189" y="490581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8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96264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5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002887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2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495600" y="492056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3387023" y="3905057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95891" y="4647136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004531" y="4706084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325189" y="4673890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3312269" y="5305064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460422" y="466054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786108" y="5330307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219481" y="3977065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62946" y="493888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10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431704" y="62386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4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3756227" y="5949238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7D09CC-583C-4754-A99B-7DCF86D8EC94}"/>
                </a:ext>
              </a:extLst>
            </p:cNvPr>
            <p:cNvSpPr/>
            <p:nvPr/>
          </p:nvSpPr>
          <p:spPr>
            <a:xfrm>
              <a:off x="4322930" y="623796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6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208222E-B223-4E07-B623-063664F7CD6E}"/>
                </a:ext>
              </a:extLst>
            </p:cNvPr>
            <p:cNvCxnSpPr/>
            <p:nvPr/>
          </p:nvCxnSpPr>
          <p:spPr>
            <a:xfrm>
              <a:off x="4239591" y="5972603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554602" y="2831332"/>
            <a:ext cx="3030332" cy="2253656"/>
            <a:chOff x="8105300" y="3379508"/>
            <a:chExt cx="3372629" cy="25082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9120336" y="365103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8529204" y="439311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0737844" y="4452061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9058502" y="441986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81" idx="7"/>
            </p:cNvCxnSpPr>
            <p:nvPr/>
          </p:nvCxnSpPr>
          <p:spPr>
            <a:xfrm flipH="1">
              <a:off x="9065808" y="5145758"/>
              <a:ext cx="183235" cy="232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10193735" y="440652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85" idx="5"/>
            </p:cNvCxnSpPr>
            <p:nvPr/>
          </p:nvCxnSpPr>
          <p:spPr>
            <a:xfrm>
              <a:off x="9627847" y="5124179"/>
              <a:ext cx="169948" cy="272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952794" y="3723042"/>
              <a:ext cx="437749" cy="36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10854754" y="506155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30326" y="5352214"/>
              <a:ext cx="518408" cy="535516"/>
              <a:chOff x="3101005" y="5580499"/>
              <a:chExt cx="518408" cy="535516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01666" y="3379508"/>
              <a:ext cx="518408" cy="535516"/>
              <a:chOff x="3101005" y="5580499"/>
              <a:chExt cx="518408" cy="53551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0340418" y="3981582"/>
              <a:ext cx="518408" cy="535516"/>
              <a:chOff x="3101005" y="5580499"/>
              <a:chExt cx="518408" cy="53551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29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959521" y="4599396"/>
              <a:ext cx="518408" cy="535516"/>
              <a:chOff x="3101005" y="5580499"/>
              <a:chExt cx="518408" cy="53551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824701" y="4667088"/>
              <a:ext cx="518408" cy="535516"/>
              <a:chOff x="3101005" y="5580499"/>
              <a:chExt cx="518408" cy="53551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66950" y="4015962"/>
              <a:ext cx="518408" cy="535516"/>
              <a:chOff x="3101005" y="5580499"/>
              <a:chExt cx="518408" cy="535516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05300" y="4668062"/>
              <a:ext cx="518408" cy="535516"/>
              <a:chOff x="3101005" y="5580499"/>
              <a:chExt cx="518408" cy="53551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193453" y="5700922"/>
                <a:ext cx="332196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185358" y="4667088"/>
              <a:ext cx="518408" cy="535516"/>
              <a:chOff x="3101005" y="5580499"/>
              <a:chExt cx="518408" cy="53551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656096" y="5343378"/>
              <a:ext cx="518408" cy="535516"/>
              <a:chOff x="3101005" y="5580499"/>
              <a:chExt cx="518408" cy="53551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569734" y="5294116"/>
              <a:ext cx="581187" cy="575943"/>
              <a:chOff x="3101005" y="5580499"/>
              <a:chExt cx="518408" cy="53551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154903" y="5700922"/>
                <a:ext cx="409297" cy="350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01" name="Picture 2" descr="https://upload.wikimedia.org/wikipedia/commons/thumb/d/dc/Sorted_binary_tree_ALL.svg/281px-Sorted_binary_tree_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7" y="2631317"/>
            <a:ext cx="3078975" cy="26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15762</TotalTime>
  <Words>91</Words>
  <Application>Microsoft Office PowerPoint</Application>
  <PresentationFormat>와이드스크린</PresentationFormat>
  <Paragraphs>55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Data Structures Chapter 5  Tree</vt:lpstr>
      <vt:lpstr>Binary tree traversals </vt:lpstr>
      <vt:lpstr>Binary tree traversals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991</cp:revision>
  <dcterms:created xsi:type="dcterms:W3CDTF">2014-02-12T09:15:05Z</dcterms:created>
  <dcterms:modified xsi:type="dcterms:W3CDTF">2021-04-21T15:04:40Z</dcterms:modified>
</cp:coreProperties>
</file>