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555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88067" autoAdjust="0"/>
  </p:normalViewPr>
  <p:slideViewPr>
    <p:cSldViewPr snapToGrid="0" showGuides="1">
      <p:cViewPr varScale="1">
        <p:scale>
          <a:sx n="82" d="100"/>
          <a:sy n="82" d="100"/>
        </p:scale>
        <p:origin x="283" y="67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21-03-22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9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850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8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Arial Rounded MT Bold" panose="020F070403050403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김영섭 교수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21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21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6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0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1800">
                <a:latin typeface="Arial Rounded MT Bold" panose="020F0704030504030204" pitchFamily="34" charset="0"/>
              </a:defRPr>
            </a:lvl3pPr>
            <a:lvl4pPr>
              <a:defRPr sz="1800">
                <a:latin typeface="Arial Rounded MT Bold" panose="020F0704030504030204" pitchFamily="34" charset="0"/>
              </a:defRPr>
            </a:lvl4pPr>
            <a:lvl5pPr>
              <a:defRPr sz="1800"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</a:t>
            </a:r>
            <a:r>
              <a:rPr kumimoji="0" lang="en-US" altLang="ko-KR" dirty="0"/>
              <a:t>Coding </a:t>
            </a:r>
            <a:r>
              <a:rPr kumimoji="0" lang="ko-KR" altLang="en-US" dirty="0"/>
              <a:t>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18161" y="1175659"/>
            <a:ext cx="5984239" cy="57024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31DD24-8DAD-483B-B2C3-4115C5FC18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2400" y="1200199"/>
            <a:ext cx="5984239" cy="56734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40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34372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11968477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21-03-22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3683" r:id="rId3"/>
    <p:sldLayoutId id="2147483677" r:id="rId4"/>
    <p:sldLayoutId id="2147483681" r:id="rId5"/>
    <p:sldLayoutId id="2147483678" r:id="rId6"/>
    <p:sldLayoutId id="2147483679" r:id="rId7"/>
    <p:sldLayoutId id="2147483680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</a:t>
            </a:r>
            <a:r>
              <a:rPr lang="en-US" altLang="ko-KR" dirty="0" smtClean="0"/>
              <a:t>Analysis – Quiz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cs typeface="Times New Roman" pitchFamily="18" charset="0"/>
                  </a:rPr>
                  <a:t>Example: Running </a:t>
                </a:r>
                <a:r>
                  <a:rPr lang="en-US" altLang="ko-KR" dirty="0">
                    <a:cs typeface="Times New Roman" pitchFamily="18" charset="0"/>
                  </a:rPr>
                  <a:t>time estimates - empirical </a:t>
                </a:r>
                <a:r>
                  <a:rPr lang="en-US" altLang="ko-KR" dirty="0" smtClean="0">
                    <a:cs typeface="Times New Roman" pitchFamily="18" charset="0"/>
                  </a:rPr>
                  <a:t>analysis</a:t>
                </a:r>
                <a:endParaRPr lang="en-US" altLang="ko-KR" dirty="0" smtClean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 smtClean="0">
                    <a:cs typeface="Times New Roman" pitchFamily="18" charset="0"/>
                    <a:sym typeface="Wingdings" pitchFamily="2" charset="2"/>
                  </a:rPr>
                  <a:t>Personal computer </a:t>
                </a:r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</a:t>
                </a:r>
                <a:r>
                  <a:rPr lang="en-US" altLang="ko-KR" dirty="0" smtClean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pPr lvl="1"/>
                <a:r>
                  <a:rPr lang="en-US" altLang="ko-KR" dirty="0" smtClean="0">
                    <a:cs typeface="Times New Roman" pitchFamily="18" charset="0"/>
                    <a:sym typeface="Wingdings" pitchFamily="2" charset="2"/>
                  </a:rPr>
                  <a:t>Super computer </a:t>
                </a:r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77002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)</a:t>
                          </a:r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8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  <a:endParaRPr kumimoji="1" lang="en-US" altLang="ko-KR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  <a:endParaRPr kumimoji="1" lang="en-US" altLang="ko-KR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77002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13" t="-8824" r="-103464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8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  <a:endParaRPr kumimoji="1" lang="en-US" altLang="ko-KR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  <a:endParaRPr kumimoji="1" lang="en-US" altLang="ko-KR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instant &lt; 0.1 sec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2055371" cy="969496"/>
              </a:xfrm>
              <a:prstGeom prst="rect">
                <a:avLst/>
              </a:prstGeom>
              <a:blipFill>
                <a:blip r:embed="rId5"/>
                <a:stretch>
                  <a:fillRect l="-2663" r="-2071" b="-10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41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Use a reasonable or understandable time units.</a:t>
            </a:r>
          </a:p>
          <a:p>
            <a:r>
              <a:rPr lang="en-US" altLang="ko-KR" dirty="0" smtClean="0"/>
              <a:t>Do not say, for example, "3660 days" nor "1220 seconds", </a:t>
            </a:r>
          </a:p>
          <a:p>
            <a:r>
              <a:rPr lang="en-US" altLang="ko-KR" dirty="0" smtClean="0"/>
              <a:t>but 10.0 years or 20.3 min, respectively.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2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6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8017</TotalTime>
  <Words>130</Words>
  <Application>Microsoft Office PowerPoint</Application>
  <PresentationFormat>사용자 지정</PresentationFormat>
  <Paragraphs>30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4" baseType="lpstr">
      <vt:lpstr>D2Coding</vt:lpstr>
      <vt:lpstr>굴림</vt:lpstr>
      <vt:lpstr>나눔고딕</vt:lpstr>
      <vt:lpstr>맑은 고딕</vt:lpstr>
      <vt:lpstr>바탕체</vt:lpstr>
      <vt:lpstr>Arial Rounded MT Bold</vt:lpstr>
      <vt:lpstr>Cambria Math</vt:lpstr>
      <vt:lpstr>Candara</vt:lpstr>
      <vt:lpstr>Century Gothic</vt:lpstr>
      <vt:lpstr>Helvetica</vt:lpstr>
      <vt:lpstr>Times New Roman</vt:lpstr>
      <vt:lpstr>Wingdings</vt:lpstr>
      <vt:lpstr>1_고려청자</vt:lpstr>
      <vt:lpstr>Asymptotic Analysis – Quiz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김 영섭</cp:lastModifiedBy>
  <cp:revision>441</cp:revision>
  <dcterms:modified xsi:type="dcterms:W3CDTF">2021-03-22T01:24:44Z</dcterms:modified>
</cp:coreProperties>
</file>