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680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342" autoAdjust="0"/>
  </p:normalViewPr>
  <p:slideViewPr>
    <p:cSldViewPr snapToGrid="0" showGuides="1">
      <p:cViewPr varScale="1">
        <p:scale>
          <a:sx n="65" d="100"/>
          <a:sy n="65" d="100"/>
        </p:scale>
        <p:origin x="43" y="926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21-03-23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92947"/>
            <a:ext cx="11968478" cy="550035"/>
          </a:xfrm>
        </p:spPr>
        <p:txBody>
          <a:bodyPr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1" y="910789"/>
            <a:ext cx="11968478" cy="5869318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E486-03AD-4948-A7E0-08D9D11C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4E6CC-59F1-4218-9B67-3A1E2197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67F2F-E1FE-466A-B0C8-E86656B7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292DF6F-3DA5-4765-A844-0D90919D909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876885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0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21-03-23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80" r:id="rId6"/>
    <p:sldLayoutId id="2147483682" r:id="rId7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Stack: </a:t>
            </a:r>
            <a:r>
              <a:rPr lang="en-US" altLang="ko-KR" dirty="0">
                <a:latin typeface="Century Gothic" panose="020B0502020202020204" pitchFamily="34" charset="0"/>
              </a:rPr>
              <a:t>U</a:t>
            </a:r>
            <a:r>
              <a:rPr lang="en-US" altLang="ko-KR" dirty="0" smtClean="0">
                <a:latin typeface="Century Gothic" panose="020B0502020202020204" pitchFamily="34" charset="0"/>
              </a:rPr>
              <a:t>sing </a:t>
            </a:r>
            <a:r>
              <a:rPr lang="en-US" altLang="ko-KR" dirty="0">
                <a:latin typeface="Century Gothic" panose="020B0502020202020204" pitchFamily="34" charset="0"/>
              </a:rPr>
              <a:t>dynamic arrays</a:t>
            </a:r>
            <a:endParaRPr lang="ko-KR" altLang="en-US" sz="14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1" dirty="0" smtClean="0">
                    <a:solidFill>
                      <a:schemeClr val="accent2"/>
                    </a:solidFill>
                    <a:latin typeface="Century Gothic" panose="020B0502020202020204" pitchFamily="34" charset="0"/>
                  </a:rPr>
                  <a:t>Q. </a:t>
                </a:r>
                <a:r>
                  <a:rPr lang="en-US" altLang="ko-KR" dirty="0">
                    <a:latin typeface="Century Gothic" panose="020B0502020202020204" pitchFamily="34" charset="0"/>
                  </a:rPr>
                  <a:t>Cost of inserting first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ko-KR" dirty="0">
                    <a:latin typeface="Century Gothic" panose="020B0502020202020204" pitchFamily="34" charset="0"/>
                  </a:rPr>
                  <a:t> items by </a:t>
                </a:r>
                <a:r>
                  <a:rPr lang="en-US" altLang="ko-KR" dirty="0" smtClean="0">
                    <a:solidFill>
                      <a:srgbClr val="C00000"/>
                    </a:solidFill>
                    <a:latin typeface="Century Gothic" panose="020B0502020202020204" pitchFamily="34" charset="0"/>
                    <a:cs typeface="Consolas" panose="020B0609020204030204" pitchFamily="49" charset="0"/>
                  </a:rPr>
                  <a:t>resize(capacity * 2)</a:t>
                </a:r>
                <a:r>
                  <a:rPr lang="en-US" altLang="ko-KR" dirty="0" smtClean="0">
                    <a:latin typeface="Century Gothic" panose="020B0502020202020204" pitchFamily="34" charset="0"/>
                  </a:rPr>
                  <a:t>?</a:t>
                </a:r>
                <a:endParaRPr lang="en-US" altLang="ko-KR" dirty="0">
                  <a:latin typeface="Century Gothic" panose="020B0502020202020204" pitchFamily="34" charset="0"/>
                </a:endParaRPr>
              </a:p>
              <a:p>
                <a:r>
                  <a:rPr lang="en-US" altLang="ko-KR" b="1" dirty="0">
                    <a:solidFill>
                      <a:schemeClr val="accent2"/>
                    </a:solidFill>
                    <a:latin typeface="Century Gothic" panose="020B0502020202020204" pitchFamily="34" charset="0"/>
                  </a:rPr>
                  <a:t>A.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</m:d>
                    <m:r>
                      <a:rPr lang="en-US" altLang="ko-KR" b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ko-KR" b="1" dirty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ko-KR" b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b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b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+ …+</m:t>
                    </m:r>
                    <m:r>
                      <a:rPr lang="en-US" altLang="ko-KR" b="1" dirty="0"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ko-KR" b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entury Gothic" panose="020B0502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Century Gothic" panose="020B0502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Century Gothic" panose="020B0502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 smtClean="0">
                  <a:latin typeface="Century Gothic" panose="020B0502020202020204" pitchFamily="34" charset="0"/>
                </a:endParaRPr>
              </a:p>
              <a:p>
                <a:pPr marL="457200" lvl="1" indent="0">
                  <a:buNone/>
                </a:pPr>
                <a:endParaRPr lang="en-US" altLang="ko-KR" dirty="0">
                  <a:latin typeface="Century Gothic" panose="020B0502020202020204" pitchFamily="34" charset="0"/>
                </a:endParaRPr>
              </a:p>
              <a:p>
                <a:pPr marL="457200" lvl="1" indent="0">
                  <a:buNone/>
                </a:pPr>
                <a:endParaRPr lang="en-US" altLang="ko-KR" dirty="0" smtClean="0">
                  <a:latin typeface="Century Gothic" panose="020B0502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Century Gothic" panose="020B0502020202020204" pitchFamily="34" charset="0"/>
                </a:endParaRPr>
              </a:p>
              <a:p>
                <a:pPr marL="457200" lvl="1" indent="0">
                  <a:buNone/>
                </a:pPr>
                <a:endParaRPr lang="en-US" altLang="ko-KR" dirty="0" smtClean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2" t="-8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DF6F-3DA5-4765-A844-0D90919D9092}" type="slidenum">
              <a:rPr lang="en-US" altLang="ko-KR" smtClean="0"/>
              <a:pPr/>
              <a:t>1</a:t>
            </a:fld>
            <a:endParaRPr lang="en-US" altLang="ko-K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6787539" y="1541498"/>
                <a:ext cx="5699099" cy="3991093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Century Gothic" panose="020B0502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</m:oMath>
                </a14:m>
                <a:r>
                  <a:rPr lang="en-US" altLang="ko-KR" sz="1800" dirty="0">
                    <a:latin typeface="Century Gothic" panose="020B0502020202020204" pitchFamily="34" charset="0"/>
                  </a:rPr>
                  <a:t> </a:t>
                </a: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1+2+4+…+</m:t>
                      </m:r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 −1</m:t>
                          </m:r>
                        </m:num>
                        <m:den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2 −1</m:t>
                          </m:r>
                        </m:den>
                      </m:f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 smtClean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 smtClean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endParaRPr lang="en-US" altLang="ko-KR" sz="1800" dirty="0" smtClean="0">
                  <a:latin typeface="Century Gothic" panose="020B0502020202020204" pitchFamily="34" charset="0"/>
                </a:endParaRPr>
              </a:p>
              <a:p>
                <a:endParaRPr lang="en-US" altLang="ko-KR" sz="1800" dirty="0">
                  <a:latin typeface="Century Gothic" panose="020B0502020202020204" pitchFamily="34" charset="0"/>
                </a:endParaRPr>
              </a:p>
              <a:p>
                <a:r>
                  <a:rPr lang="en-US" altLang="ko-KR" sz="1800" dirty="0" smtClean="0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Therefore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ko-KR" sz="1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1+2+4+…+</m:t>
                        </m:r>
                        <m:r>
                          <a:rPr lang="en-US" altLang="ko-KR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altLang="ko-KR" sz="1800" b="0" dirty="0" smtClean="0">
                  <a:solidFill>
                    <a:srgbClr val="C00000"/>
                  </a:solidFill>
                  <a:latin typeface="Century Gothic" panose="020B0502020202020204" pitchFamily="34" charset="0"/>
                </a:endParaRPr>
              </a:p>
              <a:p>
                <a:r>
                  <a:rPr lang="en-US" altLang="ko-KR" sz="1800" dirty="0">
                    <a:latin typeface="Century Gothic" panose="020B0502020202020204" pitchFamily="34" charset="0"/>
                  </a:rPr>
                  <a:t>The time complexity of the algorithm is O(n).</a:t>
                </a:r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539" y="1541498"/>
                <a:ext cx="5699099" cy="3991093"/>
              </a:xfrm>
              <a:prstGeom prst="rect">
                <a:avLst/>
              </a:prstGeom>
              <a:blipFill>
                <a:blip r:embed="rId3"/>
                <a:stretch>
                  <a:fillRect l="-855" b="-1220"/>
                </a:stretch>
              </a:blip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4" name="그룹 223"/>
          <p:cNvGrpSpPr/>
          <p:nvPr/>
        </p:nvGrpSpPr>
        <p:grpSpPr>
          <a:xfrm>
            <a:off x="670561" y="3816511"/>
            <a:ext cx="7996027" cy="3156738"/>
            <a:chOff x="700118" y="3068960"/>
            <a:chExt cx="7996027" cy="3156738"/>
          </a:xfrm>
        </p:grpSpPr>
        <p:cxnSp>
          <p:nvCxnSpPr>
            <p:cNvPr id="225" name="직선 연결선 224"/>
            <p:cNvCxnSpPr/>
            <p:nvPr/>
          </p:nvCxnSpPr>
          <p:spPr>
            <a:xfrm>
              <a:off x="1115616" y="3068960"/>
              <a:ext cx="0" cy="27363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flipH="1">
              <a:off x="1115616" y="5805264"/>
              <a:ext cx="46721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직사각형 226"/>
            <p:cNvSpPr/>
            <p:nvPr/>
          </p:nvSpPr>
          <p:spPr>
            <a:xfrm>
              <a:off x="899592" y="5785519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atin typeface="Century Gothic" panose="020B0502020202020204" pitchFamily="34" charset="0"/>
                </a:rPr>
                <a:t>0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1491831" y="3798331"/>
              <a:ext cx="170993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i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one gray dot</a:t>
              </a:r>
            </a:p>
            <a:p>
              <a:r>
                <a:rPr lang="en-US" altLang="ko-KR" sz="1400" i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for each operation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 rot="10800000">
              <a:off x="700118" y="3472424"/>
              <a:ext cx="430887" cy="192937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1600" dirty="0">
                  <a:latin typeface="Century Gothic" panose="020B0502020202020204" pitchFamily="34" charset="0"/>
                </a:rPr>
                <a:t>cost(array access)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 rot="16200000">
              <a:off x="3692160" y="4174301"/>
              <a:ext cx="430887" cy="367190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600" dirty="0">
                  <a:latin typeface="Century Gothic" panose="020B0502020202020204" pitchFamily="34" charset="0"/>
                </a:rPr>
                <a:t>number of push() operations</a:t>
              </a:r>
              <a:endParaRPr lang="ko-KR" alt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231" name="순서도: 연결자 230"/>
            <p:cNvSpPr/>
            <p:nvPr/>
          </p:nvSpPr>
          <p:spPr>
            <a:xfrm>
              <a:off x="1189705" y="5692111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2" name="순서도: 연결자 231"/>
            <p:cNvSpPr/>
            <p:nvPr/>
          </p:nvSpPr>
          <p:spPr>
            <a:xfrm>
              <a:off x="113920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3" name="순서도: 연결자 232"/>
            <p:cNvSpPr/>
            <p:nvPr/>
          </p:nvSpPr>
          <p:spPr>
            <a:xfrm>
              <a:off x="1288002" y="5620482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4" name="순서도: 연결자 233"/>
            <p:cNvSpPr/>
            <p:nvPr/>
          </p:nvSpPr>
          <p:spPr>
            <a:xfrm>
              <a:off x="123542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5" name="순서도: 연결자 234"/>
            <p:cNvSpPr/>
            <p:nvPr/>
          </p:nvSpPr>
          <p:spPr>
            <a:xfrm>
              <a:off x="138152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6" name="순서도: 연결자 235"/>
            <p:cNvSpPr/>
            <p:nvPr/>
          </p:nvSpPr>
          <p:spPr>
            <a:xfrm>
              <a:off x="133372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7" name="순서도: 연결자 236"/>
            <p:cNvSpPr/>
            <p:nvPr/>
          </p:nvSpPr>
          <p:spPr>
            <a:xfrm>
              <a:off x="1477737" y="549304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8" name="순서도: 연결자 237"/>
            <p:cNvSpPr/>
            <p:nvPr/>
          </p:nvSpPr>
          <p:spPr>
            <a:xfrm>
              <a:off x="143201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39" name="순서도: 연결자 238"/>
            <p:cNvSpPr/>
            <p:nvPr/>
          </p:nvSpPr>
          <p:spPr>
            <a:xfrm>
              <a:off x="156917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0" name="순서도: 연결자 239"/>
            <p:cNvSpPr/>
            <p:nvPr/>
          </p:nvSpPr>
          <p:spPr>
            <a:xfrm>
              <a:off x="152345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1" name="순서도: 연결자 240"/>
            <p:cNvSpPr/>
            <p:nvPr/>
          </p:nvSpPr>
          <p:spPr>
            <a:xfrm>
              <a:off x="166539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2" name="순서도: 연결자 241"/>
            <p:cNvSpPr/>
            <p:nvPr/>
          </p:nvSpPr>
          <p:spPr>
            <a:xfrm>
              <a:off x="161967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3" name="순서도: 연결자 242"/>
            <p:cNvSpPr/>
            <p:nvPr/>
          </p:nvSpPr>
          <p:spPr>
            <a:xfrm>
              <a:off x="176576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4" name="순서도: 연결자 243"/>
            <p:cNvSpPr/>
            <p:nvPr/>
          </p:nvSpPr>
          <p:spPr>
            <a:xfrm>
              <a:off x="171796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5" name="순서도: 연결자 244"/>
            <p:cNvSpPr/>
            <p:nvPr/>
          </p:nvSpPr>
          <p:spPr>
            <a:xfrm>
              <a:off x="1861983" y="5229200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6" name="순서도: 연결자 245"/>
            <p:cNvSpPr/>
            <p:nvPr/>
          </p:nvSpPr>
          <p:spPr>
            <a:xfrm>
              <a:off x="181626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7" name="순서도: 연결자 246"/>
            <p:cNvSpPr/>
            <p:nvPr/>
          </p:nvSpPr>
          <p:spPr>
            <a:xfrm>
              <a:off x="195280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8" name="순서도: 연결자 247"/>
            <p:cNvSpPr/>
            <p:nvPr/>
          </p:nvSpPr>
          <p:spPr>
            <a:xfrm>
              <a:off x="190978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49" name="순서도: 연결자 248"/>
            <p:cNvSpPr/>
            <p:nvPr/>
          </p:nvSpPr>
          <p:spPr>
            <a:xfrm>
              <a:off x="204902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0" name="순서도: 연결자 249"/>
            <p:cNvSpPr/>
            <p:nvPr/>
          </p:nvSpPr>
          <p:spPr>
            <a:xfrm>
              <a:off x="200330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1" name="순서도: 연결자 250"/>
            <p:cNvSpPr/>
            <p:nvPr/>
          </p:nvSpPr>
          <p:spPr>
            <a:xfrm>
              <a:off x="214940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2" name="순서도: 연결자 251"/>
            <p:cNvSpPr/>
            <p:nvPr/>
          </p:nvSpPr>
          <p:spPr>
            <a:xfrm>
              <a:off x="210160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3" name="순서도: 연결자 252"/>
            <p:cNvSpPr/>
            <p:nvPr/>
          </p:nvSpPr>
          <p:spPr>
            <a:xfrm>
              <a:off x="224561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4" name="순서도: 연결자 253"/>
            <p:cNvSpPr/>
            <p:nvPr/>
          </p:nvSpPr>
          <p:spPr>
            <a:xfrm>
              <a:off x="219989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5" name="순서도: 연결자 254"/>
            <p:cNvSpPr/>
            <p:nvPr/>
          </p:nvSpPr>
          <p:spPr>
            <a:xfrm>
              <a:off x="233705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6" name="순서도: 연결자 255"/>
            <p:cNvSpPr/>
            <p:nvPr/>
          </p:nvSpPr>
          <p:spPr>
            <a:xfrm>
              <a:off x="229133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7" name="순서도: 연결자 256"/>
            <p:cNvSpPr/>
            <p:nvPr/>
          </p:nvSpPr>
          <p:spPr>
            <a:xfrm>
              <a:off x="243327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8" name="순서도: 연결자 257"/>
            <p:cNvSpPr/>
            <p:nvPr/>
          </p:nvSpPr>
          <p:spPr>
            <a:xfrm>
              <a:off x="238755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59" name="순서도: 연결자 258"/>
            <p:cNvSpPr/>
            <p:nvPr/>
          </p:nvSpPr>
          <p:spPr>
            <a:xfrm>
              <a:off x="253364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0" name="순서도: 연결자 259"/>
            <p:cNvSpPr/>
            <p:nvPr/>
          </p:nvSpPr>
          <p:spPr>
            <a:xfrm>
              <a:off x="248584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1" name="순서도: 연결자 260"/>
            <p:cNvSpPr/>
            <p:nvPr/>
          </p:nvSpPr>
          <p:spPr>
            <a:xfrm>
              <a:off x="262986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2" name="순서도: 연결자 261"/>
            <p:cNvSpPr/>
            <p:nvPr/>
          </p:nvSpPr>
          <p:spPr>
            <a:xfrm>
              <a:off x="258414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3" name="순서도: 연결자 262"/>
            <p:cNvSpPr/>
            <p:nvPr/>
          </p:nvSpPr>
          <p:spPr>
            <a:xfrm>
              <a:off x="272130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4" name="순서도: 연결자 263"/>
            <p:cNvSpPr/>
            <p:nvPr/>
          </p:nvSpPr>
          <p:spPr>
            <a:xfrm>
              <a:off x="2639269" y="4678740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5" name="순서도: 연결자 264"/>
            <p:cNvSpPr/>
            <p:nvPr/>
          </p:nvSpPr>
          <p:spPr>
            <a:xfrm>
              <a:off x="281751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6" name="순서도: 연결자 265"/>
            <p:cNvSpPr/>
            <p:nvPr/>
          </p:nvSpPr>
          <p:spPr>
            <a:xfrm>
              <a:off x="277180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7" name="순서도: 연결자 266"/>
            <p:cNvSpPr/>
            <p:nvPr/>
          </p:nvSpPr>
          <p:spPr>
            <a:xfrm>
              <a:off x="291789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8" name="순서도: 연결자 267"/>
            <p:cNvSpPr/>
            <p:nvPr/>
          </p:nvSpPr>
          <p:spPr>
            <a:xfrm>
              <a:off x="287009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9" name="순서도: 연결자 268"/>
            <p:cNvSpPr/>
            <p:nvPr/>
          </p:nvSpPr>
          <p:spPr>
            <a:xfrm>
              <a:off x="301411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0" name="순서도: 연결자 269"/>
            <p:cNvSpPr/>
            <p:nvPr/>
          </p:nvSpPr>
          <p:spPr>
            <a:xfrm>
              <a:off x="296839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1" name="순서도: 연결자 270"/>
            <p:cNvSpPr/>
            <p:nvPr/>
          </p:nvSpPr>
          <p:spPr>
            <a:xfrm>
              <a:off x="310555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2" name="순서도: 연결자 271"/>
            <p:cNvSpPr/>
            <p:nvPr/>
          </p:nvSpPr>
          <p:spPr>
            <a:xfrm>
              <a:off x="305983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3" name="순서도: 연결자 272"/>
            <p:cNvSpPr/>
            <p:nvPr/>
          </p:nvSpPr>
          <p:spPr>
            <a:xfrm>
              <a:off x="320176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4" name="순서도: 연결자 273"/>
            <p:cNvSpPr/>
            <p:nvPr/>
          </p:nvSpPr>
          <p:spPr>
            <a:xfrm>
              <a:off x="315604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5" name="순서도: 연결자 274"/>
            <p:cNvSpPr/>
            <p:nvPr/>
          </p:nvSpPr>
          <p:spPr>
            <a:xfrm>
              <a:off x="330214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6" name="순서도: 연결자 275"/>
            <p:cNvSpPr/>
            <p:nvPr/>
          </p:nvSpPr>
          <p:spPr>
            <a:xfrm>
              <a:off x="325434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7" name="순서도: 연결자 276"/>
            <p:cNvSpPr/>
            <p:nvPr/>
          </p:nvSpPr>
          <p:spPr>
            <a:xfrm>
              <a:off x="339836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8" name="순서도: 연결자 277"/>
            <p:cNvSpPr/>
            <p:nvPr/>
          </p:nvSpPr>
          <p:spPr>
            <a:xfrm>
              <a:off x="335264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9" name="순서도: 연결자 278"/>
            <p:cNvSpPr/>
            <p:nvPr/>
          </p:nvSpPr>
          <p:spPr>
            <a:xfrm>
              <a:off x="348918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0" name="순서도: 연결자 279"/>
            <p:cNvSpPr/>
            <p:nvPr/>
          </p:nvSpPr>
          <p:spPr>
            <a:xfrm>
              <a:off x="344616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1" name="순서도: 연결자 280"/>
            <p:cNvSpPr/>
            <p:nvPr/>
          </p:nvSpPr>
          <p:spPr>
            <a:xfrm>
              <a:off x="358539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2" name="순서도: 연결자 281"/>
            <p:cNvSpPr/>
            <p:nvPr/>
          </p:nvSpPr>
          <p:spPr>
            <a:xfrm>
              <a:off x="353968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3" name="순서도: 연결자 282"/>
            <p:cNvSpPr/>
            <p:nvPr/>
          </p:nvSpPr>
          <p:spPr>
            <a:xfrm>
              <a:off x="368577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4" name="순서도: 연결자 283"/>
            <p:cNvSpPr/>
            <p:nvPr/>
          </p:nvSpPr>
          <p:spPr>
            <a:xfrm>
              <a:off x="363797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5" name="순서도: 연결자 284"/>
            <p:cNvSpPr/>
            <p:nvPr/>
          </p:nvSpPr>
          <p:spPr>
            <a:xfrm>
              <a:off x="378199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6" name="순서도: 연결자 285"/>
            <p:cNvSpPr/>
            <p:nvPr/>
          </p:nvSpPr>
          <p:spPr>
            <a:xfrm>
              <a:off x="373627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7" name="순서도: 연결자 286"/>
            <p:cNvSpPr/>
            <p:nvPr/>
          </p:nvSpPr>
          <p:spPr>
            <a:xfrm>
              <a:off x="387343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8" name="순서도: 연결자 287"/>
            <p:cNvSpPr/>
            <p:nvPr/>
          </p:nvSpPr>
          <p:spPr>
            <a:xfrm>
              <a:off x="382771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89" name="순서도: 연결자 288"/>
            <p:cNvSpPr/>
            <p:nvPr/>
          </p:nvSpPr>
          <p:spPr>
            <a:xfrm>
              <a:off x="396964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0" name="순서도: 연결자 289"/>
            <p:cNvSpPr/>
            <p:nvPr/>
          </p:nvSpPr>
          <p:spPr>
            <a:xfrm>
              <a:off x="3923928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1" name="순서도: 연결자 290"/>
            <p:cNvSpPr/>
            <p:nvPr/>
          </p:nvSpPr>
          <p:spPr>
            <a:xfrm>
              <a:off x="407002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2" name="순서도: 연결자 291"/>
            <p:cNvSpPr/>
            <p:nvPr/>
          </p:nvSpPr>
          <p:spPr>
            <a:xfrm>
              <a:off x="402222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3" name="순서도: 연결자 292"/>
            <p:cNvSpPr/>
            <p:nvPr/>
          </p:nvSpPr>
          <p:spPr>
            <a:xfrm>
              <a:off x="416624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4" name="순서도: 연결자 293"/>
            <p:cNvSpPr/>
            <p:nvPr/>
          </p:nvSpPr>
          <p:spPr>
            <a:xfrm>
              <a:off x="412052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5" name="순서도: 연결자 294"/>
            <p:cNvSpPr/>
            <p:nvPr/>
          </p:nvSpPr>
          <p:spPr>
            <a:xfrm>
              <a:off x="421196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6" name="순서도: 연결자 295"/>
            <p:cNvSpPr/>
            <p:nvPr/>
          </p:nvSpPr>
          <p:spPr>
            <a:xfrm>
              <a:off x="435805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7" name="순서도: 연결자 296"/>
            <p:cNvSpPr/>
            <p:nvPr/>
          </p:nvSpPr>
          <p:spPr>
            <a:xfrm>
              <a:off x="431025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8" name="순서도: 연결자 297"/>
            <p:cNvSpPr/>
            <p:nvPr/>
          </p:nvSpPr>
          <p:spPr>
            <a:xfrm>
              <a:off x="445427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99" name="순서도: 연결자 298"/>
            <p:cNvSpPr/>
            <p:nvPr/>
          </p:nvSpPr>
          <p:spPr>
            <a:xfrm>
              <a:off x="440855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0" name="순서도: 연결자 299"/>
            <p:cNvSpPr/>
            <p:nvPr/>
          </p:nvSpPr>
          <p:spPr>
            <a:xfrm>
              <a:off x="454509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1" name="순서도: 연결자 300"/>
            <p:cNvSpPr/>
            <p:nvPr/>
          </p:nvSpPr>
          <p:spPr>
            <a:xfrm>
              <a:off x="450207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2" name="순서도: 연결자 301"/>
            <p:cNvSpPr/>
            <p:nvPr/>
          </p:nvSpPr>
          <p:spPr>
            <a:xfrm>
              <a:off x="4641311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3" name="순서도: 연결자 302"/>
            <p:cNvSpPr/>
            <p:nvPr/>
          </p:nvSpPr>
          <p:spPr>
            <a:xfrm>
              <a:off x="4595592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4" name="순서도: 연결자 303"/>
            <p:cNvSpPr/>
            <p:nvPr/>
          </p:nvSpPr>
          <p:spPr>
            <a:xfrm>
              <a:off x="474168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5" name="순서도: 연결자 304"/>
            <p:cNvSpPr/>
            <p:nvPr/>
          </p:nvSpPr>
          <p:spPr>
            <a:xfrm>
              <a:off x="469388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6" name="순서도: 연결자 305"/>
            <p:cNvSpPr/>
            <p:nvPr/>
          </p:nvSpPr>
          <p:spPr>
            <a:xfrm>
              <a:off x="4837905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7" name="순서도: 연결자 306"/>
            <p:cNvSpPr/>
            <p:nvPr/>
          </p:nvSpPr>
          <p:spPr>
            <a:xfrm>
              <a:off x="4792186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8" name="순서도: 연결자 307"/>
            <p:cNvSpPr/>
            <p:nvPr/>
          </p:nvSpPr>
          <p:spPr>
            <a:xfrm>
              <a:off x="492934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9" name="순서도: 연결자 308"/>
            <p:cNvSpPr/>
            <p:nvPr/>
          </p:nvSpPr>
          <p:spPr>
            <a:xfrm>
              <a:off x="488362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0" name="순서도: 연결자 309"/>
            <p:cNvSpPr/>
            <p:nvPr/>
          </p:nvSpPr>
          <p:spPr>
            <a:xfrm>
              <a:off x="5025559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1" name="순서도: 연결자 310"/>
            <p:cNvSpPr/>
            <p:nvPr/>
          </p:nvSpPr>
          <p:spPr>
            <a:xfrm>
              <a:off x="4979840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2" name="순서도: 연결자 311"/>
            <p:cNvSpPr/>
            <p:nvPr/>
          </p:nvSpPr>
          <p:spPr>
            <a:xfrm>
              <a:off x="512593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3" name="순서도: 연결자 312"/>
            <p:cNvSpPr/>
            <p:nvPr/>
          </p:nvSpPr>
          <p:spPr>
            <a:xfrm>
              <a:off x="5078137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4" name="순서도: 연결자 313"/>
            <p:cNvSpPr/>
            <p:nvPr/>
          </p:nvSpPr>
          <p:spPr>
            <a:xfrm>
              <a:off x="5222153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5" name="순서도: 연결자 314"/>
            <p:cNvSpPr/>
            <p:nvPr/>
          </p:nvSpPr>
          <p:spPr>
            <a:xfrm>
              <a:off x="5176434" y="5733256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6" name="순서도: 연결자 315"/>
            <p:cNvSpPr/>
            <p:nvPr/>
          </p:nvSpPr>
          <p:spPr>
            <a:xfrm>
              <a:off x="5313591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7" name="순서도: 연결자 316"/>
            <p:cNvSpPr/>
            <p:nvPr/>
          </p:nvSpPr>
          <p:spPr>
            <a:xfrm>
              <a:off x="5267872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8" name="순서도: 연결자 317"/>
            <p:cNvSpPr/>
            <p:nvPr/>
          </p:nvSpPr>
          <p:spPr>
            <a:xfrm>
              <a:off x="5405029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19" name="순서도: 연결자 318"/>
            <p:cNvSpPr/>
            <p:nvPr/>
          </p:nvSpPr>
          <p:spPr>
            <a:xfrm>
              <a:off x="5359310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0" name="순서도: 연결자 319"/>
            <p:cNvSpPr/>
            <p:nvPr/>
          </p:nvSpPr>
          <p:spPr>
            <a:xfrm>
              <a:off x="5501245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1" name="순서도: 연결자 320"/>
            <p:cNvSpPr/>
            <p:nvPr/>
          </p:nvSpPr>
          <p:spPr>
            <a:xfrm>
              <a:off x="5455526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2" name="순서도: 연결자 321"/>
            <p:cNvSpPr/>
            <p:nvPr/>
          </p:nvSpPr>
          <p:spPr>
            <a:xfrm>
              <a:off x="5601623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3" name="순서도: 연결자 322"/>
            <p:cNvSpPr/>
            <p:nvPr/>
          </p:nvSpPr>
          <p:spPr>
            <a:xfrm>
              <a:off x="5553823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4" name="순서도: 연결자 323"/>
            <p:cNvSpPr/>
            <p:nvPr/>
          </p:nvSpPr>
          <p:spPr>
            <a:xfrm>
              <a:off x="5697839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5" name="순서도: 연결자 324"/>
            <p:cNvSpPr/>
            <p:nvPr/>
          </p:nvSpPr>
          <p:spPr>
            <a:xfrm>
              <a:off x="5652120" y="5733255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6" name="순서도: 연결자 325"/>
            <p:cNvSpPr/>
            <p:nvPr/>
          </p:nvSpPr>
          <p:spPr>
            <a:xfrm>
              <a:off x="4264538" y="3568511"/>
              <a:ext cx="45719" cy="45719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4799849" y="3875276"/>
              <a:ext cx="4122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64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28" name="직선 화살표 연결선 327"/>
            <p:cNvCxnSpPr>
              <a:stCxn id="327" idx="1"/>
            </p:cNvCxnSpPr>
            <p:nvPr/>
          </p:nvCxnSpPr>
          <p:spPr>
            <a:xfrm flipH="1" flipV="1">
              <a:off x="4392749" y="3715865"/>
              <a:ext cx="407100" cy="32868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직사각형 328"/>
            <p:cNvSpPr/>
            <p:nvPr/>
          </p:nvSpPr>
          <p:spPr>
            <a:xfrm>
              <a:off x="3178901" y="4956563"/>
              <a:ext cx="4122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32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30" name="직선 화살표 연결선 329"/>
            <p:cNvCxnSpPr>
              <a:stCxn id="329" idx="1"/>
            </p:cNvCxnSpPr>
            <p:nvPr/>
          </p:nvCxnSpPr>
          <p:spPr>
            <a:xfrm flipH="1" flipV="1">
              <a:off x="2771801" y="4797152"/>
              <a:ext cx="407100" cy="32868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순서도: 연결자 330"/>
            <p:cNvSpPr/>
            <p:nvPr/>
          </p:nvSpPr>
          <p:spPr>
            <a:xfrm>
              <a:off x="119178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2" name="순서도: 연결자 331"/>
            <p:cNvSpPr/>
            <p:nvPr/>
          </p:nvSpPr>
          <p:spPr>
            <a:xfrm>
              <a:off x="128800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3" name="순서도: 연결자 332"/>
            <p:cNvSpPr/>
            <p:nvPr/>
          </p:nvSpPr>
          <p:spPr>
            <a:xfrm>
              <a:off x="143409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4" name="순서도: 연결자 333"/>
            <p:cNvSpPr/>
            <p:nvPr/>
          </p:nvSpPr>
          <p:spPr>
            <a:xfrm>
              <a:off x="138629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5" name="순서도: 연결자 334"/>
            <p:cNvSpPr/>
            <p:nvPr/>
          </p:nvSpPr>
          <p:spPr>
            <a:xfrm>
              <a:off x="148459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6" name="순서도: 연결자 335"/>
            <p:cNvSpPr/>
            <p:nvPr/>
          </p:nvSpPr>
          <p:spPr>
            <a:xfrm>
              <a:off x="162175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7" name="순서도: 연결자 336"/>
            <p:cNvSpPr/>
            <p:nvPr/>
          </p:nvSpPr>
          <p:spPr>
            <a:xfrm>
              <a:off x="157603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8" name="순서도: 연결자 337"/>
            <p:cNvSpPr/>
            <p:nvPr/>
          </p:nvSpPr>
          <p:spPr>
            <a:xfrm>
              <a:off x="171796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39" name="순서도: 연결자 338"/>
            <p:cNvSpPr/>
            <p:nvPr/>
          </p:nvSpPr>
          <p:spPr>
            <a:xfrm>
              <a:off x="167225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0" name="순서도: 연결자 339"/>
            <p:cNvSpPr/>
            <p:nvPr/>
          </p:nvSpPr>
          <p:spPr>
            <a:xfrm>
              <a:off x="181834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1" name="순서도: 연결자 340"/>
            <p:cNvSpPr/>
            <p:nvPr/>
          </p:nvSpPr>
          <p:spPr>
            <a:xfrm>
              <a:off x="177054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2" name="순서도: 연결자 341"/>
            <p:cNvSpPr/>
            <p:nvPr/>
          </p:nvSpPr>
          <p:spPr>
            <a:xfrm>
              <a:off x="186884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3" name="순서도: 연결자 342"/>
            <p:cNvSpPr/>
            <p:nvPr/>
          </p:nvSpPr>
          <p:spPr>
            <a:xfrm>
              <a:off x="200538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4" name="순서도: 연결자 343"/>
            <p:cNvSpPr/>
            <p:nvPr/>
          </p:nvSpPr>
          <p:spPr>
            <a:xfrm>
              <a:off x="196236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5" name="순서도: 연결자 344"/>
            <p:cNvSpPr/>
            <p:nvPr/>
          </p:nvSpPr>
          <p:spPr>
            <a:xfrm>
              <a:off x="210160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6" name="순서도: 연결자 345"/>
            <p:cNvSpPr/>
            <p:nvPr/>
          </p:nvSpPr>
          <p:spPr>
            <a:xfrm>
              <a:off x="205588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7" name="순서도: 연결자 346"/>
            <p:cNvSpPr/>
            <p:nvPr/>
          </p:nvSpPr>
          <p:spPr>
            <a:xfrm>
              <a:off x="220197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8" name="순서도: 연결자 347"/>
            <p:cNvSpPr/>
            <p:nvPr/>
          </p:nvSpPr>
          <p:spPr>
            <a:xfrm>
              <a:off x="215417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49" name="순서도: 연결자 348"/>
            <p:cNvSpPr/>
            <p:nvPr/>
          </p:nvSpPr>
          <p:spPr>
            <a:xfrm>
              <a:off x="229819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0" name="순서도: 연결자 349"/>
            <p:cNvSpPr/>
            <p:nvPr/>
          </p:nvSpPr>
          <p:spPr>
            <a:xfrm>
              <a:off x="225247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1" name="순서도: 연결자 350"/>
            <p:cNvSpPr/>
            <p:nvPr/>
          </p:nvSpPr>
          <p:spPr>
            <a:xfrm>
              <a:off x="238963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2" name="순서도: 연결자 351"/>
            <p:cNvSpPr/>
            <p:nvPr/>
          </p:nvSpPr>
          <p:spPr>
            <a:xfrm>
              <a:off x="234391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3" name="순서도: 연결자 352"/>
            <p:cNvSpPr/>
            <p:nvPr/>
          </p:nvSpPr>
          <p:spPr>
            <a:xfrm>
              <a:off x="248584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4" name="순서도: 연결자 353"/>
            <p:cNvSpPr/>
            <p:nvPr/>
          </p:nvSpPr>
          <p:spPr>
            <a:xfrm>
              <a:off x="244013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5" name="순서도: 연결자 354"/>
            <p:cNvSpPr/>
            <p:nvPr/>
          </p:nvSpPr>
          <p:spPr>
            <a:xfrm>
              <a:off x="258622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6" name="순서도: 연결자 355"/>
            <p:cNvSpPr/>
            <p:nvPr/>
          </p:nvSpPr>
          <p:spPr>
            <a:xfrm>
              <a:off x="253842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7" name="순서도: 연결자 356"/>
            <p:cNvSpPr/>
            <p:nvPr/>
          </p:nvSpPr>
          <p:spPr>
            <a:xfrm>
              <a:off x="268244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8" name="순서도: 연결자 357"/>
            <p:cNvSpPr/>
            <p:nvPr/>
          </p:nvSpPr>
          <p:spPr>
            <a:xfrm>
              <a:off x="263672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59" name="순서도: 연결자 358"/>
            <p:cNvSpPr/>
            <p:nvPr/>
          </p:nvSpPr>
          <p:spPr>
            <a:xfrm>
              <a:off x="277388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0" name="순서도: 연결자 359"/>
            <p:cNvSpPr/>
            <p:nvPr/>
          </p:nvSpPr>
          <p:spPr>
            <a:xfrm>
              <a:off x="287009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1" name="순서도: 연결자 360"/>
            <p:cNvSpPr/>
            <p:nvPr/>
          </p:nvSpPr>
          <p:spPr>
            <a:xfrm>
              <a:off x="282437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2" name="순서도: 연결자 361"/>
            <p:cNvSpPr/>
            <p:nvPr/>
          </p:nvSpPr>
          <p:spPr>
            <a:xfrm>
              <a:off x="297047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3" name="순서도: 연결자 362"/>
            <p:cNvSpPr/>
            <p:nvPr/>
          </p:nvSpPr>
          <p:spPr>
            <a:xfrm>
              <a:off x="292267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4" name="순서도: 연결자 363"/>
            <p:cNvSpPr/>
            <p:nvPr/>
          </p:nvSpPr>
          <p:spPr>
            <a:xfrm>
              <a:off x="306669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5" name="순서도: 연결자 364"/>
            <p:cNvSpPr/>
            <p:nvPr/>
          </p:nvSpPr>
          <p:spPr>
            <a:xfrm>
              <a:off x="302097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6" name="순서도: 연결자 365"/>
            <p:cNvSpPr/>
            <p:nvPr/>
          </p:nvSpPr>
          <p:spPr>
            <a:xfrm>
              <a:off x="315812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7" name="순서도: 연결자 366"/>
            <p:cNvSpPr/>
            <p:nvPr/>
          </p:nvSpPr>
          <p:spPr>
            <a:xfrm>
              <a:off x="311241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8" name="순서도: 연결자 367"/>
            <p:cNvSpPr/>
            <p:nvPr/>
          </p:nvSpPr>
          <p:spPr>
            <a:xfrm>
              <a:off x="325434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69" name="순서도: 연결자 368"/>
            <p:cNvSpPr/>
            <p:nvPr/>
          </p:nvSpPr>
          <p:spPr>
            <a:xfrm>
              <a:off x="320862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0" name="순서도: 연결자 369"/>
            <p:cNvSpPr/>
            <p:nvPr/>
          </p:nvSpPr>
          <p:spPr>
            <a:xfrm>
              <a:off x="335472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1" name="순서도: 연결자 370"/>
            <p:cNvSpPr/>
            <p:nvPr/>
          </p:nvSpPr>
          <p:spPr>
            <a:xfrm>
              <a:off x="330692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2" name="순서도: 연결자 371"/>
            <p:cNvSpPr/>
            <p:nvPr/>
          </p:nvSpPr>
          <p:spPr>
            <a:xfrm>
              <a:off x="345093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3" name="순서도: 연결자 372"/>
            <p:cNvSpPr/>
            <p:nvPr/>
          </p:nvSpPr>
          <p:spPr>
            <a:xfrm>
              <a:off x="340522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4" name="순서도: 연결자 373"/>
            <p:cNvSpPr/>
            <p:nvPr/>
          </p:nvSpPr>
          <p:spPr>
            <a:xfrm>
              <a:off x="354176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5" name="순서도: 연결자 374"/>
            <p:cNvSpPr/>
            <p:nvPr/>
          </p:nvSpPr>
          <p:spPr>
            <a:xfrm>
              <a:off x="349873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6" name="순서도: 연결자 375"/>
            <p:cNvSpPr/>
            <p:nvPr/>
          </p:nvSpPr>
          <p:spPr>
            <a:xfrm>
              <a:off x="363797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7" name="순서도: 연결자 376"/>
            <p:cNvSpPr/>
            <p:nvPr/>
          </p:nvSpPr>
          <p:spPr>
            <a:xfrm>
              <a:off x="359225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8" name="순서도: 연결자 377"/>
            <p:cNvSpPr/>
            <p:nvPr/>
          </p:nvSpPr>
          <p:spPr>
            <a:xfrm>
              <a:off x="373835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79" name="순서도: 연결자 378"/>
            <p:cNvSpPr/>
            <p:nvPr/>
          </p:nvSpPr>
          <p:spPr>
            <a:xfrm>
              <a:off x="369055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0" name="순서도: 연결자 379"/>
            <p:cNvSpPr/>
            <p:nvPr/>
          </p:nvSpPr>
          <p:spPr>
            <a:xfrm>
              <a:off x="383457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1" name="순서도: 연결자 380"/>
            <p:cNvSpPr/>
            <p:nvPr/>
          </p:nvSpPr>
          <p:spPr>
            <a:xfrm>
              <a:off x="378885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2" name="순서도: 연결자 381"/>
            <p:cNvSpPr/>
            <p:nvPr/>
          </p:nvSpPr>
          <p:spPr>
            <a:xfrm>
              <a:off x="392600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3" name="순서도: 연결자 382"/>
            <p:cNvSpPr/>
            <p:nvPr/>
          </p:nvSpPr>
          <p:spPr>
            <a:xfrm>
              <a:off x="388029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4" name="순서도: 연결자 383"/>
            <p:cNvSpPr/>
            <p:nvPr/>
          </p:nvSpPr>
          <p:spPr>
            <a:xfrm>
              <a:off x="402222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5" name="순서도: 연결자 384"/>
            <p:cNvSpPr/>
            <p:nvPr/>
          </p:nvSpPr>
          <p:spPr>
            <a:xfrm>
              <a:off x="3976506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6" name="순서도: 연결자 385"/>
            <p:cNvSpPr/>
            <p:nvPr/>
          </p:nvSpPr>
          <p:spPr>
            <a:xfrm>
              <a:off x="412260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7" name="순서도: 연결자 386"/>
            <p:cNvSpPr/>
            <p:nvPr/>
          </p:nvSpPr>
          <p:spPr>
            <a:xfrm>
              <a:off x="407480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8" name="순서도: 연결자 387"/>
            <p:cNvSpPr/>
            <p:nvPr/>
          </p:nvSpPr>
          <p:spPr>
            <a:xfrm>
              <a:off x="421881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89" name="순서도: 연결자 388"/>
            <p:cNvSpPr/>
            <p:nvPr/>
          </p:nvSpPr>
          <p:spPr>
            <a:xfrm>
              <a:off x="417310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0" name="순서도: 연결자 389"/>
            <p:cNvSpPr/>
            <p:nvPr/>
          </p:nvSpPr>
          <p:spPr>
            <a:xfrm>
              <a:off x="426453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1" name="순서도: 연결자 390"/>
            <p:cNvSpPr/>
            <p:nvPr/>
          </p:nvSpPr>
          <p:spPr>
            <a:xfrm>
              <a:off x="441063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2" name="순서도: 연결자 391"/>
            <p:cNvSpPr/>
            <p:nvPr/>
          </p:nvSpPr>
          <p:spPr>
            <a:xfrm>
              <a:off x="436283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3" name="순서도: 연결자 392"/>
            <p:cNvSpPr/>
            <p:nvPr/>
          </p:nvSpPr>
          <p:spPr>
            <a:xfrm>
              <a:off x="450685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4" name="순서도: 연결자 393"/>
            <p:cNvSpPr/>
            <p:nvPr/>
          </p:nvSpPr>
          <p:spPr>
            <a:xfrm>
              <a:off x="446113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5" name="순서도: 연결자 394"/>
            <p:cNvSpPr/>
            <p:nvPr/>
          </p:nvSpPr>
          <p:spPr>
            <a:xfrm>
              <a:off x="459767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6" name="순서도: 연결자 395"/>
            <p:cNvSpPr/>
            <p:nvPr/>
          </p:nvSpPr>
          <p:spPr>
            <a:xfrm>
              <a:off x="455465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7" name="순서도: 연결자 396"/>
            <p:cNvSpPr/>
            <p:nvPr/>
          </p:nvSpPr>
          <p:spPr>
            <a:xfrm>
              <a:off x="4693889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8" name="순서도: 연결자 397"/>
            <p:cNvSpPr/>
            <p:nvPr/>
          </p:nvSpPr>
          <p:spPr>
            <a:xfrm>
              <a:off x="4648170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99" name="순서도: 연결자 398"/>
            <p:cNvSpPr/>
            <p:nvPr/>
          </p:nvSpPr>
          <p:spPr>
            <a:xfrm>
              <a:off x="479426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0" name="순서도: 연결자 399"/>
            <p:cNvSpPr/>
            <p:nvPr/>
          </p:nvSpPr>
          <p:spPr>
            <a:xfrm>
              <a:off x="474646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1" name="순서도: 연결자 400"/>
            <p:cNvSpPr/>
            <p:nvPr/>
          </p:nvSpPr>
          <p:spPr>
            <a:xfrm>
              <a:off x="4890483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2" name="순서도: 연결자 401"/>
            <p:cNvSpPr/>
            <p:nvPr/>
          </p:nvSpPr>
          <p:spPr>
            <a:xfrm>
              <a:off x="4844764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3" name="순서도: 연결자 402"/>
            <p:cNvSpPr/>
            <p:nvPr/>
          </p:nvSpPr>
          <p:spPr>
            <a:xfrm>
              <a:off x="498192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4" name="순서도: 연결자 403"/>
            <p:cNvSpPr/>
            <p:nvPr/>
          </p:nvSpPr>
          <p:spPr>
            <a:xfrm>
              <a:off x="493620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5" name="순서도: 연결자 404"/>
            <p:cNvSpPr/>
            <p:nvPr/>
          </p:nvSpPr>
          <p:spPr>
            <a:xfrm>
              <a:off x="5078137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6" name="순서도: 연결자 405"/>
            <p:cNvSpPr/>
            <p:nvPr/>
          </p:nvSpPr>
          <p:spPr>
            <a:xfrm>
              <a:off x="5032418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7" name="순서도: 연결자 406"/>
            <p:cNvSpPr/>
            <p:nvPr/>
          </p:nvSpPr>
          <p:spPr>
            <a:xfrm>
              <a:off x="517851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8" name="순서도: 연결자 407"/>
            <p:cNvSpPr/>
            <p:nvPr/>
          </p:nvSpPr>
          <p:spPr>
            <a:xfrm>
              <a:off x="5130715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9" name="순서도: 연결자 408"/>
            <p:cNvSpPr/>
            <p:nvPr/>
          </p:nvSpPr>
          <p:spPr>
            <a:xfrm>
              <a:off x="5274731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0" name="순서도: 연결자 409"/>
            <p:cNvSpPr/>
            <p:nvPr/>
          </p:nvSpPr>
          <p:spPr>
            <a:xfrm>
              <a:off x="5229012" y="569969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1" name="순서도: 연결자 410"/>
            <p:cNvSpPr/>
            <p:nvPr/>
          </p:nvSpPr>
          <p:spPr>
            <a:xfrm>
              <a:off x="5366169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2" name="순서도: 연결자 411"/>
            <p:cNvSpPr/>
            <p:nvPr/>
          </p:nvSpPr>
          <p:spPr>
            <a:xfrm>
              <a:off x="5320450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3" name="순서도: 연결자 412"/>
            <p:cNvSpPr/>
            <p:nvPr/>
          </p:nvSpPr>
          <p:spPr>
            <a:xfrm>
              <a:off x="5457607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4" name="순서도: 연결자 413"/>
            <p:cNvSpPr/>
            <p:nvPr/>
          </p:nvSpPr>
          <p:spPr>
            <a:xfrm>
              <a:off x="5411888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5" name="순서도: 연결자 414"/>
            <p:cNvSpPr/>
            <p:nvPr/>
          </p:nvSpPr>
          <p:spPr>
            <a:xfrm>
              <a:off x="5553823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6" name="순서도: 연결자 415"/>
            <p:cNvSpPr/>
            <p:nvPr/>
          </p:nvSpPr>
          <p:spPr>
            <a:xfrm>
              <a:off x="5508104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7" name="순서도: 연결자 416"/>
            <p:cNvSpPr/>
            <p:nvPr/>
          </p:nvSpPr>
          <p:spPr>
            <a:xfrm>
              <a:off x="5654201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8" name="순서도: 연결자 417"/>
            <p:cNvSpPr/>
            <p:nvPr/>
          </p:nvSpPr>
          <p:spPr>
            <a:xfrm>
              <a:off x="5606401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9" name="순서도: 연결자 418"/>
            <p:cNvSpPr/>
            <p:nvPr/>
          </p:nvSpPr>
          <p:spPr>
            <a:xfrm>
              <a:off x="5704698" y="569968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0" name="순서도: 연결자 419"/>
            <p:cNvSpPr/>
            <p:nvPr/>
          </p:nvSpPr>
          <p:spPr>
            <a:xfrm>
              <a:off x="1238867" y="5699688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1" name="순서도: 연결자 420"/>
            <p:cNvSpPr/>
            <p:nvPr/>
          </p:nvSpPr>
          <p:spPr>
            <a:xfrm>
              <a:off x="1530315" y="5702504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2" name="순서도: 연결자 421"/>
            <p:cNvSpPr/>
            <p:nvPr/>
          </p:nvSpPr>
          <p:spPr>
            <a:xfrm>
              <a:off x="1338130" y="5702504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3" name="순서도: 연결자 422"/>
            <p:cNvSpPr/>
            <p:nvPr/>
          </p:nvSpPr>
          <p:spPr>
            <a:xfrm>
              <a:off x="1914563" y="5702503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4" name="순서도: 연결자 423"/>
            <p:cNvSpPr/>
            <p:nvPr/>
          </p:nvSpPr>
          <p:spPr>
            <a:xfrm>
              <a:off x="2734253" y="5697740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5" name="순서도: 연결자 424"/>
            <p:cNvSpPr/>
            <p:nvPr/>
          </p:nvSpPr>
          <p:spPr>
            <a:xfrm>
              <a:off x="4314838" y="5697739"/>
              <a:ext cx="45719" cy="45719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26" name="직사각형 425"/>
            <p:cNvSpPr/>
            <p:nvPr/>
          </p:nvSpPr>
          <p:spPr>
            <a:xfrm>
              <a:off x="5125937" y="5238905"/>
              <a:ext cx="35702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i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red dots give cumulative average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7" name="직사각형 426"/>
            <p:cNvSpPr/>
            <p:nvPr/>
          </p:nvSpPr>
          <p:spPr>
            <a:xfrm>
              <a:off x="6084168" y="5517232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3</a:t>
              </a:r>
              <a:endParaRPr lang="ko-KR" altLang="en-US" sz="1600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28" name="직선 연결선 427"/>
            <p:cNvCxnSpPr/>
            <p:nvPr/>
          </p:nvCxnSpPr>
          <p:spPr>
            <a:xfrm flipV="1">
              <a:off x="5787752" y="5714970"/>
              <a:ext cx="368424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화살표 연결선 428"/>
            <p:cNvCxnSpPr>
              <a:stCxn id="426" idx="1"/>
            </p:cNvCxnSpPr>
            <p:nvPr/>
          </p:nvCxnSpPr>
          <p:spPr>
            <a:xfrm flipH="1">
              <a:off x="4671029" y="5408182"/>
              <a:ext cx="454908" cy="2123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968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12060</TotalTime>
  <Words>161</Words>
  <Application>Microsoft Office PowerPoint</Application>
  <PresentationFormat>사용자 지정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5" baseType="lpstr">
      <vt:lpstr>Arial Nova</vt:lpstr>
      <vt:lpstr>굴림</vt:lpstr>
      <vt:lpstr>나눔고딕</vt:lpstr>
      <vt:lpstr>맑은 고딕</vt:lpstr>
      <vt:lpstr>바탕체</vt:lpstr>
      <vt:lpstr>Arial</vt:lpstr>
      <vt:lpstr>Arial Rounded MT Bold</vt:lpstr>
      <vt:lpstr>Cambria Math</vt:lpstr>
      <vt:lpstr>Candara</vt:lpstr>
      <vt:lpstr>Century Gothic</vt:lpstr>
      <vt:lpstr>Consolas</vt:lpstr>
      <vt:lpstr>Helvetica</vt:lpstr>
      <vt:lpstr>Wingdings</vt:lpstr>
      <vt:lpstr>1_고려청자</vt:lpstr>
      <vt:lpstr>Stack: Using dynamic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김 영섭</cp:lastModifiedBy>
  <cp:revision>630</cp:revision>
  <dcterms:modified xsi:type="dcterms:W3CDTF">2021-03-23T01:52:17Z</dcterms:modified>
</cp:coreProperties>
</file>