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789" r:id="rId2"/>
    <p:sldId id="1322" r:id="rId3"/>
    <p:sldId id="1323" r:id="rId4"/>
    <p:sldId id="1324" r:id="rId5"/>
    <p:sldId id="1325" r:id="rId6"/>
    <p:sldId id="1326" r:id="rId7"/>
    <p:sldId id="1327" r:id="rId8"/>
    <p:sldId id="1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56" d="100"/>
          <a:sy n="56" d="100"/>
        </p:scale>
        <p:origin x="48" y="7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9</a:t>
            </a:r>
            <a:r>
              <a:rPr lang="en-US" altLang="ko-KR" sz="1600" dirty="0" smtClean="0">
                <a:latin typeface="Tahoma"/>
                <a:cs typeface="Tahoma"/>
              </a:rPr>
              <a:t>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0 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(58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1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77291" y="1514317"/>
            <a:ext cx="1789272" cy="2306919"/>
            <a:chOff x="10180127" y="1528943"/>
            <a:chExt cx="1789272" cy="2306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2" idx="2"/>
            </p:cNvCxnSpPr>
            <p:nvPr/>
          </p:nvCxnSpPr>
          <p:spPr>
            <a:xfrm flipH="1">
              <a:off x="10560497" y="1836720"/>
              <a:ext cx="514266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80127" y="152894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45" name="직사각형 4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= </a:t>
            </a: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98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</a:t>
            </a:r>
            <a:r>
              <a:rPr lang="en-US" altLang="ko-KR" sz="1600" dirty="0" err="1" smtClean="0"/>
              <a:t>TableSize</a:t>
            </a:r>
            <a:r>
              <a:rPr lang="en-US" altLang="ko-KR" sz="1600" dirty="0" smtClean="0"/>
              <a:t>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linear probing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Q2.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Q3. 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</a:t>
            </a:r>
            <a:r>
              <a:rPr lang="en-US" altLang="ko-KR" sz="1600" dirty="0" err="1" smtClean="0"/>
              <a:t>TableSize</a:t>
            </a:r>
            <a:r>
              <a:rPr lang="en-US" altLang="ko-KR" sz="1600" dirty="0" smtClean="0"/>
              <a:t>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Q4</a:t>
            </a:r>
            <a:r>
              <a:rPr lang="en-US" altLang="ko-KR" spc="-5" dirty="0"/>
              <a:t>. Quadratic </a:t>
            </a:r>
            <a:r>
              <a:rPr lang="en-US" altLang="ko-KR" spc="-5" dirty="0" smtClean="0"/>
              <a:t>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3.: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Q5. 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(8</a:t>
            </a:r>
            <a:r>
              <a:rPr lang="en-US" altLang="ko-KR" dirty="0">
                <a:latin typeface="+mn-ea"/>
              </a:rPr>
              <a:t>) = 8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smtClean="0">
                <a:latin typeface="+mn-ea"/>
              </a:rPr>
              <a:t>1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</a:t>
            </a:r>
            <a:r>
              <a:rPr lang="en-US" altLang="ko-KR" dirty="0">
                <a:latin typeface="+mn-ea"/>
              </a:rPr>
              <a:t>) = 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(1) = (h(1) + h</a:t>
            </a:r>
            <a:r>
              <a:rPr lang="en-US" altLang="ko-KR" dirty="0">
                <a:latin typeface="+mn-ea"/>
              </a:rPr>
              <a:t>’(1))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    =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smtClean="0">
                <a:latin typeface="+mn-ea"/>
              </a:rPr>
              <a:t>1    +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 smtClean="0">
                <a:latin typeface="+mn-ea"/>
              </a:rPr>
              <a:t> - (</a:t>
            </a:r>
            <a:r>
              <a:rPr lang="en-US" altLang="ko-KR" dirty="0">
                <a:latin typeface="+mn-ea"/>
              </a:rPr>
              <a:t>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5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(9</a:t>
            </a:r>
            <a:r>
              <a:rPr lang="en-US" altLang="ko-KR" dirty="0">
                <a:latin typeface="+mn-ea"/>
              </a:rPr>
              <a:t>) = 9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(6</a:t>
            </a:r>
            <a:r>
              <a:rPr lang="en-US" altLang="ko-KR" dirty="0">
                <a:latin typeface="+mn-ea"/>
              </a:rPr>
              <a:t>) = 6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(13) =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R is prime number less than </a:t>
            </a:r>
            <a:r>
              <a:rPr lang="en-US" altLang="ko-KR" dirty="0" err="1"/>
              <a:t>TableSize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Then, Its sequence is </a:t>
            </a:r>
            <a:r>
              <a:rPr lang="en-US" altLang="ko-KR" dirty="0" smtClean="0">
                <a:solidFill>
                  <a:srgbClr val="C00000"/>
                </a:solidFill>
              </a:rPr>
              <a:t>___________________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Q6. </a:t>
            </a:r>
            <a:r>
              <a:rPr lang="en-US" altLang="ko-KR" spc="-5" dirty="0"/>
              <a:t>Collision – Double </a:t>
            </a:r>
            <a:r>
              <a:rPr lang="en-US" altLang="ko-KR" spc="-5" dirty="0" smtClean="0"/>
              <a:t>Hashing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</a:t>
            </a:r>
            <a:r>
              <a:rPr lang="fr-FR" altLang="ko-KR" sz="2000" b="1" dirty="0" smtClean="0"/>
              <a:t>69</a:t>
            </a:r>
            <a:r>
              <a:rPr lang="en-US" altLang="ko-KR" sz="2000" b="1" dirty="0" smtClean="0"/>
              <a:t>, 23</a:t>
            </a:r>
            <a:endParaRPr lang="fr-FR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(collision)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</a:t>
            </a:r>
            <a:r>
              <a:rPr lang="en-US" altLang="ko-KR" sz="1400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/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</a:t>
            </a:r>
            <a:r>
              <a:rPr lang="fr-FR" altLang="ko-KR" b="1" dirty="0" smtClean="0"/>
              <a:t>1              </a:t>
            </a:r>
            <a:r>
              <a:rPr lang="fr-FR" altLang="ko-KR" b="1" dirty="0" smtClean="0"/>
              <a:t>1               ?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</a:t>
            </a:r>
            <a:r>
              <a:rPr lang="en-US" altLang="ko-KR" sz="1600" dirty="0" err="1"/>
              <a:t>TableSize</a:t>
            </a:r>
            <a:endParaRPr lang="en-US" altLang="ko-KR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49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20461</TotalTime>
  <Words>1004</Words>
  <Application>Microsoft Office PowerPoint</Application>
  <PresentationFormat>와이드스크린</PresentationFormat>
  <Paragraphs>312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Q1. Linear Probing</vt:lpstr>
      <vt:lpstr>Q2. Linear Probing</vt:lpstr>
      <vt:lpstr>Q3. Quadratic Probing</vt:lpstr>
      <vt:lpstr>Q4. Quadratic Probing</vt:lpstr>
      <vt:lpstr>Q5. Double Hashing</vt:lpstr>
      <vt:lpstr>Q6. Collision – Double Hashing 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1360</cp:revision>
  <dcterms:created xsi:type="dcterms:W3CDTF">2014-02-12T09:15:05Z</dcterms:created>
  <dcterms:modified xsi:type="dcterms:W3CDTF">2021-06-14T03:20:18Z</dcterms:modified>
</cp:coreProperties>
</file>