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8" r:id="rId3"/>
    <p:sldId id="257" r:id="rId4"/>
    <p:sldId id="259" r:id="rId5"/>
    <p:sldId id="260" r:id="rId6"/>
    <p:sldId id="261" r:id="rId7"/>
    <p:sldId id="262" r:id="rId8"/>
    <p:sldId id="264" r:id="rId9"/>
    <p:sldId id="263" r:id="rId10"/>
    <p:sldId id="265" r:id="rId11"/>
    <p:sldId id="266"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06"/>
    <p:restoredTop sz="97173"/>
  </p:normalViewPr>
  <p:slideViewPr>
    <p:cSldViewPr snapToGrid="0" showGuides="1">
      <p:cViewPr>
        <p:scale>
          <a:sx n="141" d="100"/>
          <a:sy n="141" d="100"/>
        </p:scale>
        <p:origin x="928" y="784"/>
      </p:cViewPr>
      <p:guideLst>
        <p:guide orient="horz" pos="2205"/>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3526C-BC03-A64E-B17D-E964E403A7F9}" type="doc">
      <dgm:prSet loTypeId="urn:microsoft.com/office/officeart/2005/8/layout/hierarchy6" loCatId="" qsTypeId="urn:microsoft.com/office/officeart/2005/8/quickstyle/simple1" qsCatId="simple" csTypeId="urn:microsoft.com/office/officeart/2005/8/colors/accent1_2" csCatId="accent1" phldr="1"/>
      <dgm:spPr/>
      <dgm:t>
        <a:bodyPr/>
        <a:lstStyle/>
        <a:p>
          <a:endParaRPr lang="en-GB"/>
        </a:p>
      </dgm:t>
    </dgm:pt>
    <dgm:pt modelId="{6EB40053-4315-0643-9372-7A8DB0808895}">
      <dgm:prSet phldrT="[Text]" custT="1"/>
      <dgm:spPr/>
      <dgm:t>
        <a:bodyPr/>
        <a:lstStyle/>
        <a:p>
          <a:r>
            <a:rPr lang="en-GB" sz="1000" b="1" dirty="0">
              <a:latin typeface="Kind Sans Thin" pitchFamily="2" charset="0"/>
            </a:rPr>
            <a:t>Help People</a:t>
          </a:r>
        </a:p>
      </dgm:t>
    </dgm:pt>
    <dgm:pt modelId="{323503D2-6132-3A47-B538-819166ADC266}" type="parTrans" cxnId="{8A6F46C4-01C1-5448-A587-E5848C9C3C4C}">
      <dgm:prSet/>
      <dgm:spPr/>
      <dgm:t>
        <a:bodyPr/>
        <a:lstStyle/>
        <a:p>
          <a:endParaRPr lang="en-GB">
            <a:latin typeface="Kind Sans Thin" pitchFamily="2" charset="0"/>
          </a:endParaRPr>
        </a:p>
      </dgm:t>
    </dgm:pt>
    <dgm:pt modelId="{438CFF44-BCA2-D745-B00A-3A82F8954E34}" type="sibTrans" cxnId="{8A6F46C4-01C1-5448-A587-E5848C9C3C4C}">
      <dgm:prSet/>
      <dgm:spPr/>
      <dgm:t>
        <a:bodyPr/>
        <a:lstStyle/>
        <a:p>
          <a:endParaRPr lang="en-GB">
            <a:latin typeface="Kind Sans Thin" pitchFamily="2" charset="0"/>
          </a:endParaRPr>
        </a:p>
      </dgm:t>
    </dgm:pt>
    <dgm:pt modelId="{CA8CE0A1-212E-814E-A07C-78CE199E79D6}">
      <dgm:prSet phldrT="[Text]" custT="1"/>
      <dgm:spPr/>
      <dgm:t>
        <a:bodyPr/>
        <a:lstStyle/>
        <a:p>
          <a:r>
            <a:rPr lang="en-GB" sz="800" b="1" dirty="0">
              <a:latin typeface="Kind Sans Thin" pitchFamily="2" charset="0"/>
            </a:rPr>
            <a:t>Raising Money</a:t>
          </a:r>
        </a:p>
      </dgm:t>
    </dgm:pt>
    <dgm:pt modelId="{357A6B28-24A8-C34E-BD6B-353AAB7C6F0B}" type="parTrans" cxnId="{93080E0C-DDE4-AC48-8EBF-4F0D2932B817}">
      <dgm:prSet/>
      <dgm:spPr/>
      <dgm:t>
        <a:bodyPr/>
        <a:lstStyle/>
        <a:p>
          <a:endParaRPr lang="en-GB">
            <a:latin typeface="Kind Sans Thin" pitchFamily="2" charset="0"/>
          </a:endParaRPr>
        </a:p>
      </dgm:t>
    </dgm:pt>
    <dgm:pt modelId="{0C2608E3-BE7F-2548-8F6B-6A951E554BC3}" type="sibTrans" cxnId="{93080E0C-DDE4-AC48-8EBF-4F0D2932B817}">
      <dgm:prSet/>
      <dgm:spPr/>
      <dgm:t>
        <a:bodyPr/>
        <a:lstStyle/>
        <a:p>
          <a:endParaRPr lang="en-GB">
            <a:latin typeface="Kind Sans Thin" pitchFamily="2" charset="0"/>
          </a:endParaRPr>
        </a:p>
      </dgm:t>
    </dgm:pt>
    <dgm:pt modelId="{A4E28A2E-6A56-A944-B075-56165557655C}">
      <dgm:prSet phldrT="[Text]" custT="1"/>
      <dgm:spPr/>
      <dgm:t>
        <a:bodyPr/>
        <a:lstStyle/>
        <a:p>
          <a:r>
            <a:rPr lang="en-GB" sz="700" b="1" dirty="0">
              <a:latin typeface="Kind Sans Thin" pitchFamily="2" charset="0"/>
            </a:rPr>
            <a:t>Donations</a:t>
          </a:r>
        </a:p>
      </dgm:t>
    </dgm:pt>
    <dgm:pt modelId="{D3435055-A4A4-5148-AD23-893F5D98267D}" type="parTrans" cxnId="{ACB66F20-8DD6-C048-A253-7E02D9CE9BE7}">
      <dgm:prSet/>
      <dgm:spPr/>
      <dgm:t>
        <a:bodyPr/>
        <a:lstStyle/>
        <a:p>
          <a:endParaRPr lang="en-GB">
            <a:latin typeface="Kind Sans Thin" pitchFamily="2" charset="0"/>
          </a:endParaRPr>
        </a:p>
      </dgm:t>
    </dgm:pt>
    <dgm:pt modelId="{2098934A-3BAE-124C-B138-399E1DBB6720}" type="sibTrans" cxnId="{ACB66F20-8DD6-C048-A253-7E02D9CE9BE7}">
      <dgm:prSet/>
      <dgm:spPr/>
      <dgm:t>
        <a:bodyPr/>
        <a:lstStyle/>
        <a:p>
          <a:endParaRPr lang="en-GB">
            <a:latin typeface="Kind Sans Thin" pitchFamily="2" charset="0"/>
          </a:endParaRPr>
        </a:p>
      </dgm:t>
    </dgm:pt>
    <dgm:pt modelId="{B4C00E10-FDCD-A746-9C96-5FDA54AB4094}">
      <dgm:prSet phldrT="[Text]" custT="1"/>
      <dgm:spPr/>
      <dgm:t>
        <a:bodyPr/>
        <a:lstStyle/>
        <a:p>
          <a:r>
            <a:rPr lang="en-GB" sz="700" b="1" dirty="0">
              <a:latin typeface="Kind Sans Thin" pitchFamily="2" charset="0"/>
            </a:rPr>
            <a:t>Sales</a:t>
          </a:r>
        </a:p>
      </dgm:t>
    </dgm:pt>
    <dgm:pt modelId="{7780E71E-DA51-1E4D-94B0-8E10CFD2A5F2}" type="parTrans" cxnId="{C92ABAA2-D601-064C-B336-1DB74172D442}">
      <dgm:prSet/>
      <dgm:spPr/>
      <dgm:t>
        <a:bodyPr/>
        <a:lstStyle/>
        <a:p>
          <a:endParaRPr lang="en-GB">
            <a:latin typeface="Kind Sans Thin" pitchFamily="2" charset="0"/>
          </a:endParaRPr>
        </a:p>
      </dgm:t>
    </dgm:pt>
    <dgm:pt modelId="{B826B88D-5DE1-CB46-BDE0-82EA7735A468}" type="sibTrans" cxnId="{C92ABAA2-D601-064C-B336-1DB74172D442}">
      <dgm:prSet/>
      <dgm:spPr/>
      <dgm:t>
        <a:bodyPr/>
        <a:lstStyle/>
        <a:p>
          <a:endParaRPr lang="en-GB">
            <a:latin typeface="Kind Sans Thin" pitchFamily="2" charset="0"/>
          </a:endParaRPr>
        </a:p>
      </dgm:t>
    </dgm:pt>
    <dgm:pt modelId="{6988951E-120E-184B-9DD2-C374176D8171}">
      <dgm:prSet phldrT="[Text]" custT="1"/>
      <dgm:spPr/>
      <dgm:t>
        <a:bodyPr/>
        <a:lstStyle/>
        <a:p>
          <a:r>
            <a:rPr lang="en-GB" sz="800" b="1" dirty="0">
              <a:latin typeface="Kind Sans Thin" pitchFamily="2" charset="0"/>
            </a:rPr>
            <a:t>Raising Awareness</a:t>
          </a:r>
        </a:p>
      </dgm:t>
    </dgm:pt>
    <dgm:pt modelId="{EB5BB39D-C9E5-A14B-AA5B-823F7FA800D1}" type="parTrans" cxnId="{4F732FC4-D4BD-514A-9782-5AC4B4BDC750}">
      <dgm:prSet/>
      <dgm:spPr/>
      <dgm:t>
        <a:bodyPr/>
        <a:lstStyle/>
        <a:p>
          <a:endParaRPr lang="en-GB">
            <a:latin typeface="Kind Sans Thin" pitchFamily="2" charset="0"/>
          </a:endParaRPr>
        </a:p>
      </dgm:t>
    </dgm:pt>
    <dgm:pt modelId="{BBA2929D-3133-8443-A153-91D00F180EEB}" type="sibTrans" cxnId="{4F732FC4-D4BD-514A-9782-5AC4B4BDC750}">
      <dgm:prSet/>
      <dgm:spPr/>
      <dgm:t>
        <a:bodyPr/>
        <a:lstStyle/>
        <a:p>
          <a:endParaRPr lang="en-GB">
            <a:latin typeface="Kind Sans Thin" pitchFamily="2" charset="0"/>
          </a:endParaRPr>
        </a:p>
      </dgm:t>
    </dgm:pt>
    <dgm:pt modelId="{BA8CAB91-81EC-FC4B-AFBF-1637B4486D89}">
      <dgm:prSet phldrT="[Text]" custT="1"/>
      <dgm:spPr/>
      <dgm:t>
        <a:bodyPr/>
        <a:lstStyle/>
        <a:p>
          <a:r>
            <a:rPr lang="en-GB" sz="700" b="1" dirty="0">
              <a:latin typeface="Kind Sans Thin" pitchFamily="2" charset="0"/>
            </a:rPr>
            <a:t>Partnerships / Sponsors</a:t>
          </a:r>
        </a:p>
      </dgm:t>
    </dgm:pt>
    <dgm:pt modelId="{78189685-2FB5-104F-8D1F-168909BCEB81}" type="parTrans" cxnId="{127255FD-B02C-7E47-823A-197B45AA0051}">
      <dgm:prSet/>
      <dgm:spPr/>
      <dgm:t>
        <a:bodyPr/>
        <a:lstStyle/>
        <a:p>
          <a:endParaRPr lang="en-GB">
            <a:latin typeface="Kind Sans Thin" pitchFamily="2" charset="0"/>
          </a:endParaRPr>
        </a:p>
      </dgm:t>
    </dgm:pt>
    <dgm:pt modelId="{3566E7E2-67A6-964B-8FF0-F2A9848F2846}" type="sibTrans" cxnId="{127255FD-B02C-7E47-823A-197B45AA0051}">
      <dgm:prSet/>
      <dgm:spPr/>
      <dgm:t>
        <a:bodyPr/>
        <a:lstStyle/>
        <a:p>
          <a:endParaRPr lang="en-GB">
            <a:latin typeface="Kind Sans Thin" pitchFamily="2" charset="0"/>
          </a:endParaRPr>
        </a:p>
      </dgm:t>
    </dgm:pt>
    <dgm:pt modelId="{CD24DD75-FD1E-4941-900A-7DBCD073AE75}">
      <dgm:prSet phldrT="[Text]"/>
      <dgm:spPr/>
      <dgm:t>
        <a:bodyPr/>
        <a:lstStyle/>
        <a:p>
          <a:r>
            <a:rPr lang="en-GB" dirty="0">
              <a:latin typeface="Kind Sans Thin" pitchFamily="2" charset="0"/>
            </a:rPr>
            <a:t>What do we want to do?</a:t>
          </a:r>
        </a:p>
      </dgm:t>
    </dgm:pt>
    <dgm:pt modelId="{5DDC0733-F86D-9847-814C-4C14BA2F5C02}" type="parTrans" cxnId="{FAAC1B00-68CC-F34B-B42D-9F7327C0CF80}">
      <dgm:prSet/>
      <dgm:spPr/>
      <dgm:t>
        <a:bodyPr/>
        <a:lstStyle/>
        <a:p>
          <a:endParaRPr lang="en-GB">
            <a:latin typeface="Kind Sans Thin" pitchFamily="2" charset="0"/>
          </a:endParaRPr>
        </a:p>
      </dgm:t>
    </dgm:pt>
    <dgm:pt modelId="{E5450064-9AAE-6E44-B841-F57EE527DB63}" type="sibTrans" cxnId="{FAAC1B00-68CC-F34B-B42D-9F7327C0CF80}">
      <dgm:prSet/>
      <dgm:spPr/>
      <dgm:t>
        <a:bodyPr/>
        <a:lstStyle/>
        <a:p>
          <a:endParaRPr lang="en-GB">
            <a:latin typeface="Kind Sans Thin" pitchFamily="2" charset="0"/>
          </a:endParaRPr>
        </a:p>
      </dgm:t>
    </dgm:pt>
    <dgm:pt modelId="{3248D4A0-E6C8-EA40-BEEA-941CF85FC900}">
      <dgm:prSet phldrT="[Text]"/>
      <dgm:spPr/>
      <dgm:t>
        <a:bodyPr/>
        <a:lstStyle/>
        <a:p>
          <a:r>
            <a:rPr lang="en-GB" dirty="0">
              <a:latin typeface="Kind Sans Thin" pitchFamily="2" charset="0"/>
            </a:rPr>
            <a:t>How do we do that?</a:t>
          </a:r>
        </a:p>
      </dgm:t>
    </dgm:pt>
    <dgm:pt modelId="{30459E1D-47DB-5C4B-9DA4-BF7C21AB9919}" type="parTrans" cxnId="{47B91BF3-51C2-FF48-8E5B-D8D57A40E83F}">
      <dgm:prSet/>
      <dgm:spPr/>
      <dgm:t>
        <a:bodyPr/>
        <a:lstStyle/>
        <a:p>
          <a:endParaRPr lang="en-GB">
            <a:latin typeface="Kind Sans Thin" pitchFamily="2" charset="0"/>
          </a:endParaRPr>
        </a:p>
      </dgm:t>
    </dgm:pt>
    <dgm:pt modelId="{930747D0-9302-B844-87C5-BE2181F978A9}" type="sibTrans" cxnId="{47B91BF3-51C2-FF48-8E5B-D8D57A40E83F}">
      <dgm:prSet/>
      <dgm:spPr/>
      <dgm:t>
        <a:bodyPr/>
        <a:lstStyle/>
        <a:p>
          <a:endParaRPr lang="en-GB">
            <a:latin typeface="Kind Sans Thin" pitchFamily="2" charset="0"/>
          </a:endParaRPr>
        </a:p>
      </dgm:t>
    </dgm:pt>
    <dgm:pt modelId="{99FE0DDA-8B3E-3549-8F89-C093A7BA2ABD}">
      <dgm:prSet phldrT="[Text]"/>
      <dgm:spPr/>
      <dgm:t>
        <a:bodyPr/>
        <a:lstStyle/>
        <a:p>
          <a:r>
            <a:rPr lang="en-GB" dirty="0">
              <a:latin typeface="Kind Sans Thin" pitchFamily="2" charset="0"/>
            </a:rPr>
            <a:t>What methods do we have to do that?</a:t>
          </a:r>
        </a:p>
      </dgm:t>
    </dgm:pt>
    <dgm:pt modelId="{976754B3-0388-3D46-ADA7-F4CE36783447}" type="parTrans" cxnId="{626AFB4F-6382-8B4B-89AE-A9BAFB5DC72D}">
      <dgm:prSet/>
      <dgm:spPr/>
      <dgm:t>
        <a:bodyPr/>
        <a:lstStyle/>
        <a:p>
          <a:endParaRPr lang="en-GB">
            <a:latin typeface="Kind Sans Thin" pitchFamily="2" charset="0"/>
          </a:endParaRPr>
        </a:p>
      </dgm:t>
    </dgm:pt>
    <dgm:pt modelId="{4B08E5C7-63A5-AB45-ABBB-143DD1F83473}" type="sibTrans" cxnId="{626AFB4F-6382-8B4B-89AE-A9BAFB5DC72D}">
      <dgm:prSet/>
      <dgm:spPr/>
      <dgm:t>
        <a:bodyPr/>
        <a:lstStyle/>
        <a:p>
          <a:endParaRPr lang="en-GB">
            <a:latin typeface="Kind Sans Thin" pitchFamily="2" charset="0"/>
          </a:endParaRPr>
        </a:p>
      </dgm:t>
    </dgm:pt>
    <dgm:pt modelId="{E1B0AA19-57FB-8148-AAB3-1D5D82FC343A}">
      <dgm:prSet phldrT="[Text]" custT="1"/>
      <dgm:spPr/>
      <dgm:t>
        <a:bodyPr/>
        <a:lstStyle/>
        <a:p>
          <a:r>
            <a:rPr lang="en-GB" sz="700" b="1" dirty="0">
              <a:latin typeface="Kind Sans Thin" pitchFamily="2" charset="0"/>
            </a:rPr>
            <a:t>Grassroots Activity</a:t>
          </a:r>
        </a:p>
      </dgm:t>
    </dgm:pt>
    <dgm:pt modelId="{8751A370-AC21-1F4E-8D2F-086B287F4420}" type="parTrans" cxnId="{75327D91-F5CE-444C-8F1A-5B84A3ADA187}">
      <dgm:prSet/>
      <dgm:spPr/>
      <dgm:t>
        <a:bodyPr/>
        <a:lstStyle/>
        <a:p>
          <a:endParaRPr lang="en-GB">
            <a:latin typeface="Kind Sans Thin" pitchFamily="2" charset="0"/>
          </a:endParaRPr>
        </a:p>
      </dgm:t>
    </dgm:pt>
    <dgm:pt modelId="{A0713473-C2EE-CB45-A0C5-9EEC989BE1D0}" type="sibTrans" cxnId="{75327D91-F5CE-444C-8F1A-5B84A3ADA187}">
      <dgm:prSet/>
      <dgm:spPr/>
      <dgm:t>
        <a:bodyPr/>
        <a:lstStyle/>
        <a:p>
          <a:endParaRPr lang="en-GB">
            <a:latin typeface="Kind Sans Thin" pitchFamily="2" charset="0"/>
          </a:endParaRPr>
        </a:p>
      </dgm:t>
    </dgm:pt>
    <dgm:pt modelId="{0D2A1768-95D8-4245-BE0A-652AD9F7EE43}">
      <dgm:prSet phldrT="[Text]" custT="1"/>
      <dgm:spPr/>
      <dgm:t>
        <a:bodyPr/>
        <a:lstStyle/>
        <a:p>
          <a:r>
            <a:rPr lang="en-GB" sz="700" b="1" dirty="0">
              <a:latin typeface="Kind Sans Thin" pitchFamily="2" charset="0"/>
            </a:rPr>
            <a:t>Programmes</a:t>
          </a:r>
        </a:p>
      </dgm:t>
    </dgm:pt>
    <dgm:pt modelId="{2D21CB34-BC3C-D34C-BB90-89200C355711}" type="parTrans" cxnId="{F5470B73-E1DB-B343-A194-E417B2968DA9}">
      <dgm:prSet/>
      <dgm:spPr/>
      <dgm:t>
        <a:bodyPr/>
        <a:lstStyle/>
        <a:p>
          <a:endParaRPr lang="en-GB">
            <a:latin typeface="Kind Sans Thin" pitchFamily="2" charset="0"/>
          </a:endParaRPr>
        </a:p>
      </dgm:t>
    </dgm:pt>
    <dgm:pt modelId="{8832EF23-1DAC-3D4D-8E66-95EBB65A0448}" type="sibTrans" cxnId="{F5470B73-E1DB-B343-A194-E417B2968DA9}">
      <dgm:prSet/>
      <dgm:spPr/>
      <dgm:t>
        <a:bodyPr/>
        <a:lstStyle/>
        <a:p>
          <a:endParaRPr lang="en-GB">
            <a:latin typeface="Kind Sans Thin" pitchFamily="2" charset="0"/>
          </a:endParaRPr>
        </a:p>
      </dgm:t>
    </dgm:pt>
    <dgm:pt modelId="{1F92B75A-BBEC-724A-9DB7-C3C4E92DA32E}">
      <dgm:prSet phldrT="[Text]" custT="1"/>
      <dgm:spPr/>
      <dgm:t>
        <a:bodyPr/>
        <a:lstStyle/>
        <a:p>
          <a:r>
            <a:rPr lang="en-GB" sz="700" b="1" dirty="0">
              <a:latin typeface="Kind Sans Thin" pitchFamily="2" charset="0"/>
            </a:rPr>
            <a:t>Events</a:t>
          </a:r>
        </a:p>
      </dgm:t>
    </dgm:pt>
    <dgm:pt modelId="{EB3A4891-D1CA-0B47-94FE-C6EC9A7D6AA5}" type="parTrans" cxnId="{6BA509FF-7B5D-404A-836B-D2961A4CDE3B}">
      <dgm:prSet/>
      <dgm:spPr/>
      <dgm:t>
        <a:bodyPr/>
        <a:lstStyle/>
        <a:p>
          <a:endParaRPr lang="en-GB">
            <a:latin typeface="Kind Sans Thin" pitchFamily="2" charset="0"/>
          </a:endParaRPr>
        </a:p>
      </dgm:t>
    </dgm:pt>
    <dgm:pt modelId="{37405C5A-F148-F14F-A6E6-456591B12C88}" type="sibTrans" cxnId="{6BA509FF-7B5D-404A-836B-D2961A4CDE3B}">
      <dgm:prSet/>
      <dgm:spPr/>
      <dgm:t>
        <a:bodyPr/>
        <a:lstStyle/>
        <a:p>
          <a:endParaRPr lang="en-GB">
            <a:latin typeface="Kind Sans Thin" pitchFamily="2" charset="0"/>
          </a:endParaRPr>
        </a:p>
      </dgm:t>
    </dgm:pt>
    <dgm:pt modelId="{FBFAF758-600C-8E4E-AED4-B73AE9323A0C}">
      <dgm:prSet phldrT="[Text]"/>
      <dgm:spPr/>
      <dgm:t>
        <a:bodyPr/>
        <a:lstStyle/>
        <a:p>
          <a:r>
            <a:rPr lang="en-GB" dirty="0">
              <a:latin typeface="Kind Sans Thin" pitchFamily="2" charset="0"/>
            </a:rPr>
            <a:t>What does that look like</a:t>
          </a:r>
        </a:p>
      </dgm:t>
    </dgm:pt>
    <dgm:pt modelId="{91AF81E2-F59A-4949-84AC-BAB8C2A48BB3}" type="parTrans" cxnId="{15005134-DB5C-FF44-B06D-B87ED3B466CE}">
      <dgm:prSet/>
      <dgm:spPr/>
      <dgm:t>
        <a:bodyPr/>
        <a:lstStyle/>
        <a:p>
          <a:endParaRPr lang="en-GB">
            <a:latin typeface="Kind Sans Thin" pitchFamily="2" charset="0"/>
          </a:endParaRPr>
        </a:p>
      </dgm:t>
    </dgm:pt>
    <dgm:pt modelId="{AA1D9D81-143D-DC42-A6B4-1DA55E360816}" type="sibTrans" cxnId="{15005134-DB5C-FF44-B06D-B87ED3B466CE}">
      <dgm:prSet/>
      <dgm:spPr/>
      <dgm:t>
        <a:bodyPr/>
        <a:lstStyle/>
        <a:p>
          <a:endParaRPr lang="en-GB">
            <a:latin typeface="Kind Sans Thin" pitchFamily="2" charset="0"/>
          </a:endParaRPr>
        </a:p>
      </dgm:t>
    </dgm:pt>
    <dgm:pt modelId="{29CB0DFA-9E23-644F-8507-109D02FA9AA3}">
      <dgm:prSet custT="1"/>
      <dgm:spPr/>
      <dgm:t>
        <a:bodyPr/>
        <a:lstStyle/>
        <a:p>
          <a:r>
            <a:rPr lang="en-GB" sz="500" b="1" dirty="0">
              <a:latin typeface="Kind Sans Thin" pitchFamily="2" charset="0"/>
            </a:rPr>
            <a:t>Online </a:t>
          </a:r>
        </a:p>
      </dgm:t>
    </dgm:pt>
    <dgm:pt modelId="{FC1C6238-851B-5C48-BB05-417035CA009A}" type="parTrans" cxnId="{E4F76E1C-3B51-8E4E-A3A8-5D77EABD4DB4}">
      <dgm:prSet/>
      <dgm:spPr/>
      <dgm:t>
        <a:bodyPr/>
        <a:lstStyle/>
        <a:p>
          <a:endParaRPr lang="en-GB">
            <a:latin typeface="Kind Sans Thin" pitchFamily="2" charset="0"/>
          </a:endParaRPr>
        </a:p>
      </dgm:t>
    </dgm:pt>
    <dgm:pt modelId="{DA9662E7-DC84-7143-AFC9-0ACDD2F41BAA}" type="sibTrans" cxnId="{E4F76E1C-3B51-8E4E-A3A8-5D77EABD4DB4}">
      <dgm:prSet/>
      <dgm:spPr/>
      <dgm:t>
        <a:bodyPr/>
        <a:lstStyle/>
        <a:p>
          <a:endParaRPr lang="en-GB">
            <a:latin typeface="Kind Sans Thin" pitchFamily="2" charset="0"/>
          </a:endParaRPr>
        </a:p>
      </dgm:t>
    </dgm:pt>
    <dgm:pt modelId="{82B3E6A1-816D-2A47-97A5-7161BDB77C5A}">
      <dgm:prSet custT="1"/>
      <dgm:spPr/>
      <dgm:t>
        <a:bodyPr/>
        <a:lstStyle/>
        <a:p>
          <a:r>
            <a:rPr lang="en-GB" sz="500" b="1" dirty="0">
              <a:latin typeface="Kind Sans Thin" pitchFamily="2" charset="0"/>
            </a:rPr>
            <a:t>In Person</a:t>
          </a:r>
        </a:p>
      </dgm:t>
    </dgm:pt>
    <dgm:pt modelId="{101D5C28-C849-2E4C-ABEF-766BF25A6846}" type="parTrans" cxnId="{CBE1AA0B-78A9-E949-9E65-562C3E0A0532}">
      <dgm:prSet/>
      <dgm:spPr/>
      <dgm:t>
        <a:bodyPr/>
        <a:lstStyle/>
        <a:p>
          <a:endParaRPr lang="en-GB">
            <a:latin typeface="Kind Sans Thin" pitchFamily="2" charset="0"/>
          </a:endParaRPr>
        </a:p>
      </dgm:t>
    </dgm:pt>
    <dgm:pt modelId="{26B756CD-AE8A-ED4F-9133-99BA52CB7ADA}" type="sibTrans" cxnId="{CBE1AA0B-78A9-E949-9E65-562C3E0A0532}">
      <dgm:prSet/>
      <dgm:spPr/>
      <dgm:t>
        <a:bodyPr/>
        <a:lstStyle/>
        <a:p>
          <a:endParaRPr lang="en-GB">
            <a:latin typeface="Kind Sans Thin" pitchFamily="2" charset="0"/>
          </a:endParaRPr>
        </a:p>
      </dgm:t>
    </dgm:pt>
    <dgm:pt modelId="{CB699BF1-9DB2-F045-8872-3CCD023DAB57}">
      <dgm:prSet custT="1"/>
      <dgm:spPr/>
      <dgm:t>
        <a:bodyPr/>
        <a:lstStyle/>
        <a:p>
          <a:r>
            <a:rPr lang="en-GB" sz="500" b="1" dirty="0">
              <a:latin typeface="Kind Sans Thin" pitchFamily="2" charset="0"/>
            </a:rPr>
            <a:t>Addons</a:t>
          </a:r>
        </a:p>
      </dgm:t>
    </dgm:pt>
    <dgm:pt modelId="{58C95DE7-0E64-4E47-88CF-359DB18F5A2B}" type="parTrans" cxnId="{D7D3091E-FFFB-9646-A21A-BAC4003FCD82}">
      <dgm:prSet/>
      <dgm:spPr/>
      <dgm:t>
        <a:bodyPr/>
        <a:lstStyle/>
        <a:p>
          <a:endParaRPr lang="en-GB">
            <a:latin typeface="Kind Sans Thin" pitchFamily="2" charset="0"/>
          </a:endParaRPr>
        </a:p>
      </dgm:t>
    </dgm:pt>
    <dgm:pt modelId="{7D12E634-33C3-BA4E-A9ED-1864209DA9D8}" type="sibTrans" cxnId="{D7D3091E-FFFB-9646-A21A-BAC4003FCD82}">
      <dgm:prSet/>
      <dgm:spPr/>
      <dgm:t>
        <a:bodyPr/>
        <a:lstStyle/>
        <a:p>
          <a:endParaRPr lang="en-GB">
            <a:latin typeface="Kind Sans Thin" pitchFamily="2" charset="0"/>
          </a:endParaRPr>
        </a:p>
      </dgm:t>
    </dgm:pt>
    <dgm:pt modelId="{2058E384-FF5F-4C48-8A2E-D991C25077A3}">
      <dgm:prSet phldrT="[Text]" custT="1"/>
      <dgm:spPr/>
      <dgm:t>
        <a:bodyPr/>
        <a:lstStyle/>
        <a:p>
          <a:r>
            <a:rPr lang="en-GB" sz="500" b="1" dirty="0">
              <a:latin typeface="Kind Sans Thin" pitchFamily="2" charset="0"/>
            </a:rPr>
            <a:t>Merch</a:t>
          </a:r>
        </a:p>
      </dgm:t>
    </dgm:pt>
    <dgm:pt modelId="{03EB3F99-0461-CB42-81BA-5FD5336E65A2}" type="parTrans" cxnId="{86BFC243-D07C-1E44-83FB-39B2122143BB}">
      <dgm:prSet/>
      <dgm:spPr/>
      <dgm:t>
        <a:bodyPr/>
        <a:lstStyle/>
        <a:p>
          <a:endParaRPr lang="en-GB">
            <a:latin typeface="Kind Sans Thin" pitchFamily="2" charset="0"/>
          </a:endParaRPr>
        </a:p>
      </dgm:t>
    </dgm:pt>
    <dgm:pt modelId="{A48F187A-CCE2-3947-9E4F-EB01DE9E4FDE}" type="sibTrans" cxnId="{86BFC243-D07C-1E44-83FB-39B2122143BB}">
      <dgm:prSet/>
      <dgm:spPr/>
      <dgm:t>
        <a:bodyPr/>
        <a:lstStyle/>
        <a:p>
          <a:endParaRPr lang="en-GB">
            <a:latin typeface="Kind Sans Thin" pitchFamily="2" charset="0"/>
          </a:endParaRPr>
        </a:p>
      </dgm:t>
    </dgm:pt>
    <dgm:pt modelId="{7AFD3FF1-19AE-4746-BFBE-407D32CB82CC}">
      <dgm:prSet phldrT="[Text]" custT="1"/>
      <dgm:spPr/>
      <dgm:t>
        <a:bodyPr/>
        <a:lstStyle/>
        <a:p>
          <a:r>
            <a:rPr lang="en-GB" sz="500" b="1" dirty="0">
              <a:latin typeface="Kind Sans Thin" pitchFamily="2" charset="0"/>
            </a:rPr>
            <a:t>Auctions</a:t>
          </a:r>
        </a:p>
      </dgm:t>
    </dgm:pt>
    <dgm:pt modelId="{AEE36571-D46E-7049-A32A-9E7B047EB9E5}" type="parTrans" cxnId="{2405BBDB-D8AA-2E42-9DC3-843E6659B222}">
      <dgm:prSet/>
      <dgm:spPr/>
      <dgm:t>
        <a:bodyPr/>
        <a:lstStyle/>
        <a:p>
          <a:endParaRPr lang="en-GB">
            <a:latin typeface="Kind Sans Thin" pitchFamily="2" charset="0"/>
          </a:endParaRPr>
        </a:p>
      </dgm:t>
    </dgm:pt>
    <dgm:pt modelId="{D622DB17-13F0-0D44-958F-7B11CB291CE6}" type="sibTrans" cxnId="{2405BBDB-D8AA-2E42-9DC3-843E6659B222}">
      <dgm:prSet/>
      <dgm:spPr/>
      <dgm:t>
        <a:bodyPr/>
        <a:lstStyle/>
        <a:p>
          <a:endParaRPr lang="en-GB">
            <a:latin typeface="Kind Sans Thin" pitchFamily="2" charset="0"/>
          </a:endParaRPr>
        </a:p>
      </dgm:t>
    </dgm:pt>
    <dgm:pt modelId="{17BFCDD6-4F7B-6146-9AA1-ADB2B421DE57}">
      <dgm:prSet phldrT="[Text]" custT="1"/>
      <dgm:spPr/>
      <dgm:t>
        <a:bodyPr/>
        <a:lstStyle/>
        <a:p>
          <a:r>
            <a:rPr lang="en-GB" sz="500" b="1" dirty="0">
              <a:latin typeface="Kind Sans Thin" pitchFamily="2" charset="0"/>
            </a:rPr>
            <a:t>Raffles</a:t>
          </a:r>
        </a:p>
      </dgm:t>
    </dgm:pt>
    <dgm:pt modelId="{6246D38A-E83C-374B-BC15-E75BA91CD905}" type="parTrans" cxnId="{194D28C1-12BE-8545-B31C-82F810AE4E72}">
      <dgm:prSet/>
      <dgm:spPr/>
      <dgm:t>
        <a:bodyPr/>
        <a:lstStyle/>
        <a:p>
          <a:endParaRPr lang="en-GB">
            <a:latin typeface="Kind Sans Thin" pitchFamily="2" charset="0"/>
          </a:endParaRPr>
        </a:p>
      </dgm:t>
    </dgm:pt>
    <dgm:pt modelId="{BFB82575-A11E-9B44-ACC4-CF100358A3FB}" type="sibTrans" cxnId="{194D28C1-12BE-8545-B31C-82F810AE4E72}">
      <dgm:prSet/>
      <dgm:spPr/>
      <dgm:t>
        <a:bodyPr/>
        <a:lstStyle/>
        <a:p>
          <a:endParaRPr lang="en-GB">
            <a:latin typeface="Kind Sans Thin" pitchFamily="2" charset="0"/>
          </a:endParaRPr>
        </a:p>
      </dgm:t>
    </dgm:pt>
    <dgm:pt modelId="{F2F90A3F-8F02-844F-A5B2-D76193670B22}">
      <dgm:prSet phldrT="[Text]" custT="1"/>
      <dgm:spPr/>
      <dgm:t>
        <a:bodyPr/>
        <a:lstStyle/>
        <a:p>
          <a:r>
            <a:rPr lang="en-GB" sz="500" b="1" dirty="0">
              <a:latin typeface="Kind Sans Thin" pitchFamily="2" charset="0"/>
            </a:rPr>
            <a:t>Ball</a:t>
          </a:r>
        </a:p>
      </dgm:t>
    </dgm:pt>
    <dgm:pt modelId="{A08200C7-6778-7744-BEE6-70EE835946A8}" type="parTrans" cxnId="{974804D6-BBDE-9C40-A36E-6A067AE1551E}">
      <dgm:prSet/>
      <dgm:spPr/>
      <dgm:t>
        <a:bodyPr/>
        <a:lstStyle/>
        <a:p>
          <a:endParaRPr lang="en-GB">
            <a:latin typeface="Kind Sans Thin" pitchFamily="2" charset="0"/>
          </a:endParaRPr>
        </a:p>
      </dgm:t>
    </dgm:pt>
    <dgm:pt modelId="{944BF339-0AAC-8649-9584-29A295295554}" type="sibTrans" cxnId="{974804D6-BBDE-9C40-A36E-6A067AE1551E}">
      <dgm:prSet/>
      <dgm:spPr/>
      <dgm:t>
        <a:bodyPr/>
        <a:lstStyle/>
        <a:p>
          <a:endParaRPr lang="en-GB">
            <a:latin typeface="Kind Sans Thin" pitchFamily="2" charset="0"/>
          </a:endParaRPr>
        </a:p>
      </dgm:t>
    </dgm:pt>
    <dgm:pt modelId="{7C46AD92-DF4B-314F-8724-494627EB2E10}">
      <dgm:prSet phldrT="[Text]" custT="1"/>
      <dgm:spPr/>
      <dgm:t>
        <a:bodyPr/>
        <a:lstStyle/>
        <a:p>
          <a:r>
            <a:rPr lang="en-GB" sz="500" b="1" dirty="0">
              <a:latin typeface="Kind Sans Thin" pitchFamily="2" charset="0"/>
            </a:rPr>
            <a:t>Santa Splash</a:t>
          </a:r>
        </a:p>
      </dgm:t>
    </dgm:pt>
    <dgm:pt modelId="{C9B3D953-8595-954F-823B-D859560BAF4B}" type="parTrans" cxnId="{07695FED-23FB-EF4B-957E-78BFEBD96C10}">
      <dgm:prSet/>
      <dgm:spPr/>
      <dgm:t>
        <a:bodyPr/>
        <a:lstStyle/>
        <a:p>
          <a:endParaRPr lang="en-GB">
            <a:latin typeface="Kind Sans Thin" pitchFamily="2" charset="0"/>
          </a:endParaRPr>
        </a:p>
      </dgm:t>
    </dgm:pt>
    <dgm:pt modelId="{C41A4BC7-64E5-8D45-9D95-00048F269DDF}" type="sibTrans" cxnId="{07695FED-23FB-EF4B-957E-78BFEBD96C10}">
      <dgm:prSet/>
      <dgm:spPr/>
      <dgm:t>
        <a:bodyPr/>
        <a:lstStyle/>
        <a:p>
          <a:endParaRPr lang="en-GB">
            <a:latin typeface="Kind Sans Thin" pitchFamily="2" charset="0"/>
          </a:endParaRPr>
        </a:p>
      </dgm:t>
    </dgm:pt>
    <dgm:pt modelId="{E0D5B05B-4C77-7949-96EE-6F375735E169}">
      <dgm:prSet phldrT="[Text]" custT="1"/>
      <dgm:spPr/>
      <dgm:t>
        <a:bodyPr/>
        <a:lstStyle/>
        <a:p>
          <a:r>
            <a:rPr lang="en-GB" sz="500" b="1" dirty="0">
              <a:latin typeface="Kind Sans Thin" pitchFamily="2" charset="0"/>
            </a:rPr>
            <a:t>Snowdon</a:t>
          </a:r>
        </a:p>
      </dgm:t>
    </dgm:pt>
    <dgm:pt modelId="{C957334B-A610-2945-B2DD-AB12F8A236E5}" type="parTrans" cxnId="{E4277BAE-F1E4-B94C-A6DE-A39BB7007F2E}">
      <dgm:prSet/>
      <dgm:spPr/>
      <dgm:t>
        <a:bodyPr/>
        <a:lstStyle/>
        <a:p>
          <a:endParaRPr lang="en-GB">
            <a:latin typeface="Kind Sans Thin" pitchFamily="2" charset="0"/>
          </a:endParaRPr>
        </a:p>
      </dgm:t>
    </dgm:pt>
    <dgm:pt modelId="{FFAF31F8-3A3D-B44D-A51F-74990919E558}" type="sibTrans" cxnId="{E4277BAE-F1E4-B94C-A6DE-A39BB7007F2E}">
      <dgm:prSet/>
      <dgm:spPr/>
      <dgm:t>
        <a:bodyPr/>
        <a:lstStyle/>
        <a:p>
          <a:endParaRPr lang="en-GB">
            <a:latin typeface="Kind Sans Thin" pitchFamily="2" charset="0"/>
          </a:endParaRPr>
        </a:p>
      </dgm:t>
    </dgm:pt>
    <dgm:pt modelId="{9C18A8CA-597C-D346-AD40-0D5D1D62AF4F}">
      <dgm:prSet phldrT="[Text]" custT="1"/>
      <dgm:spPr/>
      <dgm:t>
        <a:bodyPr/>
        <a:lstStyle/>
        <a:p>
          <a:r>
            <a:rPr lang="en-GB" sz="500" b="1" dirty="0">
              <a:latin typeface="Kind Sans Thin" pitchFamily="2" charset="0"/>
            </a:rPr>
            <a:t>Advertising </a:t>
          </a:r>
        </a:p>
      </dgm:t>
    </dgm:pt>
    <dgm:pt modelId="{9786D543-4AF4-0B48-B3E4-621762924327}" type="parTrans" cxnId="{916A1B0F-4BF2-FA41-8C32-24E3403DA457}">
      <dgm:prSet/>
      <dgm:spPr/>
      <dgm:t>
        <a:bodyPr/>
        <a:lstStyle/>
        <a:p>
          <a:endParaRPr lang="en-GB">
            <a:latin typeface="Kind Sans Thin" pitchFamily="2" charset="0"/>
          </a:endParaRPr>
        </a:p>
      </dgm:t>
    </dgm:pt>
    <dgm:pt modelId="{8676A376-1775-8547-8311-795AC683EE45}" type="sibTrans" cxnId="{916A1B0F-4BF2-FA41-8C32-24E3403DA457}">
      <dgm:prSet/>
      <dgm:spPr/>
      <dgm:t>
        <a:bodyPr/>
        <a:lstStyle/>
        <a:p>
          <a:endParaRPr lang="en-GB">
            <a:latin typeface="Kind Sans Thin" pitchFamily="2" charset="0"/>
          </a:endParaRPr>
        </a:p>
      </dgm:t>
    </dgm:pt>
    <dgm:pt modelId="{7EE268C5-FF27-4D4C-9BF4-A37772D6D526}">
      <dgm:prSet phldrT="[Text]" custT="1"/>
      <dgm:spPr/>
      <dgm:t>
        <a:bodyPr/>
        <a:lstStyle/>
        <a:p>
          <a:r>
            <a:rPr lang="en-GB" sz="500" b="1" dirty="0">
              <a:latin typeface="Kind Sans Thin" pitchFamily="2" charset="0"/>
            </a:rPr>
            <a:t>'Franchising' HMM activity across Defence</a:t>
          </a:r>
        </a:p>
      </dgm:t>
    </dgm:pt>
    <dgm:pt modelId="{64AE4B66-2745-CB4C-B112-E6EF2534FE05}" type="parTrans" cxnId="{025FF641-19A1-C349-89EB-5E26CCECF6DE}">
      <dgm:prSet/>
      <dgm:spPr/>
      <dgm:t>
        <a:bodyPr/>
        <a:lstStyle/>
        <a:p>
          <a:endParaRPr lang="en-GB">
            <a:latin typeface="Kind Sans Thin" pitchFamily="2" charset="0"/>
          </a:endParaRPr>
        </a:p>
      </dgm:t>
    </dgm:pt>
    <dgm:pt modelId="{9C1CB467-261A-984E-898C-58FB0005AA44}" type="sibTrans" cxnId="{025FF641-19A1-C349-89EB-5E26CCECF6DE}">
      <dgm:prSet/>
      <dgm:spPr/>
      <dgm:t>
        <a:bodyPr/>
        <a:lstStyle/>
        <a:p>
          <a:endParaRPr lang="en-GB">
            <a:latin typeface="Kind Sans Thin" pitchFamily="2" charset="0"/>
          </a:endParaRPr>
        </a:p>
      </dgm:t>
    </dgm:pt>
    <dgm:pt modelId="{B549AB77-9B22-324A-866D-1028770AC980}">
      <dgm:prSet phldrT="[Text]" custT="1"/>
      <dgm:spPr/>
      <dgm:t>
        <a:bodyPr/>
        <a:lstStyle/>
        <a:p>
          <a:r>
            <a:rPr lang="en-GB" sz="500" b="1" dirty="0">
              <a:latin typeface="Kind Sans Thin" pitchFamily="2" charset="0"/>
            </a:rPr>
            <a:t>MH Awareness Days (Sponsored)</a:t>
          </a:r>
        </a:p>
      </dgm:t>
    </dgm:pt>
    <dgm:pt modelId="{7C66A36B-31F7-5E49-85BD-BCB70ED2E842}" type="parTrans" cxnId="{64C68FA7-ED41-E549-8E91-DDAA0452B338}">
      <dgm:prSet/>
      <dgm:spPr/>
      <dgm:t>
        <a:bodyPr/>
        <a:lstStyle/>
        <a:p>
          <a:endParaRPr lang="en-GB">
            <a:latin typeface="Kind Sans Thin" pitchFamily="2" charset="0"/>
          </a:endParaRPr>
        </a:p>
      </dgm:t>
    </dgm:pt>
    <dgm:pt modelId="{15FFC3C2-2D5F-5C4B-88B5-DFCB2B62B672}" type="sibTrans" cxnId="{64C68FA7-ED41-E549-8E91-DDAA0452B338}">
      <dgm:prSet/>
      <dgm:spPr/>
      <dgm:t>
        <a:bodyPr/>
        <a:lstStyle/>
        <a:p>
          <a:endParaRPr lang="en-GB">
            <a:latin typeface="Kind Sans Thin" pitchFamily="2" charset="0"/>
          </a:endParaRPr>
        </a:p>
      </dgm:t>
    </dgm:pt>
    <dgm:pt modelId="{1909A438-3841-BE42-A4B5-4412CBE19CFF}">
      <dgm:prSet phldrT="[Text]" custT="1"/>
      <dgm:spPr/>
      <dgm:t>
        <a:bodyPr/>
        <a:lstStyle/>
        <a:p>
          <a:r>
            <a:rPr lang="en-GB" sz="500" b="1" dirty="0">
              <a:latin typeface="Kind Sans Thin" pitchFamily="2" charset="0"/>
            </a:rPr>
            <a:t>Everyday Activity</a:t>
          </a:r>
        </a:p>
      </dgm:t>
    </dgm:pt>
    <dgm:pt modelId="{4AB19ADD-A4DC-6E41-8597-07421BFEF2E5}" type="parTrans" cxnId="{75BEA5ED-2869-E746-9E01-0989C7863DAE}">
      <dgm:prSet/>
      <dgm:spPr/>
      <dgm:t>
        <a:bodyPr/>
        <a:lstStyle/>
        <a:p>
          <a:endParaRPr lang="en-GB">
            <a:latin typeface="Kind Sans Thin" pitchFamily="2" charset="0"/>
          </a:endParaRPr>
        </a:p>
      </dgm:t>
    </dgm:pt>
    <dgm:pt modelId="{46131528-1846-754C-BA30-3372EA4F06B1}" type="sibTrans" cxnId="{75BEA5ED-2869-E746-9E01-0989C7863DAE}">
      <dgm:prSet/>
      <dgm:spPr/>
      <dgm:t>
        <a:bodyPr/>
        <a:lstStyle/>
        <a:p>
          <a:endParaRPr lang="en-GB">
            <a:latin typeface="Kind Sans Thin" pitchFamily="2" charset="0"/>
          </a:endParaRPr>
        </a:p>
      </dgm:t>
    </dgm:pt>
    <dgm:pt modelId="{F820BB12-C699-BB45-A4DC-03B7B6DEA582}" type="pres">
      <dgm:prSet presAssocID="{9D33526C-BC03-A64E-B17D-E964E403A7F9}" presName="mainComposite" presStyleCnt="0">
        <dgm:presLayoutVars>
          <dgm:chPref val="1"/>
          <dgm:dir/>
          <dgm:animOne val="branch"/>
          <dgm:animLvl val="lvl"/>
          <dgm:resizeHandles val="exact"/>
        </dgm:presLayoutVars>
      </dgm:prSet>
      <dgm:spPr/>
    </dgm:pt>
    <dgm:pt modelId="{F3D4F52E-DDC3-B540-9495-D43D0ECF9544}" type="pres">
      <dgm:prSet presAssocID="{9D33526C-BC03-A64E-B17D-E964E403A7F9}" presName="hierFlow" presStyleCnt="0"/>
      <dgm:spPr/>
    </dgm:pt>
    <dgm:pt modelId="{163D1E56-A3D1-2640-9A41-B91E42C547C8}" type="pres">
      <dgm:prSet presAssocID="{9D33526C-BC03-A64E-B17D-E964E403A7F9}" presName="firstBuf" presStyleCnt="0"/>
      <dgm:spPr/>
    </dgm:pt>
    <dgm:pt modelId="{DAD617D7-1A40-4941-AA83-CE50F2C084FC}" type="pres">
      <dgm:prSet presAssocID="{9D33526C-BC03-A64E-B17D-E964E403A7F9}" presName="hierChild1" presStyleCnt="0">
        <dgm:presLayoutVars>
          <dgm:chPref val="1"/>
          <dgm:animOne val="branch"/>
          <dgm:animLvl val="lvl"/>
        </dgm:presLayoutVars>
      </dgm:prSet>
      <dgm:spPr/>
    </dgm:pt>
    <dgm:pt modelId="{A4CB7846-376E-8742-854F-24EB5FF2D735}" type="pres">
      <dgm:prSet presAssocID="{6EB40053-4315-0643-9372-7A8DB0808895}" presName="Name14" presStyleCnt="0"/>
      <dgm:spPr/>
    </dgm:pt>
    <dgm:pt modelId="{5D9AE98F-C8C9-9842-AEDA-7C8CB12D3B31}" type="pres">
      <dgm:prSet presAssocID="{6EB40053-4315-0643-9372-7A8DB0808895}" presName="level1Shape" presStyleLbl="node0" presStyleIdx="0" presStyleCnt="1" custScaleX="525355">
        <dgm:presLayoutVars>
          <dgm:chPref val="3"/>
        </dgm:presLayoutVars>
      </dgm:prSet>
      <dgm:spPr/>
    </dgm:pt>
    <dgm:pt modelId="{0F4DC6C4-CEF8-1E48-8957-D0C601382082}" type="pres">
      <dgm:prSet presAssocID="{6EB40053-4315-0643-9372-7A8DB0808895}" presName="hierChild2" presStyleCnt="0"/>
      <dgm:spPr/>
    </dgm:pt>
    <dgm:pt modelId="{1410AC80-F0FE-5B40-BD68-EDC69E8E02CD}" type="pres">
      <dgm:prSet presAssocID="{357A6B28-24A8-C34E-BD6B-353AAB7C6F0B}" presName="Name19" presStyleLbl="parChTrans1D2" presStyleIdx="0" presStyleCnt="2"/>
      <dgm:spPr/>
    </dgm:pt>
    <dgm:pt modelId="{22F2281D-C9B9-A44D-9C90-622E56BB43BC}" type="pres">
      <dgm:prSet presAssocID="{CA8CE0A1-212E-814E-A07C-78CE199E79D6}" presName="Name21" presStyleCnt="0"/>
      <dgm:spPr/>
    </dgm:pt>
    <dgm:pt modelId="{CD883516-0E53-5E49-A532-DAAE2BB4F6DC}" type="pres">
      <dgm:prSet presAssocID="{CA8CE0A1-212E-814E-A07C-78CE199E79D6}" presName="level2Shape" presStyleLbl="node2" presStyleIdx="0" presStyleCnt="2" custScaleX="156769"/>
      <dgm:spPr/>
    </dgm:pt>
    <dgm:pt modelId="{21CE78E1-80BE-354B-8DEA-888E728275F4}" type="pres">
      <dgm:prSet presAssocID="{CA8CE0A1-212E-814E-A07C-78CE199E79D6}" presName="hierChild3" presStyleCnt="0"/>
      <dgm:spPr/>
    </dgm:pt>
    <dgm:pt modelId="{1FB0BFF5-7EE2-C144-8726-A83E30922A37}" type="pres">
      <dgm:prSet presAssocID="{D3435055-A4A4-5148-AD23-893F5D98267D}" presName="Name19" presStyleLbl="parChTrans1D3" presStyleIdx="0" presStyleCnt="6"/>
      <dgm:spPr/>
    </dgm:pt>
    <dgm:pt modelId="{96F3FD58-B467-FC44-943A-C1C2076E9AC8}" type="pres">
      <dgm:prSet presAssocID="{A4E28A2E-6A56-A944-B075-56165557655C}" presName="Name21" presStyleCnt="0"/>
      <dgm:spPr/>
    </dgm:pt>
    <dgm:pt modelId="{E6C18201-4FF3-2048-82B5-BF7B377A7661}" type="pres">
      <dgm:prSet presAssocID="{A4E28A2E-6A56-A944-B075-56165557655C}" presName="level2Shape" presStyleLbl="node3" presStyleIdx="0" presStyleCnt="6" custScaleX="151630" custScaleY="100075"/>
      <dgm:spPr/>
    </dgm:pt>
    <dgm:pt modelId="{F87772BE-E999-5646-8EBA-84989EA90B6F}" type="pres">
      <dgm:prSet presAssocID="{A4E28A2E-6A56-A944-B075-56165557655C}" presName="hierChild3" presStyleCnt="0"/>
      <dgm:spPr/>
    </dgm:pt>
    <dgm:pt modelId="{8B58178C-E1B3-F546-B7D3-8D1A9E7678F9}" type="pres">
      <dgm:prSet presAssocID="{FC1C6238-851B-5C48-BB05-417035CA009A}" presName="Name19" presStyleLbl="parChTrans1D4" presStyleIdx="0" presStyleCnt="13"/>
      <dgm:spPr/>
    </dgm:pt>
    <dgm:pt modelId="{64A8D1E4-B3D5-BC42-8365-E683CAAC59E9}" type="pres">
      <dgm:prSet presAssocID="{29CB0DFA-9E23-644F-8507-109D02FA9AA3}" presName="Name21" presStyleCnt="0"/>
      <dgm:spPr/>
    </dgm:pt>
    <dgm:pt modelId="{1854E208-8D57-9D4E-8655-EEA968221946}" type="pres">
      <dgm:prSet presAssocID="{29CB0DFA-9E23-644F-8507-109D02FA9AA3}" presName="level2Shape" presStyleLbl="node4" presStyleIdx="0" presStyleCnt="13" custScaleY="455663"/>
      <dgm:spPr/>
    </dgm:pt>
    <dgm:pt modelId="{F3D9876C-6A7E-7847-81FB-1F8B8EB96AA0}" type="pres">
      <dgm:prSet presAssocID="{29CB0DFA-9E23-644F-8507-109D02FA9AA3}" presName="hierChild3" presStyleCnt="0"/>
      <dgm:spPr/>
    </dgm:pt>
    <dgm:pt modelId="{3C7FB7F2-2FBE-B846-B859-E84B4E04AB78}" type="pres">
      <dgm:prSet presAssocID="{101D5C28-C849-2E4C-ABEF-766BF25A6846}" presName="Name19" presStyleLbl="parChTrans1D4" presStyleIdx="1" presStyleCnt="13"/>
      <dgm:spPr/>
    </dgm:pt>
    <dgm:pt modelId="{A68DD354-E426-1640-AA60-D79E2F1AECA0}" type="pres">
      <dgm:prSet presAssocID="{82B3E6A1-816D-2A47-97A5-7161BDB77C5A}" presName="Name21" presStyleCnt="0"/>
      <dgm:spPr/>
    </dgm:pt>
    <dgm:pt modelId="{C7FE1246-BE7B-8B49-AED4-522854C20690}" type="pres">
      <dgm:prSet presAssocID="{82B3E6A1-816D-2A47-97A5-7161BDB77C5A}" presName="level2Shape" presStyleLbl="node4" presStyleIdx="1" presStyleCnt="13" custScaleY="454888"/>
      <dgm:spPr/>
    </dgm:pt>
    <dgm:pt modelId="{B6E646E3-BC42-4947-B847-7651F474F0B8}" type="pres">
      <dgm:prSet presAssocID="{82B3E6A1-816D-2A47-97A5-7161BDB77C5A}" presName="hierChild3" presStyleCnt="0"/>
      <dgm:spPr/>
    </dgm:pt>
    <dgm:pt modelId="{00757199-57C1-F14F-80AB-99EC20A6F714}" type="pres">
      <dgm:prSet presAssocID="{58C95DE7-0E64-4E47-88CF-359DB18F5A2B}" presName="Name19" presStyleLbl="parChTrans1D4" presStyleIdx="2" presStyleCnt="13"/>
      <dgm:spPr/>
    </dgm:pt>
    <dgm:pt modelId="{3255DF81-330C-1047-97BF-43938F2237A5}" type="pres">
      <dgm:prSet presAssocID="{CB699BF1-9DB2-F045-8872-3CCD023DAB57}" presName="Name21" presStyleCnt="0"/>
      <dgm:spPr/>
    </dgm:pt>
    <dgm:pt modelId="{144D5490-7BD3-B546-9255-1ADD1A4CBF37}" type="pres">
      <dgm:prSet presAssocID="{CB699BF1-9DB2-F045-8872-3CCD023DAB57}" presName="level2Shape" presStyleLbl="node4" presStyleIdx="2" presStyleCnt="13" custScaleY="454889"/>
      <dgm:spPr/>
    </dgm:pt>
    <dgm:pt modelId="{F7E287FA-7B50-FC4B-96A5-3CC4EF90E9F6}" type="pres">
      <dgm:prSet presAssocID="{CB699BF1-9DB2-F045-8872-3CCD023DAB57}" presName="hierChild3" presStyleCnt="0"/>
      <dgm:spPr/>
    </dgm:pt>
    <dgm:pt modelId="{1798E41A-63D3-A24B-AFA3-E4FD93B4854C}" type="pres">
      <dgm:prSet presAssocID="{7780E71E-DA51-1E4D-94B0-8E10CFD2A5F2}" presName="Name19" presStyleLbl="parChTrans1D3" presStyleIdx="1" presStyleCnt="6"/>
      <dgm:spPr/>
    </dgm:pt>
    <dgm:pt modelId="{E053D6E7-C36D-4A45-AB50-09422CD76A16}" type="pres">
      <dgm:prSet presAssocID="{B4C00E10-FDCD-A746-9C96-5FDA54AB4094}" presName="Name21" presStyleCnt="0"/>
      <dgm:spPr/>
    </dgm:pt>
    <dgm:pt modelId="{50676FC8-E535-704B-A8B2-1C84A7FBA840}" type="pres">
      <dgm:prSet presAssocID="{B4C00E10-FDCD-A746-9C96-5FDA54AB4094}" presName="level2Shape" presStyleLbl="node3" presStyleIdx="1" presStyleCnt="6" custScaleX="151630"/>
      <dgm:spPr/>
    </dgm:pt>
    <dgm:pt modelId="{A6797A3E-F318-AE48-ABDF-C4AB323EC93D}" type="pres">
      <dgm:prSet presAssocID="{B4C00E10-FDCD-A746-9C96-5FDA54AB4094}" presName="hierChild3" presStyleCnt="0"/>
      <dgm:spPr/>
    </dgm:pt>
    <dgm:pt modelId="{C47C85EE-4374-814C-9893-58973F50298D}" type="pres">
      <dgm:prSet presAssocID="{03EB3F99-0461-CB42-81BA-5FD5336E65A2}" presName="Name19" presStyleLbl="parChTrans1D4" presStyleIdx="3" presStyleCnt="13"/>
      <dgm:spPr/>
    </dgm:pt>
    <dgm:pt modelId="{9D64B9B1-C3CF-8A44-9E9D-B54CE5BCDE8A}" type="pres">
      <dgm:prSet presAssocID="{2058E384-FF5F-4C48-8A2E-D991C25077A3}" presName="Name21" presStyleCnt="0"/>
      <dgm:spPr/>
    </dgm:pt>
    <dgm:pt modelId="{C203C046-8C0A-3B4D-A3D0-BCA2FDB1E250}" type="pres">
      <dgm:prSet presAssocID="{2058E384-FF5F-4C48-8A2E-D991C25077A3}" presName="level2Shape" presStyleLbl="node4" presStyleIdx="3" presStyleCnt="13" custScaleY="454888"/>
      <dgm:spPr/>
    </dgm:pt>
    <dgm:pt modelId="{B662A93E-B70F-A045-AC4B-711B7EBD9E27}" type="pres">
      <dgm:prSet presAssocID="{2058E384-FF5F-4C48-8A2E-D991C25077A3}" presName="hierChild3" presStyleCnt="0"/>
      <dgm:spPr/>
    </dgm:pt>
    <dgm:pt modelId="{78746A33-91C8-234F-8533-A7921471B024}" type="pres">
      <dgm:prSet presAssocID="{AEE36571-D46E-7049-A32A-9E7B047EB9E5}" presName="Name19" presStyleLbl="parChTrans1D4" presStyleIdx="4" presStyleCnt="13"/>
      <dgm:spPr/>
    </dgm:pt>
    <dgm:pt modelId="{39382CF2-45A5-CF4E-969E-F4F054F65AA8}" type="pres">
      <dgm:prSet presAssocID="{7AFD3FF1-19AE-4746-BFBE-407D32CB82CC}" presName="Name21" presStyleCnt="0"/>
      <dgm:spPr/>
    </dgm:pt>
    <dgm:pt modelId="{1E6FE255-1D84-2849-B87D-00296FEE1BA4}" type="pres">
      <dgm:prSet presAssocID="{7AFD3FF1-19AE-4746-BFBE-407D32CB82CC}" presName="level2Shape" presStyleLbl="node4" presStyleIdx="4" presStyleCnt="13" custScaleY="454888"/>
      <dgm:spPr/>
    </dgm:pt>
    <dgm:pt modelId="{77E9F96A-399F-5140-9C18-825F6E97298F}" type="pres">
      <dgm:prSet presAssocID="{7AFD3FF1-19AE-4746-BFBE-407D32CB82CC}" presName="hierChild3" presStyleCnt="0"/>
      <dgm:spPr/>
    </dgm:pt>
    <dgm:pt modelId="{E6E1A492-DB1D-8746-8EC1-28BBC8565B87}" type="pres">
      <dgm:prSet presAssocID="{6246D38A-E83C-374B-BC15-E75BA91CD905}" presName="Name19" presStyleLbl="parChTrans1D4" presStyleIdx="5" presStyleCnt="13"/>
      <dgm:spPr/>
    </dgm:pt>
    <dgm:pt modelId="{8BCE5F66-7AF8-1342-968B-74C976C2FC56}" type="pres">
      <dgm:prSet presAssocID="{17BFCDD6-4F7B-6146-9AA1-ADB2B421DE57}" presName="Name21" presStyleCnt="0"/>
      <dgm:spPr/>
    </dgm:pt>
    <dgm:pt modelId="{775EDD08-631D-4F4C-BF46-B584442076DD}" type="pres">
      <dgm:prSet presAssocID="{17BFCDD6-4F7B-6146-9AA1-ADB2B421DE57}" presName="level2Shape" presStyleLbl="node4" presStyleIdx="5" presStyleCnt="13" custScaleY="454888"/>
      <dgm:spPr/>
    </dgm:pt>
    <dgm:pt modelId="{9D423566-2EAC-4447-8AFD-CF5AFF6A0F61}" type="pres">
      <dgm:prSet presAssocID="{17BFCDD6-4F7B-6146-9AA1-ADB2B421DE57}" presName="hierChild3" presStyleCnt="0"/>
      <dgm:spPr/>
    </dgm:pt>
    <dgm:pt modelId="{D0F12A4F-D700-3146-A661-F9E3B77E5009}" type="pres">
      <dgm:prSet presAssocID="{EB3A4891-D1CA-0B47-94FE-C6EC9A7D6AA5}" presName="Name19" presStyleLbl="parChTrans1D3" presStyleIdx="2" presStyleCnt="6"/>
      <dgm:spPr/>
    </dgm:pt>
    <dgm:pt modelId="{4B884CB2-4018-0F41-A6A3-59C108857EE6}" type="pres">
      <dgm:prSet presAssocID="{1F92B75A-BBEC-724A-9DB7-C3C4E92DA32E}" presName="Name21" presStyleCnt="0"/>
      <dgm:spPr/>
    </dgm:pt>
    <dgm:pt modelId="{2A5BA07F-69FE-5640-8586-2C9D1402371B}" type="pres">
      <dgm:prSet presAssocID="{1F92B75A-BBEC-724A-9DB7-C3C4E92DA32E}" presName="level2Shape" presStyleLbl="node3" presStyleIdx="2" presStyleCnt="6" custScaleX="151630"/>
      <dgm:spPr/>
    </dgm:pt>
    <dgm:pt modelId="{2728CDC9-9FE1-7C4C-B20A-E6E733CF651B}" type="pres">
      <dgm:prSet presAssocID="{1F92B75A-BBEC-724A-9DB7-C3C4E92DA32E}" presName="hierChild3" presStyleCnt="0"/>
      <dgm:spPr/>
    </dgm:pt>
    <dgm:pt modelId="{95C7D674-F171-0249-AB43-B80B187A37EE}" type="pres">
      <dgm:prSet presAssocID="{A08200C7-6778-7744-BEE6-70EE835946A8}" presName="Name19" presStyleLbl="parChTrans1D4" presStyleIdx="6" presStyleCnt="13"/>
      <dgm:spPr/>
    </dgm:pt>
    <dgm:pt modelId="{40821C3F-3C85-964C-8F9F-00466966B09B}" type="pres">
      <dgm:prSet presAssocID="{F2F90A3F-8F02-844F-A5B2-D76193670B22}" presName="Name21" presStyleCnt="0"/>
      <dgm:spPr/>
    </dgm:pt>
    <dgm:pt modelId="{4A5DAF6B-0009-434E-8460-AA32240EC988}" type="pres">
      <dgm:prSet presAssocID="{F2F90A3F-8F02-844F-A5B2-D76193670B22}" presName="level2Shape" presStyleLbl="node4" presStyleIdx="6" presStyleCnt="13" custScaleY="454888"/>
      <dgm:spPr/>
    </dgm:pt>
    <dgm:pt modelId="{3AF29571-21A6-6C40-A483-60D5D6F48AF3}" type="pres">
      <dgm:prSet presAssocID="{F2F90A3F-8F02-844F-A5B2-D76193670B22}" presName="hierChild3" presStyleCnt="0"/>
      <dgm:spPr/>
    </dgm:pt>
    <dgm:pt modelId="{2FC0B535-F225-844D-995D-A2A79284B107}" type="pres">
      <dgm:prSet presAssocID="{C9B3D953-8595-954F-823B-D859560BAF4B}" presName="Name19" presStyleLbl="parChTrans1D4" presStyleIdx="7" presStyleCnt="13"/>
      <dgm:spPr/>
    </dgm:pt>
    <dgm:pt modelId="{228F4BAD-7999-B047-9F89-93F61BCB527C}" type="pres">
      <dgm:prSet presAssocID="{7C46AD92-DF4B-314F-8724-494627EB2E10}" presName="Name21" presStyleCnt="0"/>
      <dgm:spPr/>
    </dgm:pt>
    <dgm:pt modelId="{861C6CB1-CCB3-C44C-AA09-7C5C39AB8B61}" type="pres">
      <dgm:prSet presAssocID="{7C46AD92-DF4B-314F-8724-494627EB2E10}" presName="level2Shape" presStyleLbl="node4" presStyleIdx="7" presStyleCnt="13" custScaleY="454888"/>
      <dgm:spPr/>
    </dgm:pt>
    <dgm:pt modelId="{30719622-17BD-8B47-86D0-B1164A110409}" type="pres">
      <dgm:prSet presAssocID="{7C46AD92-DF4B-314F-8724-494627EB2E10}" presName="hierChild3" presStyleCnt="0"/>
      <dgm:spPr/>
    </dgm:pt>
    <dgm:pt modelId="{EDA11EB9-A785-EF40-87B8-8F268EA276D5}" type="pres">
      <dgm:prSet presAssocID="{C957334B-A610-2945-B2DD-AB12F8A236E5}" presName="Name19" presStyleLbl="parChTrans1D4" presStyleIdx="8" presStyleCnt="13"/>
      <dgm:spPr/>
    </dgm:pt>
    <dgm:pt modelId="{B79DD968-ABBE-FE44-8157-530DDA6D4A74}" type="pres">
      <dgm:prSet presAssocID="{E0D5B05B-4C77-7949-96EE-6F375735E169}" presName="Name21" presStyleCnt="0"/>
      <dgm:spPr/>
    </dgm:pt>
    <dgm:pt modelId="{849B3317-A8C1-5F40-BF31-9A8BE5410FEC}" type="pres">
      <dgm:prSet presAssocID="{E0D5B05B-4C77-7949-96EE-6F375735E169}" presName="level2Shape" presStyleLbl="node4" presStyleIdx="8" presStyleCnt="13" custScaleY="454888"/>
      <dgm:spPr/>
    </dgm:pt>
    <dgm:pt modelId="{87AC764E-55D6-174D-B70C-EEE93599DB6C}" type="pres">
      <dgm:prSet presAssocID="{E0D5B05B-4C77-7949-96EE-6F375735E169}" presName="hierChild3" presStyleCnt="0"/>
      <dgm:spPr/>
    </dgm:pt>
    <dgm:pt modelId="{6C206CCC-4A01-A84A-9AE7-1D8FABCA32E5}" type="pres">
      <dgm:prSet presAssocID="{EB5BB39D-C9E5-A14B-AA5B-823F7FA800D1}" presName="Name19" presStyleLbl="parChTrans1D2" presStyleIdx="1" presStyleCnt="2"/>
      <dgm:spPr/>
    </dgm:pt>
    <dgm:pt modelId="{C4A8EC4E-8EC1-5349-B4D4-DA0557EE9910}" type="pres">
      <dgm:prSet presAssocID="{6988951E-120E-184B-9DD2-C374176D8171}" presName="Name21" presStyleCnt="0"/>
      <dgm:spPr/>
    </dgm:pt>
    <dgm:pt modelId="{0E52761B-9CE4-8840-9B6D-214607836A53}" type="pres">
      <dgm:prSet presAssocID="{6988951E-120E-184B-9DD2-C374176D8171}" presName="level2Shape" presStyleLbl="node2" presStyleIdx="1" presStyleCnt="2" custScaleX="156769"/>
      <dgm:spPr/>
    </dgm:pt>
    <dgm:pt modelId="{36AFF9F6-647F-2444-9799-E3B8133AABFB}" type="pres">
      <dgm:prSet presAssocID="{6988951E-120E-184B-9DD2-C374176D8171}" presName="hierChild3" presStyleCnt="0"/>
      <dgm:spPr/>
    </dgm:pt>
    <dgm:pt modelId="{9B1D9060-3A7E-5F42-9F96-F7FBBBA8A884}" type="pres">
      <dgm:prSet presAssocID="{78189685-2FB5-104F-8D1F-168909BCEB81}" presName="Name19" presStyleLbl="parChTrans1D3" presStyleIdx="3" presStyleCnt="6"/>
      <dgm:spPr/>
    </dgm:pt>
    <dgm:pt modelId="{F56F01E4-FB1F-B446-B1CB-AE3822ECBBF6}" type="pres">
      <dgm:prSet presAssocID="{BA8CAB91-81EC-FC4B-AFBF-1637B4486D89}" presName="Name21" presStyleCnt="0"/>
      <dgm:spPr/>
    </dgm:pt>
    <dgm:pt modelId="{A6F5F52A-A121-3F4D-9FCC-DD5D717B086A}" type="pres">
      <dgm:prSet presAssocID="{BA8CAB91-81EC-FC4B-AFBF-1637B4486D89}" presName="level2Shape" presStyleLbl="node3" presStyleIdx="3" presStyleCnt="6" custScaleX="154157"/>
      <dgm:spPr/>
    </dgm:pt>
    <dgm:pt modelId="{C07509A9-8607-A44C-A702-072C3DA85A0A}" type="pres">
      <dgm:prSet presAssocID="{BA8CAB91-81EC-FC4B-AFBF-1637B4486D89}" presName="hierChild3" presStyleCnt="0"/>
      <dgm:spPr/>
    </dgm:pt>
    <dgm:pt modelId="{642F8AAD-3F71-B444-A315-04897BDC07C9}" type="pres">
      <dgm:prSet presAssocID="{9786D543-4AF4-0B48-B3E4-621762924327}" presName="Name19" presStyleLbl="parChTrans1D4" presStyleIdx="9" presStyleCnt="13"/>
      <dgm:spPr/>
    </dgm:pt>
    <dgm:pt modelId="{9CAAE414-7984-9140-B471-06877112F515}" type="pres">
      <dgm:prSet presAssocID="{9C18A8CA-597C-D346-AD40-0D5D1D62AF4F}" presName="Name21" presStyleCnt="0"/>
      <dgm:spPr/>
    </dgm:pt>
    <dgm:pt modelId="{6B696349-02CD-8C41-B210-2E198F38C8D4}" type="pres">
      <dgm:prSet presAssocID="{9C18A8CA-597C-D346-AD40-0D5D1D62AF4F}" presName="level2Shape" presStyleLbl="node4" presStyleIdx="9" presStyleCnt="13" custScaleY="454888"/>
      <dgm:spPr/>
    </dgm:pt>
    <dgm:pt modelId="{8CEC1A91-03A6-044B-9823-8214C835695A}" type="pres">
      <dgm:prSet presAssocID="{9C18A8CA-597C-D346-AD40-0D5D1D62AF4F}" presName="hierChild3" presStyleCnt="0"/>
      <dgm:spPr/>
    </dgm:pt>
    <dgm:pt modelId="{0C948EBA-CDF2-6B4C-9456-C7F4C086B6D3}" type="pres">
      <dgm:prSet presAssocID="{8751A370-AC21-1F4E-8D2F-086B287F4420}" presName="Name19" presStyleLbl="parChTrans1D3" presStyleIdx="4" presStyleCnt="6"/>
      <dgm:spPr/>
    </dgm:pt>
    <dgm:pt modelId="{A785AB1F-D23F-6443-9128-255C6A45B236}" type="pres">
      <dgm:prSet presAssocID="{E1B0AA19-57FB-8148-AAB3-1D5D82FC343A}" presName="Name21" presStyleCnt="0"/>
      <dgm:spPr/>
    </dgm:pt>
    <dgm:pt modelId="{71F430EC-0BD7-7B47-A4A9-3D7BB371707E}" type="pres">
      <dgm:prSet presAssocID="{E1B0AA19-57FB-8148-AAB3-1D5D82FC343A}" presName="level2Shape" presStyleLbl="node3" presStyleIdx="4" presStyleCnt="6" custScaleX="156769"/>
      <dgm:spPr/>
    </dgm:pt>
    <dgm:pt modelId="{A09FA859-EED8-5840-881A-761DC0EB7841}" type="pres">
      <dgm:prSet presAssocID="{E1B0AA19-57FB-8148-AAB3-1D5D82FC343A}" presName="hierChild3" presStyleCnt="0"/>
      <dgm:spPr/>
    </dgm:pt>
    <dgm:pt modelId="{397F228C-FD39-4A4D-9EDB-578BC3114A05}" type="pres">
      <dgm:prSet presAssocID="{64AE4B66-2745-CB4C-B112-E6EF2534FE05}" presName="Name19" presStyleLbl="parChTrans1D4" presStyleIdx="10" presStyleCnt="13"/>
      <dgm:spPr/>
    </dgm:pt>
    <dgm:pt modelId="{38833F2A-85A1-044E-BD85-239BC20B81BD}" type="pres">
      <dgm:prSet presAssocID="{7EE268C5-FF27-4D4C-9BF4-A37772D6D526}" presName="Name21" presStyleCnt="0"/>
      <dgm:spPr/>
    </dgm:pt>
    <dgm:pt modelId="{A4608AB3-2019-934D-AAE4-18095869F03D}" type="pres">
      <dgm:prSet presAssocID="{7EE268C5-FF27-4D4C-9BF4-A37772D6D526}" presName="level2Shape" presStyleLbl="node4" presStyleIdx="10" presStyleCnt="13" custScaleY="454888"/>
      <dgm:spPr/>
    </dgm:pt>
    <dgm:pt modelId="{FBE6ADA7-1D51-294F-97E5-6CC9EF76ACAD}" type="pres">
      <dgm:prSet presAssocID="{7EE268C5-FF27-4D4C-9BF4-A37772D6D526}" presName="hierChild3" presStyleCnt="0"/>
      <dgm:spPr/>
    </dgm:pt>
    <dgm:pt modelId="{809C04F7-8F60-B548-8379-C409450B8DD6}" type="pres">
      <dgm:prSet presAssocID="{2D21CB34-BC3C-D34C-BB90-89200C355711}" presName="Name19" presStyleLbl="parChTrans1D3" presStyleIdx="5" presStyleCnt="6"/>
      <dgm:spPr/>
    </dgm:pt>
    <dgm:pt modelId="{5FF6A24B-72A4-5E41-8510-22B69EBE5AC7}" type="pres">
      <dgm:prSet presAssocID="{0D2A1768-95D8-4245-BE0A-652AD9F7EE43}" presName="Name21" presStyleCnt="0"/>
      <dgm:spPr/>
    </dgm:pt>
    <dgm:pt modelId="{B7FA797A-3FB4-E949-A94E-CDE72C2FB316}" type="pres">
      <dgm:prSet presAssocID="{0D2A1768-95D8-4245-BE0A-652AD9F7EE43}" presName="level2Shape" presStyleLbl="node3" presStyleIdx="5" presStyleCnt="6" custScaleX="156769"/>
      <dgm:spPr/>
    </dgm:pt>
    <dgm:pt modelId="{153DCD1A-00F1-9E41-AD74-607E6042772C}" type="pres">
      <dgm:prSet presAssocID="{0D2A1768-95D8-4245-BE0A-652AD9F7EE43}" presName="hierChild3" presStyleCnt="0"/>
      <dgm:spPr/>
    </dgm:pt>
    <dgm:pt modelId="{41D04044-26D4-0647-A8E6-F8447677826E}" type="pres">
      <dgm:prSet presAssocID="{7C66A36B-31F7-5E49-85BD-BCB70ED2E842}" presName="Name19" presStyleLbl="parChTrans1D4" presStyleIdx="11" presStyleCnt="13"/>
      <dgm:spPr/>
    </dgm:pt>
    <dgm:pt modelId="{335A62B2-4E28-F541-943E-0188F31A9656}" type="pres">
      <dgm:prSet presAssocID="{B549AB77-9B22-324A-866D-1028770AC980}" presName="Name21" presStyleCnt="0"/>
      <dgm:spPr/>
    </dgm:pt>
    <dgm:pt modelId="{51F6AA37-132D-3B4D-A655-D6A413A8480B}" type="pres">
      <dgm:prSet presAssocID="{B549AB77-9B22-324A-866D-1028770AC980}" presName="level2Shape" presStyleLbl="node4" presStyleIdx="11" presStyleCnt="13" custScaleY="454888" custLinFactNeighborX="4247" custLinFactNeighborY="2124"/>
      <dgm:spPr/>
    </dgm:pt>
    <dgm:pt modelId="{3866A32F-13BE-FA41-8165-CE3C1C0567EE}" type="pres">
      <dgm:prSet presAssocID="{B549AB77-9B22-324A-866D-1028770AC980}" presName="hierChild3" presStyleCnt="0"/>
      <dgm:spPr/>
    </dgm:pt>
    <dgm:pt modelId="{28AC3565-6CF5-9247-AB4D-D4F1E4B62BC8}" type="pres">
      <dgm:prSet presAssocID="{4AB19ADD-A4DC-6E41-8597-07421BFEF2E5}" presName="Name19" presStyleLbl="parChTrans1D4" presStyleIdx="12" presStyleCnt="13"/>
      <dgm:spPr/>
    </dgm:pt>
    <dgm:pt modelId="{4A7ED177-8839-8040-8495-1BA4FAB1D03C}" type="pres">
      <dgm:prSet presAssocID="{1909A438-3841-BE42-A4B5-4412CBE19CFF}" presName="Name21" presStyleCnt="0"/>
      <dgm:spPr/>
    </dgm:pt>
    <dgm:pt modelId="{3228C34A-ED1F-ED48-86CC-199A57BE4007}" type="pres">
      <dgm:prSet presAssocID="{1909A438-3841-BE42-A4B5-4412CBE19CFF}" presName="level2Shape" presStyleLbl="node4" presStyleIdx="12" presStyleCnt="13" custScaleY="454888"/>
      <dgm:spPr/>
    </dgm:pt>
    <dgm:pt modelId="{E0BB239A-0958-CC4C-AC92-F488E4CD3B90}" type="pres">
      <dgm:prSet presAssocID="{1909A438-3841-BE42-A4B5-4412CBE19CFF}" presName="hierChild3" presStyleCnt="0"/>
      <dgm:spPr/>
    </dgm:pt>
    <dgm:pt modelId="{B8C07BAD-20AE-3B42-8051-67FFF8CF5B94}" type="pres">
      <dgm:prSet presAssocID="{9D33526C-BC03-A64E-B17D-E964E403A7F9}" presName="bgShapesFlow" presStyleCnt="0"/>
      <dgm:spPr/>
    </dgm:pt>
    <dgm:pt modelId="{4DAE7C22-524C-3E4D-A7C2-BD6130B1F195}" type="pres">
      <dgm:prSet presAssocID="{CD24DD75-FD1E-4941-900A-7DBCD073AE75}" presName="rectComp" presStyleCnt="0"/>
      <dgm:spPr/>
    </dgm:pt>
    <dgm:pt modelId="{449B242E-C265-8949-B66A-42DCFE9F635D}" type="pres">
      <dgm:prSet presAssocID="{CD24DD75-FD1E-4941-900A-7DBCD073AE75}" presName="bgRect" presStyleLbl="bgShp" presStyleIdx="0" presStyleCnt="4"/>
      <dgm:spPr/>
    </dgm:pt>
    <dgm:pt modelId="{84DF35F6-D74E-CA4D-AD5A-0298EAF414CE}" type="pres">
      <dgm:prSet presAssocID="{CD24DD75-FD1E-4941-900A-7DBCD073AE75}" presName="bgRectTx" presStyleLbl="bgShp" presStyleIdx="0" presStyleCnt="4">
        <dgm:presLayoutVars>
          <dgm:bulletEnabled val="1"/>
        </dgm:presLayoutVars>
      </dgm:prSet>
      <dgm:spPr/>
    </dgm:pt>
    <dgm:pt modelId="{C94A2957-4796-C943-BF9B-217B90C78483}" type="pres">
      <dgm:prSet presAssocID="{CD24DD75-FD1E-4941-900A-7DBCD073AE75}" presName="spComp" presStyleCnt="0"/>
      <dgm:spPr/>
    </dgm:pt>
    <dgm:pt modelId="{DEB387EF-ECA5-6144-8504-B4BBB3B872B5}" type="pres">
      <dgm:prSet presAssocID="{CD24DD75-FD1E-4941-900A-7DBCD073AE75}" presName="vSp" presStyleCnt="0"/>
      <dgm:spPr/>
    </dgm:pt>
    <dgm:pt modelId="{CEDB3F5D-8A9C-D44F-BBF3-B6C297113244}" type="pres">
      <dgm:prSet presAssocID="{3248D4A0-E6C8-EA40-BEEA-941CF85FC900}" presName="rectComp" presStyleCnt="0"/>
      <dgm:spPr/>
    </dgm:pt>
    <dgm:pt modelId="{1A52236C-90A3-424C-8A56-5802257AC6BD}" type="pres">
      <dgm:prSet presAssocID="{3248D4A0-E6C8-EA40-BEEA-941CF85FC900}" presName="bgRect" presStyleLbl="bgShp" presStyleIdx="1" presStyleCnt="4"/>
      <dgm:spPr/>
    </dgm:pt>
    <dgm:pt modelId="{6B25692A-1732-0B42-B825-7228C2EE0AE4}" type="pres">
      <dgm:prSet presAssocID="{3248D4A0-E6C8-EA40-BEEA-941CF85FC900}" presName="bgRectTx" presStyleLbl="bgShp" presStyleIdx="1" presStyleCnt="4">
        <dgm:presLayoutVars>
          <dgm:bulletEnabled val="1"/>
        </dgm:presLayoutVars>
      </dgm:prSet>
      <dgm:spPr/>
    </dgm:pt>
    <dgm:pt modelId="{2C8C9B18-7C57-8C4B-A21D-3255007448F9}" type="pres">
      <dgm:prSet presAssocID="{3248D4A0-E6C8-EA40-BEEA-941CF85FC900}" presName="spComp" presStyleCnt="0"/>
      <dgm:spPr/>
    </dgm:pt>
    <dgm:pt modelId="{688B4382-A6FA-E849-943F-6A5CCDEA97C3}" type="pres">
      <dgm:prSet presAssocID="{3248D4A0-E6C8-EA40-BEEA-941CF85FC900}" presName="vSp" presStyleCnt="0"/>
      <dgm:spPr/>
    </dgm:pt>
    <dgm:pt modelId="{1EEF9148-3896-3943-BFFD-956492604FFF}" type="pres">
      <dgm:prSet presAssocID="{99FE0DDA-8B3E-3549-8F89-C093A7BA2ABD}" presName="rectComp" presStyleCnt="0"/>
      <dgm:spPr/>
    </dgm:pt>
    <dgm:pt modelId="{4D376544-4AD7-9440-8E21-3DBD78D7A961}" type="pres">
      <dgm:prSet presAssocID="{99FE0DDA-8B3E-3549-8F89-C093A7BA2ABD}" presName="bgRect" presStyleLbl="bgShp" presStyleIdx="2" presStyleCnt="4"/>
      <dgm:spPr/>
    </dgm:pt>
    <dgm:pt modelId="{CA002E6A-883C-AB4E-A105-56740167E021}" type="pres">
      <dgm:prSet presAssocID="{99FE0DDA-8B3E-3549-8F89-C093A7BA2ABD}" presName="bgRectTx" presStyleLbl="bgShp" presStyleIdx="2" presStyleCnt="4">
        <dgm:presLayoutVars>
          <dgm:bulletEnabled val="1"/>
        </dgm:presLayoutVars>
      </dgm:prSet>
      <dgm:spPr/>
    </dgm:pt>
    <dgm:pt modelId="{E32256FD-874F-1642-9B98-FBD323951F74}" type="pres">
      <dgm:prSet presAssocID="{99FE0DDA-8B3E-3549-8F89-C093A7BA2ABD}" presName="spComp" presStyleCnt="0"/>
      <dgm:spPr/>
    </dgm:pt>
    <dgm:pt modelId="{C754A1A9-5B40-C847-A1FB-3E2C4697E4FF}" type="pres">
      <dgm:prSet presAssocID="{99FE0DDA-8B3E-3549-8F89-C093A7BA2ABD}" presName="vSp" presStyleCnt="0"/>
      <dgm:spPr/>
    </dgm:pt>
    <dgm:pt modelId="{B168F016-CA6E-2545-B803-AB6B5F521612}" type="pres">
      <dgm:prSet presAssocID="{FBFAF758-600C-8E4E-AED4-B73AE9323A0C}" presName="rectComp" presStyleCnt="0"/>
      <dgm:spPr/>
    </dgm:pt>
    <dgm:pt modelId="{2BC4A370-36ED-DF4E-82CA-865A8ECAB0D3}" type="pres">
      <dgm:prSet presAssocID="{FBFAF758-600C-8E4E-AED4-B73AE9323A0C}" presName="bgRect" presStyleLbl="bgShp" presStyleIdx="3" presStyleCnt="4"/>
      <dgm:spPr/>
    </dgm:pt>
    <dgm:pt modelId="{8C3B8135-DE46-C040-9E1D-E2FC8F333EAC}" type="pres">
      <dgm:prSet presAssocID="{FBFAF758-600C-8E4E-AED4-B73AE9323A0C}" presName="bgRectTx" presStyleLbl="bgShp" presStyleIdx="3" presStyleCnt="4">
        <dgm:presLayoutVars>
          <dgm:bulletEnabled val="1"/>
        </dgm:presLayoutVars>
      </dgm:prSet>
      <dgm:spPr/>
    </dgm:pt>
  </dgm:ptLst>
  <dgm:cxnLst>
    <dgm:cxn modelId="{FAAC1B00-68CC-F34B-B42D-9F7327C0CF80}" srcId="{9D33526C-BC03-A64E-B17D-E964E403A7F9}" destId="{CD24DD75-FD1E-4941-900A-7DBCD073AE75}" srcOrd="1" destOrd="0" parTransId="{5DDC0733-F86D-9847-814C-4C14BA2F5C02}" sibTransId="{E5450064-9AAE-6E44-B841-F57EE527DB63}"/>
    <dgm:cxn modelId="{F3627300-E54B-9D45-9C17-0EC2C2580F9E}" type="presOf" srcId="{101D5C28-C849-2E4C-ABEF-766BF25A6846}" destId="{3C7FB7F2-2FBE-B846-B859-E84B4E04AB78}" srcOrd="0" destOrd="0" presId="urn:microsoft.com/office/officeart/2005/8/layout/hierarchy6"/>
    <dgm:cxn modelId="{CBE1AA0B-78A9-E949-9E65-562C3E0A0532}" srcId="{A4E28A2E-6A56-A944-B075-56165557655C}" destId="{82B3E6A1-816D-2A47-97A5-7161BDB77C5A}" srcOrd="1" destOrd="0" parTransId="{101D5C28-C849-2E4C-ABEF-766BF25A6846}" sibTransId="{26B756CD-AE8A-ED4F-9133-99BA52CB7ADA}"/>
    <dgm:cxn modelId="{93080E0C-DDE4-AC48-8EBF-4F0D2932B817}" srcId="{6EB40053-4315-0643-9372-7A8DB0808895}" destId="{CA8CE0A1-212E-814E-A07C-78CE199E79D6}" srcOrd="0" destOrd="0" parTransId="{357A6B28-24A8-C34E-BD6B-353AAB7C6F0B}" sibTransId="{0C2608E3-BE7F-2548-8F6B-6A951E554BC3}"/>
    <dgm:cxn modelId="{916A1B0F-4BF2-FA41-8C32-24E3403DA457}" srcId="{BA8CAB91-81EC-FC4B-AFBF-1637B4486D89}" destId="{9C18A8CA-597C-D346-AD40-0D5D1D62AF4F}" srcOrd="0" destOrd="0" parTransId="{9786D543-4AF4-0B48-B3E4-621762924327}" sibTransId="{8676A376-1775-8547-8311-795AC683EE45}"/>
    <dgm:cxn modelId="{3127E011-2B5F-3643-AE30-1002D85671EE}" type="presOf" srcId="{64AE4B66-2745-CB4C-B112-E6EF2534FE05}" destId="{397F228C-FD39-4A4D-9EDB-578BC3114A05}" srcOrd="0" destOrd="0" presId="urn:microsoft.com/office/officeart/2005/8/layout/hierarchy6"/>
    <dgm:cxn modelId="{E2C3B714-B91A-7A49-A11C-CD0804BAB0E5}" type="presOf" srcId="{82B3E6A1-816D-2A47-97A5-7161BDB77C5A}" destId="{C7FE1246-BE7B-8B49-AED4-522854C20690}" srcOrd="0" destOrd="0" presId="urn:microsoft.com/office/officeart/2005/8/layout/hierarchy6"/>
    <dgm:cxn modelId="{2F98151B-6733-AB46-B6B3-B2B124F045FB}" type="presOf" srcId="{BA8CAB91-81EC-FC4B-AFBF-1637B4486D89}" destId="{A6F5F52A-A121-3F4D-9FCC-DD5D717B086A}" srcOrd="0" destOrd="0" presId="urn:microsoft.com/office/officeart/2005/8/layout/hierarchy6"/>
    <dgm:cxn modelId="{E2FE441C-90BC-674E-8F97-723AC212693F}" type="presOf" srcId="{2058E384-FF5F-4C48-8A2E-D991C25077A3}" destId="{C203C046-8C0A-3B4D-A3D0-BCA2FDB1E250}" srcOrd="0" destOrd="0" presId="urn:microsoft.com/office/officeart/2005/8/layout/hierarchy6"/>
    <dgm:cxn modelId="{E4F76E1C-3B51-8E4E-A3A8-5D77EABD4DB4}" srcId="{A4E28A2E-6A56-A944-B075-56165557655C}" destId="{29CB0DFA-9E23-644F-8507-109D02FA9AA3}" srcOrd="0" destOrd="0" parTransId="{FC1C6238-851B-5C48-BB05-417035CA009A}" sibTransId="{DA9662E7-DC84-7143-AFC9-0ACDD2F41BAA}"/>
    <dgm:cxn modelId="{D7D3091E-FFFB-9646-A21A-BAC4003FCD82}" srcId="{A4E28A2E-6A56-A944-B075-56165557655C}" destId="{CB699BF1-9DB2-F045-8872-3CCD023DAB57}" srcOrd="2" destOrd="0" parTransId="{58C95DE7-0E64-4E47-88CF-359DB18F5A2B}" sibTransId="{7D12E634-33C3-BA4E-A9ED-1864209DA9D8}"/>
    <dgm:cxn modelId="{7B304120-0BDD-0740-87C8-B0E9332452B3}" type="presOf" srcId="{9D33526C-BC03-A64E-B17D-E964E403A7F9}" destId="{F820BB12-C699-BB45-A4DC-03B7B6DEA582}" srcOrd="0" destOrd="0" presId="urn:microsoft.com/office/officeart/2005/8/layout/hierarchy6"/>
    <dgm:cxn modelId="{ACB66F20-8DD6-C048-A253-7E02D9CE9BE7}" srcId="{CA8CE0A1-212E-814E-A07C-78CE199E79D6}" destId="{A4E28A2E-6A56-A944-B075-56165557655C}" srcOrd="0" destOrd="0" parTransId="{D3435055-A4A4-5148-AD23-893F5D98267D}" sibTransId="{2098934A-3BAE-124C-B138-399E1DBB6720}"/>
    <dgm:cxn modelId="{77E20525-6BEC-8048-AEE9-6B5D228542D1}" type="presOf" srcId="{1F92B75A-BBEC-724A-9DB7-C3C4E92DA32E}" destId="{2A5BA07F-69FE-5640-8586-2C9D1402371B}" srcOrd="0" destOrd="0" presId="urn:microsoft.com/office/officeart/2005/8/layout/hierarchy6"/>
    <dgm:cxn modelId="{4B1D7529-DF93-B94C-B4B7-776689019E9D}" type="presOf" srcId="{E1B0AA19-57FB-8148-AAB3-1D5D82FC343A}" destId="{71F430EC-0BD7-7B47-A4A9-3D7BB371707E}" srcOrd="0" destOrd="0" presId="urn:microsoft.com/office/officeart/2005/8/layout/hierarchy6"/>
    <dgm:cxn modelId="{938D2330-7F05-9148-B0F1-337FBA73306B}" type="presOf" srcId="{78189685-2FB5-104F-8D1F-168909BCEB81}" destId="{9B1D9060-3A7E-5F42-9F96-F7FBBBA8A884}" srcOrd="0" destOrd="0" presId="urn:microsoft.com/office/officeart/2005/8/layout/hierarchy6"/>
    <dgm:cxn modelId="{15005134-DB5C-FF44-B06D-B87ED3B466CE}" srcId="{9D33526C-BC03-A64E-B17D-E964E403A7F9}" destId="{FBFAF758-600C-8E4E-AED4-B73AE9323A0C}" srcOrd="4" destOrd="0" parTransId="{91AF81E2-F59A-4949-84AC-BAB8C2A48BB3}" sibTransId="{AA1D9D81-143D-DC42-A6B4-1DA55E360816}"/>
    <dgm:cxn modelId="{24D39B35-FC39-D244-A475-FB86FE852EBD}" type="presOf" srcId="{C9B3D953-8595-954F-823B-D859560BAF4B}" destId="{2FC0B535-F225-844D-995D-A2A79284B107}" srcOrd="0" destOrd="0" presId="urn:microsoft.com/office/officeart/2005/8/layout/hierarchy6"/>
    <dgm:cxn modelId="{BB43B736-275E-874F-91FB-F9D7101B90A7}" type="presOf" srcId="{99FE0DDA-8B3E-3549-8F89-C093A7BA2ABD}" destId="{CA002E6A-883C-AB4E-A105-56740167E021}" srcOrd="1" destOrd="0" presId="urn:microsoft.com/office/officeart/2005/8/layout/hierarchy6"/>
    <dgm:cxn modelId="{0A691138-3245-DF48-83D8-5ABB31ABFC91}" type="presOf" srcId="{99FE0DDA-8B3E-3549-8F89-C093A7BA2ABD}" destId="{4D376544-4AD7-9440-8E21-3DBD78D7A961}" srcOrd="0" destOrd="0" presId="urn:microsoft.com/office/officeart/2005/8/layout/hierarchy6"/>
    <dgm:cxn modelId="{D0CBF238-C739-FF4A-AE5F-7D662BD7AC05}" type="presOf" srcId="{CB699BF1-9DB2-F045-8872-3CCD023DAB57}" destId="{144D5490-7BD3-B546-9255-1ADD1A4CBF37}" srcOrd="0" destOrd="0" presId="urn:microsoft.com/office/officeart/2005/8/layout/hierarchy6"/>
    <dgm:cxn modelId="{E541173A-7C75-224D-A214-F9ED6563CE4E}" type="presOf" srcId="{F2F90A3F-8F02-844F-A5B2-D76193670B22}" destId="{4A5DAF6B-0009-434E-8460-AA32240EC988}" srcOrd="0" destOrd="0" presId="urn:microsoft.com/office/officeart/2005/8/layout/hierarchy6"/>
    <dgm:cxn modelId="{BCB5DE40-EFCB-124B-A978-24D9275ADFBF}" type="presOf" srcId="{6988951E-120E-184B-9DD2-C374176D8171}" destId="{0E52761B-9CE4-8840-9B6D-214607836A53}" srcOrd="0" destOrd="0" presId="urn:microsoft.com/office/officeart/2005/8/layout/hierarchy6"/>
    <dgm:cxn modelId="{025FF641-19A1-C349-89EB-5E26CCECF6DE}" srcId="{E1B0AA19-57FB-8148-AAB3-1D5D82FC343A}" destId="{7EE268C5-FF27-4D4C-9BF4-A37772D6D526}" srcOrd="0" destOrd="0" parTransId="{64AE4B66-2745-CB4C-B112-E6EF2534FE05}" sibTransId="{9C1CB467-261A-984E-898C-58FB0005AA44}"/>
    <dgm:cxn modelId="{86BFC243-D07C-1E44-83FB-39B2122143BB}" srcId="{B4C00E10-FDCD-A746-9C96-5FDA54AB4094}" destId="{2058E384-FF5F-4C48-8A2E-D991C25077A3}" srcOrd="0" destOrd="0" parTransId="{03EB3F99-0461-CB42-81BA-5FD5336E65A2}" sibTransId="{A48F187A-CCE2-3947-9E4F-EB01DE9E4FDE}"/>
    <dgm:cxn modelId="{3E1B0A48-D4A4-CD4F-845F-8FD436009718}" type="presOf" srcId="{CD24DD75-FD1E-4941-900A-7DBCD073AE75}" destId="{84DF35F6-D74E-CA4D-AD5A-0298EAF414CE}" srcOrd="1" destOrd="0" presId="urn:microsoft.com/office/officeart/2005/8/layout/hierarchy6"/>
    <dgm:cxn modelId="{626AFB4F-6382-8B4B-89AE-A9BAFB5DC72D}" srcId="{9D33526C-BC03-A64E-B17D-E964E403A7F9}" destId="{99FE0DDA-8B3E-3549-8F89-C093A7BA2ABD}" srcOrd="3" destOrd="0" parTransId="{976754B3-0388-3D46-ADA7-F4CE36783447}" sibTransId="{4B08E5C7-63A5-AB45-ABBB-143DD1F83473}"/>
    <dgm:cxn modelId="{6B4E2350-9907-A44C-9337-C68644D6FAB2}" type="presOf" srcId="{A08200C7-6778-7744-BEE6-70EE835946A8}" destId="{95C7D674-F171-0249-AB43-B80B187A37EE}" srcOrd="0" destOrd="0" presId="urn:microsoft.com/office/officeart/2005/8/layout/hierarchy6"/>
    <dgm:cxn modelId="{AE7B0652-E29F-2940-8EC6-E42647A3DDE6}" type="presOf" srcId="{FC1C6238-851B-5C48-BB05-417035CA009A}" destId="{8B58178C-E1B3-F546-B7D3-8D1A9E7678F9}" srcOrd="0" destOrd="0" presId="urn:microsoft.com/office/officeart/2005/8/layout/hierarchy6"/>
    <dgm:cxn modelId="{46BF8857-6E2C-6943-97EE-48597BEE2B47}" type="presOf" srcId="{29CB0DFA-9E23-644F-8507-109D02FA9AA3}" destId="{1854E208-8D57-9D4E-8655-EEA968221946}" srcOrd="0" destOrd="0" presId="urn:microsoft.com/office/officeart/2005/8/layout/hierarchy6"/>
    <dgm:cxn modelId="{E64FC45E-D65B-C148-B07A-4D783F49BECA}" type="presOf" srcId="{7C46AD92-DF4B-314F-8724-494627EB2E10}" destId="{861C6CB1-CCB3-C44C-AA09-7C5C39AB8B61}" srcOrd="0" destOrd="0" presId="urn:microsoft.com/office/officeart/2005/8/layout/hierarchy6"/>
    <dgm:cxn modelId="{B82DA863-3204-0440-A874-4F0F31F7EBC4}" type="presOf" srcId="{AEE36571-D46E-7049-A32A-9E7B047EB9E5}" destId="{78746A33-91C8-234F-8533-A7921471B024}" srcOrd="0" destOrd="0" presId="urn:microsoft.com/office/officeart/2005/8/layout/hierarchy6"/>
    <dgm:cxn modelId="{D9850669-B7A9-7643-A985-F848F21D17FC}" type="presOf" srcId="{3248D4A0-E6C8-EA40-BEEA-941CF85FC900}" destId="{6B25692A-1732-0B42-B825-7228C2EE0AE4}" srcOrd="1" destOrd="0" presId="urn:microsoft.com/office/officeart/2005/8/layout/hierarchy6"/>
    <dgm:cxn modelId="{325DBB6D-913D-614A-B205-CD5BF2B9215E}" type="presOf" srcId="{8751A370-AC21-1F4E-8D2F-086B287F4420}" destId="{0C948EBA-CDF2-6B4C-9456-C7F4C086B6D3}" srcOrd="0" destOrd="0" presId="urn:microsoft.com/office/officeart/2005/8/layout/hierarchy6"/>
    <dgm:cxn modelId="{F5470B73-E1DB-B343-A194-E417B2968DA9}" srcId="{6988951E-120E-184B-9DD2-C374176D8171}" destId="{0D2A1768-95D8-4245-BE0A-652AD9F7EE43}" srcOrd="2" destOrd="0" parTransId="{2D21CB34-BC3C-D34C-BB90-89200C355711}" sibTransId="{8832EF23-1DAC-3D4D-8E66-95EBB65A0448}"/>
    <dgm:cxn modelId="{246FF274-C668-1242-A617-79160043AAE9}" type="presOf" srcId="{357A6B28-24A8-C34E-BD6B-353AAB7C6F0B}" destId="{1410AC80-F0FE-5B40-BD68-EDC69E8E02CD}" srcOrd="0" destOrd="0" presId="urn:microsoft.com/office/officeart/2005/8/layout/hierarchy6"/>
    <dgm:cxn modelId="{9BD31B80-873F-1C41-AEE0-5AAB0B3BD805}" type="presOf" srcId="{EB3A4891-D1CA-0B47-94FE-C6EC9A7D6AA5}" destId="{D0F12A4F-D700-3146-A661-F9E3B77E5009}" srcOrd="0" destOrd="0" presId="urn:microsoft.com/office/officeart/2005/8/layout/hierarchy6"/>
    <dgm:cxn modelId="{FB00C280-B915-FC42-A595-BEBECEE1A2A0}" type="presOf" srcId="{E0D5B05B-4C77-7949-96EE-6F375735E169}" destId="{849B3317-A8C1-5F40-BF31-9A8BE5410FEC}" srcOrd="0" destOrd="0" presId="urn:microsoft.com/office/officeart/2005/8/layout/hierarchy6"/>
    <dgm:cxn modelId="{E76A4B85-E558-2C4F-8710-3BEE24AA4C8D}" type="presOf" srcId="{A4E28A2E-6A56-A944-B075-56165557655C}" destId="{E6C18201-4FF3-2048-82B5-BF7B377A7661}" srcOrd="0" destOrd="0" presId="urn:microsoft.com/office/officeart/2005/8/layout/hierarchy6"/>
    <dgm:cxn modelId="{EF145C85-2C41-2A4C-978D-1E72A24029C9}" type="presOf" srcId="{FBFAF758-600C-8E4E-AED4-B73AE9323A0C}" destId="{8C3B8135-DE46-C040-9E1D-E2FC8F333EAC}" srcOrd="1" destOrd="0" presId="urn:microsoft.com/office/officeart/2005/8/layout/hierarchy6"/>
    <dgm:cxn modelId="{6D9D8B86-DAA0-2348-8800-75A785C639CF}" type="presOf" srcId="{7AFD3FF1-19AE-4746-BFBE-407D32CB82CC}" destId="{1E6FE255-1D84-2849-B87D-00296FEE1BA4}" srcOrd="0" destOrd="0" presId="urn:microsoft.com/office/officeart/2005/8/layout/hierarchy6"/>
    <dgm:cxn modelId="{C08A8487-5747-3747-A974-FE9B0DD013F5}" type="presOf" srcId="{6246D38A-E83C-374B-BC15-E75BA91CD905}" destId="{E6E1A492-DB1D-8746-8EC1-28BBC8565B87}" srcOrd="0" destOrd="0" presId="urn:microsoft.com/office/officeart/2005/8/layout/hierarchy6"/>
    <dgm:cxn modelId="{75327D91-F5CE-444C-8F1A-5B84A3ADA187}" srcId="{6988951E-120E-184B-9DD2-C374176D8171}" destId="{E1B0AA19-57FB-8148-AAB3-1D5D82FC343A}" srcOrd="1" destOrd="0" parTransId="{8751A370-AC21-1F4E-8D2F-086B287F4420}" sibTransId="{A0713473-C2EE-CB45-A0C5-9EEC989BE1D0}"/>
    <dgm:cxn modelId="{3379C691-917D-254C-9DB8-24CCA6CC8020}" type="presOf" srcId="{9786D543-4AF4-0B48-B3E4-621762924327}" destId="{642F8AAD-3F71-B444-A315-04897BDC07C9}" srcOrd="0" destOrd="0" presId="urn:microsoft.com/office/officeart/2005/8/layout/hierarchy6"/>
    <dgm:cxn modelId="{EE561F9B-9A58-9549-A486-316423CBA360}" type="presOf" srcId="{CA8CE0A1-212E-814E-A07C-78CE199E79D6}" destId="{CD883516-0E53-5E49-A532-DAAE2BB4F6DC}" srcOrd="0" destOrd="0" presId="urn:microsoft.com/office/officeart/2005/8/layout/hierarchy6"/>
    <dgm:cxn modelId="{2D7F70A0-DB4A-B24C-8033-FCEAF502A9C1}" type="presOf" srcId="{0D2A1768-95D8-4245-BE0A-652AD9F7EE43}" destId="{B7FA797A-3FB4-E949-A94E-CDE72C2FB316}" srcOrd="0" destOrd="0" presId="urn:microsoft.com/office/officeart/2005/8/layout/hierarchy6"/>
    <dgm:cxn modelId="{C92ABAA2-D601-064C-B336-1DB74172D442}" srcId="{CA8CE0A1-212E-814E-A07C-78CE199E79D6}" destId="{B4C00E10-FDCD-A746-9C96-5FDA54AB4094}" srcOrd="1" destOrd="0" parTransId="{7780E71E-DA51-1E4D-94B0-8E10CFD2A5F2}" sibTransId="{B826B88D-5DE1-CB46-BDE0-82EA7735A468}"/>
    <dgm:cxn modelId="{64C68FA7-ED41-E549-8E91-DDAA0452B338}" srcId="{0D2A1768-95D8-4245-BE0A-652AD9F7EE43}" destId="{B549AB77-9B22-324A-866D-1028770AC980}" srcOrd="0" destOrd="0" parTransId="{7C66A36B-31F7-5E49-85BD-BCB70ED2E842}" sibTransId="{15FFC3C2-2D5F-5C4B-88B5-DFCB2B62B672}"/>
    <dgm:cxn modelId="{418BD8A8-7547-8F43-9C49-C4BD56D800C3}" type="presOf" srcId="{3248D4A0-E6C8-EA40-BEEA-941CF85FC900}" destId="{1A52236C-90A3-424C-8A56-5802257AC6BD}" srcOrd="0" destOrd="0" presId="urn:microsoft.com/office/officeart/2005/8/layout/hierarchy6"/>
    <dgm:cxn modelId="{E4277BAE-F1E4-B94C-A6DE-A39BB7007F2E}" srcId="{1F92B75A-BBEC-724A-9DB7-C3C4E92DA32E}" destId="{E0D5B05B-4C77-7949-96EE-6F375735E169}" srcOrd="2" destOrd="0" parTransId="{C957334B-A610-2945-B2DD-AB12F8A236E5}" sibTransId="{FFAF31F8-3A3D-B44D-A51F-74990919E558}"/>
    <dgm:cxn modelId="{B11286B2-48E1-DE41-80A1-55A3D7D1E0F4}" type="presOf" srcId="{FBFAF758-600C-8E4E-AED4-B73AE9323A0C}" destId="{2BC4A370-36ED-DF4E-82CA-865A8ECAB0D3}" srcOrd="0" destOrd="0" presId="urn:microsoft.com/office/officeart/2005/8/layout/hierarchy6"/>
    <dgm:cxn modelId="{B60DA0B6-9FD6-9042-B817-7823A0DEB55A}" type="presOf" srcId="{17BFCDD6-4F7B-6146-9AA1-ADB2B421DE57}" destId="{775EDD08-631D-4F4C-BF46-B584442076DD}" srcOrd="0" destOrd="0" presId="urn:microsoft.com/office/officeart/2005/8/layout/hierarchy6"/>
    <dgm:cxn modelId="{585788B8-7C64-0941-95FE-72264D1B7454}" type="presOf" srcId="{1909A438-3841-BE42-A4B5-4412CBE19CFF}" destId="{3228C34A-ED1F-ED48-86CC-199A57BE4007}" srcOrd="0" destOrd="0" presId="urn:microsoft.com/office/officeart/2005/8/layout/hierarchy6"/>
    <dgm:cxn modelId="{05AE61BB-E788-C247-BA0C-AAEAC7EE1D7D}" type="presOf" srcId="{58C95DE7-0E64-4E47-88CF-359DB18F5A2B}" destId="{00757199-57C1-F14F-80AB-99EC20A6F714}" srcOrd="0" destOrd="0" presId="urn:microsoft.com/office/officeart/2005/8/layout/hierarchy6"/>
    <dgm:cxn modelId="{AB313DBC-8A7B-7E48-843D-C1DCF97D3273}" type="presOf" srcId="{6EB40053-4315-0643-9372-7A8DB0808895}" destId="{5D9AE98F-C8C9-9842-AEDA-7C8CB12D3B31}" srcOrd="0" destOrd="0" presId="urn:microsoft.com/office/officeart/2005/8/layout/hierarchy6"/>
    <dgm:cxn modelId="{25A4EDBE-6966-594E-A9D6-E7C0E368DDFD}" type="presOf" srcId="{B549AB77-9B22-324A-866D-1028770AC980}" destId="{51F6AA37-132D-3B4D-A655-D6A413A8480B}" srcOrd="0" destOrd="0" presId="urn:microsoft.com/office/officeart/2005/8/layout/hierarchy6"/>
    <dgm:cxn modelId="{194D28C1-12BE-8545-B31C-82F810AE4E72}" srcId="{B4C00E10-FDCD-A746-9C96-5FDA54AB4094}" destId="{17BFCDD6-4F7B-6146-9AA1-ADB2B421DE57}" srcOrd="2" destOrd="0" parTransId="{6246D38A-E83C-374B-BC15-E75BA91CD905}" sibTransId="{BFB82575-A11E-9B44-ACC4-CF100358A3FB}"/>
    <dgm:cxn modelId="{4F732FC4-D4BD-514A-9782-5AC4B4BDC750}" srcId="{6EB40053-4315-0643-9372-7A8DB0808895}" destId="{6988951E-120E-184B-9DD2-C374176D8171}" srcOrd="1" destOrd="0" parTransId="{EB5BB39D-C9E5-A14B-AA5B-823F7FA800D1}" sibTransId="{BBA2929D-3133-8443-A153-91D00F180EEB}"/>
    <dgm:cxn modelId="{8A6F46C4-01C1-5448-A587-E5848C9C3C4C}" srcId="{9D33526C-BC03-A64E-B17D-E964E403A7F9}" destId="{6EB40053-4315-0643-9372-7A8DB0808895}" srcOrd="0" destOrd="0" parTransId="{323503D2-6132-3A47-B538-819166ADC266}" sibTransId="{438CFF44-BCA2-D745-B00A-3A82F8954E34}"/>
    <dgm:cxn modelId="{F0B2DAC8-F6C6-FB4E-80DB-978D7DADFC80}" type="presOf" srcId="{7EE268C5-FF27-4D4C-9BF4-A37772D6D526}" destId="{A4608AB3-2019-934D-AAE4-18095869F03D}" srcOrd="0" destOrd="0" presId="urn:microsoft.com/office/officeart/2005/8/layout/hierarchy6"/>
    <dgm:cxn modelId="{67ABC5C9-4C32-0B41-81A8-85074AFF876B}" type="presOf" srcId="{7780E71E-DA51-1E4D-94B0-8E10CFD2A5F2}" destId="{1798E41A-63D3-A24B-AFA3-E4FD93B4854C}" srcOrd="0" destOrd="0" presId="urn:microsoft.com/office/officeart/2005/8/layout/hierarchy6"/>
    <dgm:cxn modelId="{E70FA2D0-7260-FD44-8E58-76A6FE6206C1}" type="presOf" srcId="{B4C00E10-FDCD-A746-9C96-5FDA54AB4094}" destId="{50676FC8-E535-704B-A8B2-1C84A7FBA840}" srcOrd="0" destOrd="0" presId="urn:microsoft.com/office/officeart/2005/8/layout/hierarchy6"/>
    <dgm:cxn modelId="{6A6F68D3-09B1-DB48-A34D-D2FA4AB6682E}" type="presOf" srcId="{C957334B-A610-2945-B2DD-AB12F8A236E5}" destId="{EDA11EB9-A785-EF40-87B8-8F268EA276D5}" srcOrd="0" destOrd="0" presId="urn:microsoft.com/office/officeart/2005/8/layout/hierarchy6"/>
    <dgm:cxn modelId="{3D0BA1D5-7250-DE47-A656-3F353B886B6E}" type="presOf" srcId="{EB5BB39D-C9E5-A14B-AA5B-823F7FA800D1}" destId="{6C206CCC-4A01-A84A-9AE7-1D8FABCA32E5}" srcOrd="0" destOrd="0" presId="urn:microsoft.com/office/officeart/2005/8/layout/hierarchy6"/>
    <dgm:cxn modelId="{974804D6-BBDE-9C40-A36E-6A067AE1551E}" srcId="{1F92B75A-BBEC-724A-9DB7-C3C4E92DA32E}" destId="{F2F90A3F-8F02-844F-A5B2-D76193670B22}" srcOrd="0" destOrd="0" parTransId="{A08200C7-6778-7744-BEE6-70EE835946A8}" sibTransId="{944BF339-0AAC-8649-9584-29A295295554}"/>
    <dgm:cxn modelId="{C71D67DB-35B9-1447-B4F7-C9461DF634AF}" type="presOf" srcId="{D3435055-A4A4-5148-AD23-893F5D98267D}" destId="{1FB0BFF5-7EE2-C144-8726-A83E30922A37}" srcOrd="0" destOrd="0" presId="urn:microsoft.com/office/officeart/2005/8/layout/hierarchy6"/>
    <dgm:cxn modelId="{2405BBDB-D8AA-2E42-9DC3-843E6659B222}" srcId="{B4C00E10-FDCD-A746-9C96-5FDA54AB4094}" destId="{7AFD3FF1-19AE-4746-BFBE-407D32CB82CC}" srcOrd="1" destOrd="0" parTransId="{AEE36571-D46E-7049-A32A-9E7B047EB9E5}" sibTransId="{D622DB17-13F0-0D44-958F-7B11CB291CE6}"/>
    <dgm:cxn modelId="{24DF6BE3-96B9-6F44-9FFF-D8E1E8AE6B1F}" type="presOf" srcId="{4AB19ADD-A4DC-6E41-8597-07421BFEF2E5}" destId="{28AC3565-6CF5-9247-AB4D-D4F1E4B62BC8}" srcOrd="0" destOrd="0" presId="urn:microsoft.com/office/officeart/2005/8/layout/hierarchy6"/>
    <dgm:cxn modelId="{8AE389E6-AD91-574D-AAF5-33B70A186C8D}" type="presOf" srcId="{CD24DD75-FD1E-4941-900A-7DBCD073AE75}" destId="{449B242E-C265-8949-B66A-42DCFE9F635D}" srcOrd="0" destOrd="0" presId="urn:microsoft.com/office/officeart/2005/8/layout/hierarchy6"/>
    <dgm:cxn modelId="{DBB11AE7-9776-4F44-B69E-9D5DA9911084}" type="presOf" srcId="{2D21CB34-BC3C-D34C-BB90-89200C355711}" destId="{809C04F7-8F60-B548-8379-C409450B8DD6}" srcOrd="0" destOrd="0" presId="urn:microsoft.com/office/officeart/2005/8/layout/hierarchy6"/>
    <dgm:cxn modelId="{BA848AE7-FAF8-7249-9D10-A6717D214FEE}" type="presOf" srcId="{9C18A8CA-597C-D346-AD40-0D5D1D62AF4F}" destId="{6B696349-02CD-8C41-B210-2E198F38C8D4}" srcOrd="0" destOrd="0" presId="urn:microsoft.com/office/officeart/2005/8/layout/hierarchy6"/>
    <dgm:cxn modelId="{07695FED-23FB-EF4B-957E-78BFEBD96C10}" srcId="{1F92B75A-BBEC-724A-9DB7-C3C4E92DA32E}" destId="{7C46AD92-DF4B-314F-8724-494627EB2E10}" srcOrd="1" destOrd="0" parTransId="{C9B3D953-8595-954F-823B-D859560BAF4B}" sibTransId="{C41A4BC7-64E5-8D45-9D95-00048F269DDF}"/>
    <dgm:cxn modelId="{75BEA5ED-2869-E746-9E01-0989C7863DAE}" srcId="{0D2A1768-95D8-4245-BE0A-652AD9F7EE43}" destId="{1909A438-3841-BE42-A4B5-4412CBE19CFF}" srcOrd="1" destOrd="0" parTransId="{4AB19ADD-A4DC-6E41-8597-07421BFEF2E5}" sibTransId="{46131528-1846-754C-BA30-3372EA4F06B1}"/>
    <dgm:cxn modelId="{47B91BF3-51C2-FF48-8E5B-D8D57A40E83F}" srcId="{9D33526C-BC03-A64E-B17D-E964E403A7F9}" destId="{3248D4A0-E6C8-EA40-BEEA-941CF85FC900}" srcOrd="2" destOrd="0" parTransId="{30459E1D-47DB-5C4B-9DA4-BF7C21AB9919}" sibTransId="{930747D0-9302-B844-87C5-BE2181F978A9}"/>
    <dgm:cxn modelId="{CF0EA9F6-99BE-214D-8819-E0623A39D3A9}" type="presOf" srcId="{7C66A36B-31F7-5E49-85BD-BCB70ED2E842}" destId="{41D04044-26D4-0647-A8E6-F8447677826E}" srcOrd="0" destOrd="0" presId="urn:microsoft.com/office/officeart/2005/8/layout/hierarchy6"/>
    <dgm:cxn modelId="{7EE5BAF8-5372-114A-919C-9EDDD4A861A4}" type="presOf" srcId="{03EB3F99-0461-CB42-81BA-5FD5336E65A2}" destId="{C47C85EE-4374-814C-9893-58973F50298D}" srcOrd="0" destOrd="0" presId="urn:microsoft.com/office/officeart/2005/8/layout/hierarchy6"/>
    <dgm:cxn modelId="{127255FD-B02C-7E47-823A-197B45AA0051}" srcId="{6988951E-120E-184B-9DD2-C374176D8171}" destId="{BA8CAB91-81EC-FC4B-AFBF-1637B4486D89}" srcOrd="0" destOrd="0" parTransId="{78189685-2FB5-104F-8D1F-168909BCEB81}" sibTransId="{3566E7E2-67A6-964B-8FF0-F2A9848F2846}"/>
    <dgm:cxn modelId="{6BA509FF-7B5D-404A-836B-D2961A4CDE3B}" srcId="{CA8CE0A1-212E-814E-A07C-78CE199E79D6}" destId="{1F92B75A-BBEC-724A-9DB7-C3C4E92DA32E}" srcOrd="2" destOrd="0" parTransId="{EB3A4891-D1CA-0B47-94FE-C6EC9A7D6AA5}" sibTransId="{37405C5A-F148-F14F-A6E6-456591B12C88}"/>
    <dgm:cxn modelId="{B45A7858-4E71-7644-ADD3-CE34394A80E8}" type="presParOf" srcId="{F820BB12-C699-BB45-A4DC-03B7B6DEA582}" destId="{F3D4F52E-DDC3-B540-9495-D43D0ECF9544}" srcOrd="0" destOrd="0" presId="urn:microsoft.com/office/officeart/2005/8/layout/hierarchy6"/>
    <dgm:cxn modelId="{0B858226-CF1E-384F-BEF0-8554CA307D58}" type="presParOf" srcId="{F3D4F52E-DDC3-B540-9495-D43D0ECF9544}" destId="{163D1E56-A3D1-2640-9A41-B91E42C547C8}" srcOrd="0" destOrd="0" presId="urn:microsoft.com/office/officeart/2005/8/layout/hierarchy6"/>
    <dgm:cxn modelId="{8ACA0111-CF15-C440-B3EC-D1BB12203CDD}" type="presParOf" srcId="{F3D4F52E-DDC3-B540-9495-D43D0ECF9544}" destId="{DAD617D7-1A40-4941-AA83-CE50F2C084FC}" srcOrd="1" destOrd="0" presId="urn:microsoft.com/office/officeart/2005/8/layout/hierarchy6"/>
    <dgm:cxn modelId="{AE53D31F-ED7F-714F-9EC8-30DD6BB5FCA4}" type="presParOf" srcId="{DAD617D7-1A40-4941-AA83-CE50F2C084FC}" destId="{A4CB7846-376E-8742-854F-24EB5FF2D735}" srcOrd="0" destOrd="0" presId="urn:microsoft.com/office/officeart/2005/8/layout/hierarchy6"/>
    <dgm:cxn modelId="{8E03765C-D6D9-EE42-97C8-B19D946D8378}" type="presParOf" srcId="{A4CB7846-376E-8742-854F-24EB5FF2D735}" destId="{5D9AE98F-C8C9-9842-AEDA-7C8CB12D3B31}" srcOrd="0" destOrd="0" presId="urn:microsoft.com/office/officeart/2005/8/layout/hierarchy6"/>
    <dgm:cxn modelId="{7A82010D-44C8-6943-A443-08754AC6EC75}" type="presParOf" srcId="{A4CB7846-376E-8742-854F-24EB5FF2D735}" destId="{0F4DC6C4-CEF8-1E48-8957-D0C601382082}" srcOrd="1" destOrd="0" presId="urn:microsoft.com/office/officeart/2005/8/layout/hierarchy6"/>
    <dgm:cxn modelId="{8A487E91-2B5F-5948-B3DF-ED995020C763}" type="presParOf" srcId="{0F4DC6C4-CEF8-1E48-8957-D0C601382082}" destId="{1410AC80-F0FE-5B40-BD68-EDC69E8E02CD}" srcOrd="0" destOrd="0" presId="urn:microsoft.com/office/officeart/2005/8/layout/hierarchy6"/>
    <dgm:cxn modelId="{E1C6E6B4-7DBE-1644-B393-FF72D55952A9}" type="presParOf" srcId="{0F4DC6C4-CEF8-1E48-8957-D0C601382082}" destId="{22F2281D-C9B9-A44D-9C90-622E56BB43BC}" srcOrd="1" destOrd="0" presId="urn:microsoft.com/office/officeart/2005/8/layout/hierarchy6"/>
    <dgm:cxn modelId="{B1E6BBAB-6A47-1940-902F-07DE7E7FCFAD}" type="presParOf" srcId="{22F2281D-C9B9-A44D-9C90-622E56BB43BC}" destId="{CD883516-0E53-5E49-A532-DAAE2BB4F6DC}" srcOrd="0" destOrd="0" presId="urn:microsoft.com/office/officeart/2005/8/layout/hierarchy6"/>
    <dgm:cxn modelId="{CFCB989F-1CCE-0341-9DE2-D15BBA5BBE33}" type="presParOf" srcId="{22F2281D-C9B9-A44D-9C90-622E56BB43BC}" destId="{21CE78E1-80BE-354B-8DEA-888E728275F4}" srcOrd="1" destOrd="0" presId="urn:microsoft.com/office/officeart/2005/8/layout/hierarchy6"/>
    <dgm:cxn modelId="{D9568AE0-D20E-984D-B25F-10382BFC6EB9}" type="presParOf" srcId="{21CE78E1-80BE-354B-8DEA-888E728275F4}" destId="{1FB0BFF5-7EE2-C144-8726-A83E30922A37}" srcOrd="0" destOrd="0" presId="urn:microsoft.com/office/officeart/2005/8/layout/hierarchy6"/>
    <dgm:cxn modelId="{2DB399D2-E146-2E45-B999-B322A86C017D}" type="presParOf" srcId="{21CE78E1-80BE-354B-8DEA-888E728275F4}" destId="{96F3FD58-B467-FC44-943A-C1C2076E9AC8}" srcOrd="1" destOrd="0" presId="urn:microsoft.com/office/officeart/2005/8/layout/hierarchy6"/>
    <dgm:cxn modelId="{FBCC505F-8518-9646-8B7E-F3D5373E880E}" type="presParOf" srcId="{96F3FD58-B467-FC44-943A-C1C2076E9AC8}" destId="{E6C18201-4FF3-2048-82B5-BF7B377A7661}" srcOrd="0" destOrd="0" presId="urn:microsoft.com/office/officeart/2005/8/layout/hierarchy6"/>
    <dgm:cxn modelId="{6816DB4C-2B9C-4B42-A926-6EE90423A94D}" type="presParOf" srcId="{96F3FD58-B467-FC44-943A-C1C2076E9AC8}" destId="{F87772BE-E999-5646-8EBA-84989EA90B6F}" srcOrd="1" destOrd="0" presId="urn:microsoft.com/office/officeart/2005/8/layout/hierarchy6"/>
    <dgm:cxn modelId="{43E6B1EA-63F9-924A-8957-EBF8AA67BE47}" type="presParOf" srcId="{F87772BE-E999-5646-8EBA-84989EA90B6F}" destId="{8B58178C-E1B3-F546-B7D3-8D1A9E7678F9}" srcOrd="0" destOrd="0" presId="urn:microsoft.com/office/officeart/2005/8/layout/hierarchy6"/>
    <dgm:cxn modelId="{57AA8DD2-C75B-044B-B4E3-1BE0FA151637}" type="presParOf" srcId="{F87772BE-E999-5646-8EBA-84989EA90B6F}" destId="{64A8D1E4-B3D5-BC42-8365-E683CAAC59E9}" srcOrd="1" destOrd="0" presId="urn:microsoft.com/office/officeart/2005/8/layout/hierarchy6"/>
    <dgm:cxn modelId="{A8B35E8C-38DB-144E-A875-3A1DFADC9E19}" type="presParOf" srcId="{64A8D1E4-B3D5-BC42-8365-E683CAAC59E9}" destId="{1854E208-8D57-9D4E-8655-EEA968221946}" srcOrd="0" destOrd="0" presId="urn:microsoft.com/office/officeart/2005/8/layout/hierarchy6"/>
    <dgm:cxn modelId="{D009F971-5A54-6847-896E-DD050A90C455}" type="presParOf" srcId="{64A8D1E4-B3D5-BC42-8365-E683CAAC59E9}" destId="{F3D9876C-6A7E-7847-81FB-1F8B8EB96AA0}" srcOrd="1" destOrd="0" presId="urn:microsoft.com/office/officeart/2005/8/layout/hierarchy6"/>
    <dgm:cxn modelId="{CFAEFCE6-32BC-7041-8F59-5BCD7C85B980}" type="presParOf" srcId="{F87772BE-E999-5646-8EBA-84989EA90B6F}" destId="{3C7FB7F2-2FBE-B846-B859-E84B4E04AB78}" srcOrd="2" destOrd="0" presId="urn:microsoft.com/office/officeart/2005/8/layout/hierarchy6"/>
    <dgm:cxn modelId="{1D89026D-AB2B-5C4F-8317-F70D14790A80}" type="presParOf" srcId="{F87772BE-E999-5646-8EBA-84989EA90B6F}" destId="{A68DD354-E426-1640-AA60-D79E2F1AECA0}" srcOrd="3" destOrd="0" presId="urn:microsoft.com/office/officeart/2005/8/layout/hierarchy6"/>
    <dgm:cxn modelId="{A2BC99A7-70BD-C548-B496-DBFEDA646F4E}" type="presParOf" srcId="{A68DD354-E426-1640-AA60-D79E2F1AECA0}" destId="{C7FE1246-BE7B-8B49-AED4-522854C20690}" srcOrd="0" destOrd="0" presId="urn:microsoft.com/office/officeart/2005/8/layout/hierarchy6"/>
    <dgm:cxn modelId="{747129FD-F8D8-6D43-91A6-C5CE629ED0D1}" type="presParOf" srcId="{A68DD354-E426-1640-AA60-D79E2F1AECA0}" destId="{B6E646E3-BC42-4947-B847-7651F474F0B8}" srcOrd="1" destOrd="0" presId="urn:microsoft.com/office/officeart/2005/8/layout/hierarchy6"/>
    <dgm:cxn modelId="{14DEB77A-FFC6-C949-BD1E-D5A3B1E5E64C}" type="presParOf" srcId="{F87772BE-E999-5646-8EBA-84989EA90B6F}" destId="{00757199-57C1-F14F-80AB-99EC20A6F714}" srcOrd="4" destOrd="0" presId="urn:microsoft.com/office/officeart/2005/8/layout/hierarchy6"/>
    <dgm:cxn modelId="{C2421300-2BFA-3940-8244-805BEB1EE198}" type="presParOf" srcId="{F87772BE-E999-5646-8EBA-84989EA90B6F}" destId="{3255DF81-330C-1047-97BF-43938F2237A5}" srcOrd="5" destOrd="0" presId="urn:microsoft.com/office/officeart/2005/8/layout/hierarchy6"/>
    <dgm:cxn modelId="{6DB360D8-6EBA-4B43-A975-DE016334B698}" type="presParOf" srcId="{3255DF81-330C-1047-97BF-43938F2237A5}" destId="{144D5490-7BD3-B546-9255-1ADD1A4CBF37}" srcOrd="0" destOrd="0" presId="urn:microsoft.com/office/officeart/2005/8/layout/hierarchy6"/>
    <dgm:cxn modelId="{2B95E55B-FE45-8944-9EA4-B6795EEE5C77}" type="presParOf" srcId="{3255DF81-330C-1047-97BF-43938F2237A5}" destId="{F7E287FA-7B50-FC4B-96A5-3CC4EF90E9F6}" srcOrd="1" destOrd="0" presId="urn:microsoft.com/office/officeart/2005/8/layout/hierarchy6"/>
    <dgm:cxn modelId="{FBE6ACE0-5F7C-7440-8024-72D91FF65DAC}" type="presParOf" srcId="{21CE78E1-80BE-354B-8DEA-888E728275F4}" destId="{1798E41A-63D3-A24B-AFA3-E4FD93B4854C}" srcOrd="2" destOrd="0" presId="urn:microsoft.com/office/officeart/2005/8/layout/hierarchy6"/>
    <dgm:cxn modelId="{6E5848FA-6A05-2B48-9AB5-0A88721D1EB0}" type="presParOf" srcId="{21CE78E1-80BE-354B-8DEA-888E728275F4}" destId="{E053D6E7-C36D-4A45-AB50-09422CD76A16}" srcOrd="3" destOrd="0" presId="urn:microsoft.com/office/officeart/2005/8/layout/hierarchy6"/>
    <dgm:cxn modelId="{8B976809-F916-914E-950A-46CD24A2D3AF}" type="presParOf" srcId="{E053D6E7-C36D-4A45-AB50-09422CD76A16}" destId="{50676FC8-E535-704B-A8B2-1C84A7FBA840}" srcOrd="0" destOrd="0" presId="urn:microsoft.com/office/officeart/2005/8/layout/hierarchy6"/>
    <dgm:cxn modelId="{D18FAB81-5A1A-E94F-8089-8BB9EBECE981}" type="presParOf" srcId="{E053D6E7-C36D-4A45-AB50-09422CD76A16}" destId="{A6797A3E-F318-AE48-ABDF-C4AB323EC93D}" srcOrd="1" destOrd="0" presId="urn:microsoft.com/office/officeart/2005/8/layout/hierarchy6"/>
    <dgm:cxn modelId="{6B427485-637A-414B-8ADA-775F05CAF554}" type="presParOf" srcId="{A6797A3E-F318-AE48-ABDF-C4AB323EC93D}" destId="{C47C85EE-4374-814C-9893-58973F50298D}" srcOrd="0" destOrd="0" presId="urn:microsoft.com/office/officeart/2005/8/layout/hierarchy6"/>
    <dgm:cxn modelId="{F925C40E-4779-0E43-B341-5B8A132B55B7}" type="presParOf" srcId="{A6797A3E-F318-AE48-ABDF-C4AB323EC93D}" destId="{9D64B9B1-C3CF-8A44-9E9D-B54CE5BCDE8A}" srcOrd="1" destOrd="0" presId="urn:microsoft.com/office/officeart/2005/8/layout/hierarchy6"/>
    <dgm:cxn modelId="{77F7C03A-56C5-184B-ADE3-C020385E8396}" type="presParOf" srcId="{9D64B9B1-C3CF-8A44-9E9D-B54CE5BCDE8A}" destId="{C203C046-8C0A-3B4D-A3D0-BCA2FDB1E250}" srcOrd="0" destOrd="0" presId="urn:microsoft.com/office/officeart/2005/8/layout/hierarchy6"/>
    <dgm:cxn modelId="{C8CAEC36-592E-C142-85F8-95A064CE9C35}" type="presParOf" srcId="{9D64B9B1-C3CF-8A44-9E9D-B54CE5BCDE8A}" destId="{B662A93E-B70F-A045-AC4B-711B7EBD9E27}" srcOrd="1" destOrd="0" presId="urn:microsoft.com/office/officeart/2005/8/layout/hierarchy6"/>
    <dgm:cxn modelId="{10A44E42-3C9E-BE40-8489-1C0BEE3591A0}" type="presParOf" srcId="{A6797A3E-F318-AE48-ABDF-C4AB323EC93D}" destId="{78746A33-91C8-234F-8533-A7921471B024}" srcOrd="2" destOrd="0" presId="urn:microsoft.com/office/officeart/2005/8/layout/hierarchy6"/>
    <dgm:cxn modelId="{A79FDCDE-301B-2948-A9FB-5AC036323996}" type="presParOf" srcId="{A6797A3E-F318-AE48-ABDF-C4AB323EC93D}" destId="{39382CF2-45A5-CF4E-969E-F4F054F65AA8}" srcOrd="3" destOrd="0" presId="urn:microsoft.com/office/officeart/2005/8/layout/hierarchy6"/>
    <dgm:cxn modelId="{91CCAA33-A6A3-2243-879A-0EAE4F3741BB}" type="presParOf" srcId="{39382CF2-45A5-CF4E-969E-F4F054F65AA8}" destId="{1E6FE255-1D84-2849-B87D-00296FEE1BA4}" srcOrd="0" destOrd="0" presId="urn:microsoft.com/office/officeart/2005/8/layout/hierarchy6"/>
    <dgm:cxn modelId="{FC2942CE-8A9E-D141-AB19-8FF9D61AA4FB}" type="presParOf" srcId="{39382CF2-45A5-CF4E-969E-F4F054F65AA8}" destId="{77E9F96A-399F-5140-9C18-825F6E97298F}" srcOrd="1" destOrd="0" presId="urn:microsoft.com/office/officeart/2005/8/layout/hierarchy6"/>
    <dgm:cxn modelId="{90459B36-E90A-1C43-9AC7-B38746E59360}" type="presParOf" srcId="{A6797A3E-F318-AE48-ABDF-C4AB323EC93D}" destId="{E6E1A492-DB1D-8746-8EC1-28BBC8565B87}" srcOrd="4" destOrd="0" presId="urn:microsoft.com/office/officeart/2005/8/layout/hierarchy6"/>
    <dgm:cxn modelId="{B4E1CFA7-2CAD-6F43-8BAA-BBCB2D502DF4}" type="presParOf" srcId="{A6797A3E-F318-AE48-ABDF-C4AB323EC93D}" destId="{8BCE5F66-7AF8-1342-968B-74C976C2FC56}" srcOrd="5" destOrd="0" presId="urn:microsoft.com/office/officeart/2005/8/layout/hierarchy6"/>
    <dgm:cxn modelId="{8389DCCD-11E0-E047-A53F-A702DDC54971}" type="presParOf" srcId="{8BCE5F66-7AF8-1342-968B-74C976C2FC56}" destId="{775EDD08-631D-4F4C-BF46-B584442076DD}" srcOrd="0" destOrd="0" presId="urn:microsoft.com/office/officeart/2005/8/layout/hierarchy6"/>
    <dgm:cxn modelId="{D332E184-4A84-374B-8630-21ACA22F3331}" type="presParOf" srcId="{8BCE5F66-7AF8-1342-968B-74C976C2FC56}" destId="{9D423566-2EAC-4447-8AFD-CF5AFF6A0F61}" srcOrd="1" destOrd="0" presId="urn:microsoft.com/office/officeart/2005/8/layout/hierarchy6"/>
    <dgm:cxn modelId="{C0C36DB1-7F3F-EF44-AB2D-91E1F200F7A9}" type="presParOf" srcId="{21CE78E1-80BE-354B-8DEA-888E728275F4}" destId="{D0F12A4F-D700-3146-A661-F9E3B77E5009}" srcOrd="4" destOrd="0" presId="urn:microsoft.com/office/officeart/2005/8/layout/hierarchy6"/>
    <dgm:cxn modelId="{8072AF01-203E-514C-A523-741F1E520FA7}" type="presParOf" srcId="{21CE78E1-80BE-354B-8DEA-888E728275F4}" destId="{4B884CB2-4018-0F41-A6A3-59C108857EE6}" srcOrd="5" destOrd="0" presId="urn:microsoft.com/office/officeart/2005/8/layout/hierarchy6"/>
    <dgm:cxn modelId="{087C05AA-A0F3-A245-8ABC-BDF6E48D1924}" type="presParOf" srcId="{4B884CB2-4018-0F41-A6A3-59C108857EE6}" destId="{2A5BA07F-69FE-5640-8586-2C9D1402371B}" srcOrd="0" destOrd="0" presId="urn:microsoft.com/office/officeart/2005/8/layout/hierarchy6"/>
    <dgm:cxn modelId="{F2BC08A8-CE9F-2B48-86D5-DDFCC934EE0C}" type="presParOf" srcId="{4B884CB2-4018-0F41-A6A3-59C108857EE6}" destId="{2728CDC9-9FE1-7C4C-B20A-E6E733CF651B}" srcOrd="1" destOrd="0" presId="urn:microsoft.com/office/officeart/2005/8/layout/hierarchy6"/>
    <dgm:cxn modelId="{25F5E7F7-50D8-5C47-B940-A73DA7CED4C9}" type="presParOf" srcId="{2728CDC9-9FE1-7C4C-B20A-E6E733CF651B}" destId="{95C7D674-F171-0249-AB43-B80B187A37EE}" srcOrd="0" destOrd="0" presId="urn:microsoft.com/office/officeart/2005/8/layout/hierarchy6"/>
    <dgm:cxn modelId="{8AE90EA3-6504-8E4E-ABE1-93426481A0AB}" type="presParOf" srcId="{2728CDC9-9FE1-7C4C-B20A-E6E733CF651B}" destId="{40821C3F-3C85-964C-8F9F-00466966B09B}" srcOrd="1" destOrd="0" presId="urn:microsoft.com/office/officeart/2005/8/layout/hierarchy6"/>
    <dgm:cxn modelId="{FB73619D-58BA-1E42-AD83-6F10DDC3AFAE}" type="presParOf" srcId="{40821C3F-3C85-964C-8F9F-00466966B09B}" destId="{4A5DAF6B-0009-434E-8460-AA32240EC988}" srcOrd="0" destOrd="0" presId="urn:microsoft.com/office/officeart/2005/8/layout/hierarchy6"/>
    <dgm:cxn modelId="{5635C198-4055-E54F-8040-92826CEB1686}" type="presParOf" srcId="{40821C3F-3C85-964C-8F9F-00466966B09B}" destId="{3AF29571-21A6-6C40-A483-60D5D6F48AF3}" srcOrd="1" destOrd="0" presId="urn:microsoft.com/office/officeart/2005/8/layout/hierarchy6"/>
    <dgm:cxn modelId="{0E165C95-A9A8-7C47-AF19-F19D11C9DE17}" type="presParOf" srcId="{2728CDC9-9FE1-7C4C-B20A-E6E733CF651B}" destId="{2FC0B535-F225-844D-995D-A2A79284B107}" srcOrd="2" destOrd="0" presId="urn:microsoft.com/office/officeart/2005/8/layout/hierarchy6"/>
    <dgm:cxn modelId="{CC2FC1DB-F22F-BE4E-9807-DF8A91AA7507}" type="presParOf" srcId="{2728CDC9-9FE1-7C4C-B20A-E6E733CF651B}" destId="{228F4BAD-7999-B047-9F89-93F61BCB527C}" srcOrd="3" destOrd="0" presId="urn:microsoft.com/office/officeart/2005/8/layout/hierarchy6"/>
    <dgm:cxn modelId="{65A9829F-27C7-2041-B56B-A8BCC685523A}" type="presParOf" srcId="{228F4BAD-7999-B047-9F89-93F61BCB527C}" destId="{861C6CB1-CCB3-C44C-AA09-7C5C39AB8B61}" srcOrd="0" destOrd="0" presId="urn:microsoft.com/office/officeart/2005/8/layout/hierarchy6"/>
    <dgm:cxn modelId="{A51BF3D1-F211-9749-9A9F-E219484C925D}" type="presParOf" srcId="{228F4BAD-7999-B047-9F89-93F61BCB527C}" destId="{30719622-17BD-8B47-86D0-B1164A110409}" srcOrd="1" destOrd="0" presId="urn:microsoft.com/office/officeart/2005/8/layout/hierarchy6"/>
    <dgm:cxn modelId="{C0008FD4-5BD1-9E45-932B-DA963F820D37}" type="presParOf" srcId="{2728CDC9-9FE1-7C4C-B20A-E6E733CF651B}" destId="{EDA11EB9-A785-EF40-87B8-8F268EA276D5}" srcOrd="4" destOrd="0" presId="urn:microsoft.com/office/officeart/2005/8/layout/hierarchy6"/>
    <dgm:cxn modelId="{03EE36D1-2BCB-524A-99CB-7EB12CB0020E}" type="presParOf" srcId="{2728CDC9-9FE1-7C4C-B20A-E6E733CF651B}" destId="{B79DD968-ABBE-FE44-8157-530DDA6D4A74}" srcOrd="5" destOrd="0" presId="urn:microsoft.com/office/officeart/2005/8/layout/hierarchy6"/>
    <dgm:cxn modelId="{425D7816-16AC-134F-9CE7-D1B84C33A589}" type="presParOf" srcId="{B79DD968-ABBE-FE44-8157-530DDA6D4A74}" destId="{849B3317-A8C1-5F40-BF31-9A8BE5410FEC}" srcOrd="0" destOrd="0" presId="urn:microsoft.com/office/officeart/2005/8/layout/hierarchy6"/>
    <dgm:cxn modelId="{6E189C11-6D46-754B-A00C-1D904264D144}" type="presParOf" srcId="{B79DD968-ABBE-FE44-8157-530DDA6D4A74}" destId="{87AC764E-55D6-174D-B70C-EEE93599DB6C}" srcOrd="1" destOrd="0" presId="urn:microsoft.com/office/officeart/2005/8/layout/hierarchy6"/>
    <dgm:cxn modelId="{7BBE760F-06DD-2F49-AA45-1522BF7D85DB}" type="presParOf" srcId="{0F4DC6C4-CEF8-1E48-8957-D0C601382082}" destId="{6C206CCC-4A01-A84A-9AE7-1D8FABCA32E5}" srcOrd="2" destOrd="0" presId="urn:microsoft.com/office/officeart/2005/8/layout/hierarchy6"/>
    <dgm:cxn modelId="{FCBDDFE8-F3E8-B244-8279-44A2E92193A2}" type="presParOf" srcId="{0F4DC6C4-CEF8-1E48-8957-D0C601382082}" destId="{C4A8EC4E-8EC1-5349-B4D4-DA0557EE9910}" srcOrd="3" destOrd="0" presId="urn:microsoft.com/office/officeart/2005/8/layout/hierarchy6"/>
    <dgm:cxn modelId="{30B5DAE5-F9D3-A045-A0BF-633B20FD8144}" type="presParOf" srcId="{C4A8EC4E-8EC1-5349-B4D4-DA0557EE9910}" destId="{0E52761B-9CE4-8840-9B6D-214607836A53}" srcOrd="0" destOrd="0" presId="urn:microsoft.com/office/officeart/2005/8/layout/hierarchy6"/>
    <dgm:cxn modelId="{F5029464-A525-D544-9489-329900F3BF2D}" type="presParOf" srcId="{C4A8EC4E-8EC1-5349-B4D4-DA0557EE9910}" destId="{36AFF9F6-647F-2444-9799-E3B8133AABFB}" srcOrd="1" destOrd="0" presId="urn:microsoft.com/office/officeart/2005/8/layout/hierarchy6"/>
    <dgm:cxn modelId="{C13B31C2-FB1F-C447-91B5-7C75B116EAAF}" type="presParOf" srcId="{36AFF9F6-647F-2444-9799-E3B8133AABFB}" destId="{9B1D9060-3A7E-5F42-9F96-F7FBBBA8A884}" srcOrd="0" destOrd="0" presId="urn:microsoft.com/office/officeart/2005/8/layout/hierarchy6"/>
    <dgm:cxn modelId="{D2165D4B-D315-FA40-96DE-4FBDCCBE468F}" type="presParOf" srcId="{36AFF9F6-647F-2444-9799-E3B8133AABFB}" destId="{F56F01E4-FB1F-B446-B1CB-AE3822ECBBF6}" srcOrd="1" destOrd="0" presId="urn:microsoft.com/office/officeart/2005/8/layout/hierarchy6"/>
    <dgm:cxn modelId="{09130E00-B75D-F545-9FAC-0841E21771F0}" type="presParOf" srcId="{F56F01E4-FB1F-B446-B1CB-AE3822ECBBF6}" destId="{A6F5F52A-A121-3F4D-9FCC-DD5D717B086A}" srcOrd="0" destOrd="0" presId="urn:microsoft.com/office/officeart/2005/8/layout/hierarchy6"/>
    <dgm:cxn modelId="{708A90A2-A620-3046-B250-76A99EC0B3C8}" type="presParOf" srcId="{F56F01E4-FB1F-B446-B1CB-AE3822ECBBF6}" destId="{C07509A9-8607-A44C-A702-072C3DA85A0A}" srcOrd="1" destOrd="0" presId="urn:microsoft.com/office/officeart/2005/8/layout/hierarchy6"/>
    <dgm:cxn modelId="{5D490285-5D45-A841-90FA-7FA3C1857650}" type="presParOf" srcId="{C07509A9-8607-A44C-A702-072C3DA85A0A}" destId="{642F8AAD-3F71-B444-A315-04897BDC07C9}" srcOrd="0" destOrd="0" presId="urn:microsoft.com/office/officeart/2005/8/layout/hierarchy6"/>
    <dgm:cxn modelId="{DA007FCD-FD78-2C4A-B80C-9058C374A406}" type="presParOf" srcId="{C07509A9-8607-A44C-A702-072C3DA85A0A}" destId="{9CAAE414-7984-9140-B471-06877112F515}" srcOrd="1" destOrd="0" presId="urn:microsoft.com/office/officeart/2005/8/layout/hierarchy6"/>
    <dgm:cxn modelId="{A1FCD435-4015-014E-B566-CB1CACDBF1AD}" type="presParOf" srcId="{9CAAE414-7984-9140-B471-06877112F515}" destId="{6B696349-02CD-8C41-B210-2E198F38C8D4}" srcOrd="0" destOrd="0" presId="urn:microsoft.com/office/officeart/2005/8/layout/hierarchy6"/>
    <dgm:cxn modelId="{57163381-251B-EE44-81BD-BF547F742DAE}" type="presParOf" srcId="{9CAAE414-7984-9140-B471-06877112F515}" destId="{8CEC1A91-03A6-044B-9823-8214C835695A}" srcOrd="1" destOrd="0" presId="urn:microsoft.com/office/officeart/2005/8/layout/hierarchy6"/>
    <dgm:cxn modelId="{19B2FFF5-652F-594E-B907-407894CDCD8B}" type="presParOf" srcId="{36AFF9F6-647F-2444-9799-E3B8133AABFB}" destId="{0C948EBA-CDF2-6B4C-9456-C7F4C086B6D3}" srcOrd="2" destOrd="0" presId="urn:microsoft.com/office/officeart/2005/8/layout/hierarchy6"/>
    <dgm:cxn modelId="{30E63AB1-7BA8-254B-80CE-B00F12AB55EE}" type="presParOf" srcId="{36AFF9F6-647F-2444-9799-E3B8133AABFB}" destId="{A785AB1F-D23F-6443-9128-255C6A45B236}" srcOrd="3" destOrd="0" presId="urn:microsoft.com/office/officeart/2005/8/layout/hierarchy6"/>
    <dgm:cxn modelId="{88A3C3EE-31C5-9F43-AF3E-E1E6032ED6E5}" type="presParOf" srcId="{A785AB1F-D23F-6443-9128-255C6A45B236}" destId="{71F430EC-0BD7-7B47-A4A9-3D7BB371707E}" srcOrd="0" destOrd="0" presId="urn:microsoft.com/office/officeart/2005/8/layout/hierarchy6"/>
    <dgm:cxn modelId="{4667F0F8-4D9B-D547-BCC7-B28B126F27A7}" type="presParOf" srcId="{A785AB1F-D23F-6443-9128-255C6A45B236}" destId="{A09FA859-EED8-5840-881A-761DC0EB7841}" srcOrd="1" destOrd="0" presId="urn:microsoft.com/office/officeart/2005/8/layout/hierarchy6"/>
    <dgm:cxn modelId="{B0BB0049-27BD-1A43-BBC9-38A9DD0B0618}" type="presParOf" srcId="{A09FA859-EED8-5840-881A-761DC0EB7841}" destId="{397F228C-FD39-4A4D-9EDB-578BC3114A05}" srcOrd="0" destOrd="0" presId="urn:microsoft.com/office/officeart/2005/8/layout/hierarchy6"/>
    <dgm:cxn modelId="{36FEE869-ACE3-D448-9DD7-4F574926C7A7}" type="presParOf" srcId="{A09FA859-EED8-5840-881A-761DC0EB7841}" destId="{38833F2A-85A1-044E-BD85-239BC20B81BD}" srcOrd="1" destOrd="0" presId="urn:microsoft.com/office/officeart/2005/8/layout/hierarchy6"/>
    <dgm:cxn modelId="{9F888198-1B0D-A845-B829-6B813D0D4E48}" type="presParOf" srcId="{38833F2A-85A1-044E-BD85-239BC20B81BD}" destId="{A4608AB3-2019-934D-AAE4-18095869F03D}" srcOrd="0" destOrd="0" presId="urn:microsoft.com/office/officeart/2005/8/layout/hierarchy6"/>
    <dgm:cxn modelId="{1356C922-838C-C34A-BA51-F607ADA7CFAE}" type="presParOf" srcId="{38833F2A-85A1-044E-BD85-239BC20B81BD}" destId="{FBE6ADA7-1D51-294F-97E5-6CC9EF76ACAD}" srcOrd="1" destOrd="0" presId="urn:microsoft.com/office/officeart/2005/8/layout/hierarchy6"/>
    <dgm:cxn modelId="{8AA64A0A-1145-3242-A71C-01E8640DA366}" type="presParOf" srcId="{36AFF9F6-647F-2444-9799-E3B8133AABFB}" destId="{809C04F7-8F60-B548-8379-C409450B8DD6}" srcOrd="4" destOrd="0" presId="urn:microsoft.com/office/officeart/2005/8/layout/hierarchy6"/>
    <dgm:cxn modelId="{D6B0C8CC-91ED-C648-9BD4-FFC7F406C0B4}" type="presParOf" srcId="{36AFF9F6-647F-2444-9799-E3B8133AABFB}" destId="{5FF6A24B-72A4-5E41-8510-22B69EBE5AC7}" srcOrd="5" destOrd="0" presId="urn:microsoft.com/office/officeart/2005/8/layout/hierarchy6"/>
    <dgm:cxn modelId="{C2A199C6-D0A4-2144-A15E-6B5E11BC9189}" type="presParOf" srcId="{5FF6A24B-72A4-5E41-8510-22B69EBE5AC7}" destId="{B7FA797A-3FB4-E949-A94E-CDE72C2FB316}" srcOrd="0" destOrd="0" presId="urn:microsoft.com/office/officeart/2005/8/layout/hierarchy6"/>
    <dgm:cxn modelId="{0A877254-C44B-294D-ABA3-A74A2F910075}" type="presParOf" srcId="{5FF6A24B-72A4-5E41-8510-22B69EBE5AC7}" destId="{153DCD1A-00F1-9E41-AD74-607E6042772C}" srcOrd="1" destOrd="0" presId="urn:microsoft.com/office/officeart/2005/8/layout/hierarchy6"/>
    <dgm:cxn modelId="{6535224F-B5BE-3346-9B1F-536BB729B0E6}" type="presParOf" srcId="{153DCD1A-00F1-9E41-AD74-607E6042772C}" destId="{41D04044-26D4-0647-A8E6-F8447677826E}" srcOrd="0" destOrd="0" presId="urn:microsoft.com/office/officeart/2005/8/layout/hierarchy6"/>
    <dgm:cxn modelId="{8B53E2BC-8FEF-B246-A2E5-60AB48006398}" type="presParOf" srcId="{153DCD1A-00F1-9E41-AD74-607E6042772C}" destId="{335A62B2-4E28-F541-943E-0188F31A9656}" srcOrd="1" destOrd="0" presId="urn:microsoft.com/office/officeart/2005/8/layout/hierarchy6"/>
    <dgm:cxn modelId="{116B5588-1553-6F4D-AC6A-5C8A000F1CBF}" type="presParOf" srcId="{335A62B2-4E28-F541-943E-0188F31A9656}" destId="{51F6AA37-132D-3B4D-A655-D6A413A8480B}" srcOrd="0" destOrd="0" presId="urn:microsoft.com/office/officeart/2005/8/layout/hierarchy6"/>
    <dgm:cxn modelId="{9B331F19-61D9-A647-9C11-2A780A1C0289}" type="presParOf" srcId="{335A62B2-4E28-F541-943E-0188F31A9656}" destId="{3866A32F-13BE-FA41-8165-CE3C1C0567EE}" srcOrd="1" destOrd="0" presId="urn:microsoft.com/office/officeart/2005/8/layout/hierarchy6"/>
    <dgm:cxn modelId="{7BC5E208-041D-274A-9830-C1298D769F84}" type="presParOf" srcId="{153DCD1A-00F1-9E41-AD74-607E6042772C}" destId="{28AC3565-6CF5-9247-AB4D-D4F1E4B62BC8}" srcOrd="2" destOrd="0" presId="urn:microsoft.com/office/officeart/2005/8/layout/hierarchy6"/>
    <dgm:cxn modelId="{8481CD94-E4BC-C942-A527-181595B31920}" type="presParOf" srcId="{153DCD1A-00F1-9E41-AD74-607E6042772C}" destId="{4A7ED177-8839-8040-8495-1BA4FAB1D03C}" srcOrd="3" destOrd="0" presId="urn:microsoft.com/office/officeart/2005/8/layout/hierarchy6"/>
    <dgm:cxn modelId="{D5C04CE7-CE52-0841-9B01-87D70DCE67A7}" type="presParOf" srcId="{4A7ED177-8839-8040-8495-1BA4FAB1D03C}" destId="{3228C34A-ED1F-ED48-86CC-199A57BE4007}" srcOrd="0" destOrd="0" presId="urn:microsoft.com/office/officeart/2005/8/layout/hierarchy6"/>
    <dgm:cxn modelId="{824931A0-DD7B-DB4B-9A3C-665C49F7E5C5}" type="presParOf" srcId="{4A7ED177-8839-8040-8495-1BA4FAB1D03C}" destId="{E0BB239A-0958-CC4C-AC92-F488E4CD3B90}" srcOrd="1" destOrd="0" presId="urn:microsoft.com/office/officeart/2005/8/layout/hierarchy6"/>
    <dgm:cxn modelId="{D6DA3855-FD1D-764F-AA86-ABED7DF2F195}" type="presParOf" srcId="{F820BB12-C699-BB45-A4DC-03B7B6DEA582}" destId="{B8C07BAD-20AE-3B42-8051-67FFF8CF5B94}" srcOrd="1" destOrd="0" presId="urn:microsoft.com/office/officeart/2005/8/layout/hierarchy6"/>
    <dgm:cxn modelId="{454CEF2C-EC11-6E4F-ABDD-D4EDA0384B71}" type="presParOf" srcId="{B8C07BAD-20AE-3B42-8051-67FFF8CF5B94}" destId="{4DAE7C22-524C-3E4D-A7C2-BD6130B1F195}" srcOrd="0" destOrd="0" presId="urn:microsoft.com/office/officeart/2005/8/layout/hierarchy6"/>
    <dgm:cxn modelId="{02B55D0D-EC6F-7940-B283-A436D6AEE838}" type="presParOf" srcId="{4DAE7C22-524C-3E4D-A7C2-BD6130B1F195}" destId="{449B242E-C265-8949-B66A-42DCFE9F635D}" srcOrd="0" destOrd="0" presId="urn:microsoft.com/office/officeart/2005/8/layout/hierarchy6"/>
    <dgm:cxn modelId="{4D57D847-4CF6-1940-93AE-4055C7F77361}" type="presParOf" srcId="{4DAE7C22-524C-3E4D-A7C2-BD6130B1F195}" destId="{84DF35F6-D74E-CA4D-AD5A-0298EAF414CE}" srcOrd="1" destOrd="0" presId="urn:microsoft.com/office/officeart/2005/8/layout/hierarchy6"/>
    <dgm:cxn modelId="{DAD50430-A7F0-B546-B542-AC2CF1AC53CA}" type="presParOf" srcId="{B8C07BAD-20AE-3B42-8051-67FFF8CF5B94}" destId="{C94A2957-4796-C943-BF9B-217B90C78483}" srcOrd="1" destOrd="0" presId="urn:microsoft.com/office/officeart/2005/8/layout/hierarchy6"/>
    <dgm:cxn modelId="{89B7AC3B-FBA7-C840-A81D-07D421EDF856}" type="presParOf" srcId="{C94A2957-4796-C943-BF9B-217B90C78483}" destId="{DEB387EF-ECA5-6144-8504-B4BBB3B872B5}" srcOrd="0" destOrd="0" presId="urn:microsoft.com/office/officeart/2005/8/layout/hierarchy6"/>
    <dgm:cxn modelId="{204F4607-0185-EC4B-9BC9-7CD2535126DE}" type="presParOf" srcId="{B8C07BAD-20AE-3B42-8051-67FFF8CF5B94}" destId="{CEDB3F5D-8A9C-D44F-BBF3-B6C297113244}" srcOrd="2" destOrd="0" presId="urn:microsoft.com/office/officeart/2005/8/layout/hierarchy6"/>
    <dgm:cxn modelId="{8C049575-35DE-1B4A-8950-DA7B6FFD495D}" type="presParOf" srcId="{CEDB3F5D-8A9C-D44F-BBF3-B6C297113244}" destId="{1A52236C-90A3-424C-8A56-5802257AC6BD}" srcOrd="0" destOrd="0" presId="urn:microsoft.com/office/officeart/2005/8/layout/hierarchy6"/>
    <dgm:cxn modelId="{1060714F-FC76-824A-BE26-F2ADE07A9A29}" type="presParOf" srcId="{CEDB3F5D-8A9C-D44F-BBF3-B6C297113244}" destId="{6B25692A-1732-0B42-B825-7228C2EE0AE4}" srcOrd="1" destOrd="0" presId="urn:microsoft.com/office/officeart/2005/8/layout/hierarchy6"/>
    <dgm:cxn modelId="{4A0CFC62-2257-B346-9F69-6D2BF6FD3CB9}" type="presParOf" srcId="{B8C07BAD-20AE-3B42-8051-67FFF8CF5B94}" destId="{2C8C9B18-7C57-8C4B-A21D-3255007448F9}" srcOrd="3" destOrd="0" presId="urn:microsoft.com/office/officeart/2005/8/layout/hierarchy6"/>
    <dgm:cxn modelId="{98219787-3A59-A64D-B1C4-FECFB379EBD6}" type="presParOf" srcId="{2C8C9B18-7C57-8C4B-A21D-3255007448F9}" destId="{688B4382-A6FA-E849-943F-6A5CCDEA97C3}" srcOrd="0" destOrd="0" presId="urn:microsoft.com/office/officeart/2005/8/layout/hierarchy6"/>
    <dgm:cxn modelId="{6C8E6CC1-4583-8341-9BB3-146A47579A85}" type="presParOf" srcId="{B8C07BAD-20AE-3B42-8051-67FFF8CF5B94}" destId="{1EEF9148-3896-3943-BFFD-956492604FFF}" srcOrd="4" destOrd="0" presId="urn:microsoft.com/office/officeart/2005/8/layout/hierarchy6"/>
    <dgm:cxn modelId="{527CA706-1FAC-134B-ABC9-496DD43A5983}" type="presParOf" srcId="{1EEF9148-3896-3943-BFFD-956492604FFF}" destId="{4D376544-4AD7-9440-8E21-3DBD78D7A961}" srcOrd="0" destOrd="0" presId="urn:microsoft.com/office/officeart/2005/8/layout/hierarchy6"/>
    <dgm:cxn modelId="{BF8324ED-F8AA-D243-81DA-3870CC83E139}" type="presParOf" srcId="{1EEF9148-3896-3943-BFFD-956492604FFF}" destId="{CA002E6A-883C-AB4E-A105-56740167E021}" srcOrd="1" destOrd="0" presId="urn:microsoft.com/office/officeart/2005/8/layout/hierarchy6"/>
    <dgm:cxn modelId="{53AD940A-7C98-CE44-97BA-32D61D512E27}" type="presParOf" srcId="{B8C07BAD-20AE-3B42-8051-67FFF8CF5B94}" destId="{E32256FD-874F-1642-9B98-FBD323951F74}" srcOrd="5" destOrd="0" presId="urn:microsoft.com/office/officeart/2005/8/layout/hierarchy6"/>
    <dgm:cxn modelId="{D44A51C8-05F6-1A42-A148-010E844458EF}" type="presParOf" srcId="{E32256FD-874F-1642-9B98-FBD323951F74}" destId="{C754A1A9-5B40-C847-A1FB-3E2C4697E4FF}" srcOrd="0" destOrd="0" presId="urn:microsoft.com/office/officeart/2005/8/layout/hierarchy6"/>
    <dgm:cxn modelId="{459A107A-C943-6044-A329-27117F67C42F}" type="presParOf" srcId="{B8C07BAD-20AE-3B42-8051-67FFF8CF5B94}" destId="{B168F016-CA6E-2545-B803-AB6B5F521612}" srcOrd="6" destOrd="0" presId="urn:microsoft.com/office/officeart/2005/8/layout/hierarchy6"/>
    <dgm:cxn modelId="{93AE5264-CA99-0841-9449-01BD4F051336}" type="presParOf" srcId="{B168F016-CA6E-2545-B803-AB6B5F521612}" destId="{2BC4A370-36ED-DF4E-82CA-865A8ECAB0D3}" srcOrd="0" destOrd="0" presId="urn:microsoft.com/office/officeart/2005/8/layout/hierarchy6"/>
    <dgm:cxn modelId="{4610682A-259B-2E43-9B69-386C7EB2C52E}" type="presParOf" srcId="{B168F016-CA6E-2545-B803-AB6B5F521612}" destId="{8C3B8135-DE46-C040-9E1D-E2FC8F333EAC}"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33526C-BC03-A64E-B17D-E964E403A7F9}" type="doc">
      <dgm:prSet loTypeId="urn:microsoft.com/office/officeart/2005/8/layout/hierarchy6" loCatId="" qsTypeId="urn:microsoft.com/office/officeart/2005/8/quickstyle/simple1" qsCatId="simple" csTypeId="urn:microsoft.com/office/officeart/2005/8/colors/accent3_2" csCatId="accent3" phldr="1"/>
      <dgm:spPr/>
      <dgm:t>
        <a:bodyPr/>
        <a:lstStyle/>
        <a:p>
          <a:endParaRPr lang="en-GB"/>
        </a:p>
      </dgm:t>
    </dgm:pt>
    <dgm:pt modelId="{6EB40053-4315-0643-9372-7A8DB0808895}">
      <dgm:prSet phldrT="[Text]" custT="1"/>
      <dgm:spPr/>
      <dgm:t>
        <a:bodyPr/>
        <a:lstStyle/>
        <a:p>
          <a:r>
            <a:rPr lang="en-GB" sz="1000" b="1" dirty="0">
              <a:latin typeface="Kind Sans Thin" pitchFamily="2" charset="0"/>
            </a:rPr>
            <a:t>Help People + Ourselves</a:t>
          </a:r>
        </a:p>
      </dgm:t>
    </dgm:pt>
    <dgm:pt modelId="{323503D2-6132-3A47-B538-819166ADC266}" type="parTrans" cxnId="{8A6F46C4-01C1-5448-A587-E5848C9C3C4C}">
      <dgm:prSet/>
      <dgm:spPr/>
      <dgm:t>
        <a:bodyPr/>
        <a:lstStyle/>
        <a:p>
          <a:endParaRPr lang="en-GB">
            <a:latin typeface="Kind Sans Thin" pitchFamily="2" charset="0"/>
          </a:endParaRPr>
        </a:p>
      </dgm:t>
    </dgm:pt>
    <dgm:pt modelId="{438CFF44-BCA2-D745-B00A-3A82F8954E34}" type="sibTrans" cxnId="{8A6F46C4-01C1-5448-A587-E5848C9C3C4C}">
      <dgm:prSet/>
      <dgm:spPr/>
      <dgm:t>
        <a:bodyPr/>
        <a:lstStyle/>
        <a:p>
          <a:endParaRPr lang="en-GB">
            <a:latin typeface="Kind Sans Thin" pitchFamily="2" charset="0"/>
          </a:endParaRPr>
        </a:p>
      </dgm:t>
    </dgm:pt>
    <dgm:pt modelId="{CA8CE0A1-212E-814E-A07C-78CE199E79D6}">
      <dgm:prSet phldrT="[Text]" custT="1"/>
      <dgm:spPr/>
      <dgm:t>
        <a:bodyPr/>
        <a:lstStyle/>
        <a:p>
          <a:r>
            <a:rPr lang="en-GB" sz="800" b="1" dirty="0">
              <a:latin typeface="Kind Sans Thin" pitchFamily="2" charset="0"/>
            </a:rPr>
            <a:t>Raising Money for ourselves</a:t>
          </a:r>
        </a:p>
      </dgm:t>
    </dgm:pt>
    <dgm:pt modelId="{357A6B28-24A8-C34E-BD6B-353AAB7C6F0B}" type="parTrans" cxnId="{93080E0C-DDE4-AC48-8EBF-4F0D2932B817}">
      <dgm:prSet/>
      <dgm:spPr/>
      <dgm:t>
        <a:bodyPr/>
        <a:lstStyle/>
        <a:p>
          <a:endParaRPr lang="en-GB">
            <a:latin typeface="Kind Sans Thin" pitchFamily="2" charset="0"/>
          </a:endParaRPr>
        </a:p>
      </dgm:t>
    </dgm:pt>
    <dgm:pt modelId="{0C2608E3-BE7F-2548-8F6B-6A951E554BC3}" type="sibTrans" cxnId="{93080E0C-DDE4-AC48-8EBF-4F0D2932B817}">
      <dgm:prSet/>
      <dgm:spPr/>
      <dgm:t>
        <a:bodyPr/>
        <a:lstStyle/>
        <a:p>
          <a:endParaRPr lang="en-GB">
            <a:latin typeface="Kind Sans Thin" pitchFamily="2" charset="0"/>
          </a:endParaRPr>
        </a:p>
      </dgm:t>
    </dgm:pt>
    <dgm:pt modelId="{A4E28A2E-6A56-A944-B075-56165557655C}">
      <dgm:prSet phldrT="[Text]" custT="1"/>
      <dgm:spPr/>
      <dgm:t>
        <a:bodyPr/>
        <a:lstStyle/>
        <a:p>
          <a:r>
            <a:rPr lang="en-GB" sz="700" b="1" strike="noStrike" dirty="0">
              <a:latin typeface="Kind Sans Thin" pitchFamily="2" charset="0"/>
            </a:rPr>
            <a:t>Donations</a:t>
          </a:r>
        </a:p>
      </dgm:t>
    </dgm:pt>
    <dgm:pt modelId="{D3435055-A4A4-5148-AD23-893F5D98267D}" type="parTrans" cxnId="{ACB66F20-8DD6-C048-A253-7E02D9CE9BE7}">
      <dgm:prSet/>
      <dgm:spPr/>
      <dgm:t>
        <a:bodyPr/>
        <a:lstStyle/>
        <a:p>
          <a:endParaRPr lang="en-GB">
            <a:latin typeface="Kind Sans Thin" pitchFamily="2" charset="0"/>
          </a:endParaRPr>
        </a:p>
      </dgm:t>
    </dgm:pt>
    <dgm:pt modelId="{2098934A-3BAE-124C-B138-399E1DBB6720}" type="sibTrans" cxnId="{ACB66F20-8DD6-C048-A253-7E02D9CE9BE7}">
      <dgm:prSet/>
      <dgm:spPr/>
      <dgm:t>
        <a:bodyPr/>
        <a:lstStyle/>
        <a:p>
          <a:endParaRPr lang="en-GB">
            <a:latin typeface="Kind Sans Thin" pitchFamily="2" charset="0"/>
          </a:endParaRPr>
        </a:p>
      </dgm:t>
    </dgm:pt>
    <dgm:pt modelId="{B4C00E10-FDCD-A746-9C96-5FDA54AB4094}">
      <dgm:prSet phldrT="[Text]" custT="1"/>
      <dgm:spPr/>
      <dgm:t>
        <a:bodyPr/>
        <a:lstStyle/>
        <a:p>
          <a:r>
            <a:rPr lang="en-GB" sz="700" b="1" strike="noStrike" dirty="0">
              <a:latin typeface="Kind Sans Thin" pitchFamily="2" charset="0"/>
            </a:rPr>
            <a:t>Sales</a:t>
          </a:r>
        </a:p>
      </dgm:t>
    </dgm:pt>
    <dgm:pt modelId="{7780E71E-DA51-1E4D-94B0-8E10CFD2A5F2}" type="parTrans" cxnId="{C92ABAA2-D601-064C-B336-1DB74172D442}">
      <dgm:prSet/>
      <dgm:spPr/>
      <dgm:t>
        <a:bodyPr/>
        <a:lstStyle/>
        <a:p>
          <a:endParaRPr lang="en-GB">
            <a:latin typeface="Kind Sans Thin" pitchFamily="2" charset="0"/>
          </a:endParaRPr>
        </a:p>
      </dgm:t>
    </dgm:pt>
    <dgm:pt modelId="{B826B88D-5DE1-CB46-BDE0-82EA7735A468}" type="sibTrans" cxnId="{C92ABAA2-D601-064C-B336-1DB74172D442}">
      <dgm:prSet/>
      <dgm:spPr/>
      <dgm:t>
        <a:bodyPr/>
        <a:lstStyle/>
        <a:p>
          <a:endParaRPr lang="en-GB">
            <a:latin typeface="Kind Sans Thin" pitchFamily="2" charset="0"/>
          </a:endParaRPr>
        </a:p>
      </dgm:t>
    </dgm:pt>
    <dgm:pt modelId="{6988951E-120E-184B-9DD2-C374176D8171}">
      <dgm:prSet phldrT="[Text]" custT="1"/>
      <dgm:spPr/>
      <dgm:t>
        <a:bodyPr/>
        <a:lstStyle/>
        <a:p>
          <a:r>
            <a:rPr lang="en-GB" sz="800" b="1" dirty="0">
              <a:latin typeface="Kind Sans Thin" pitchFamily="2" charset="0"/>
            </a:rPr>
            <a:t>Raising Awareness of ourselves</a:t>
          </a:r>
        </a:p>
      </dgm:t>
    </dgm:pt>
    <dgm:pt modelId="{EB5BB39D-C9E5-A14B-AA5B-823F7FA800D1}" type="parTrans" cxnId="{4F732FC4-D4BD-514A-9782-5AC4B4BDC750}">
      <dgm:prSet/>
      <dgm:spPr/>
      <dgm:t>
        <a:bodyPr/>
        <a:lstStyle/>
        <a:p>
          <a:endParaRPr lang="en-GB">
            <a:latin typeface="Kind Sans Thin" pitchFamily="2" charset="0"/>
          </a:endParaRPr>
        </a:p>
      </dgm:t>
    </dgm:pt>
    <dgm:pt modelId="{BBA2929D-3133-8443-A153-91D00F180EEB}" type="sibTrans" cxnId="{4F732FC4-D4BD-514A-9782-5AC4B4BDC750}">
      <dgm:prSet/>
      <dgm:spPr/>
      <dgm:t>
        <a:bodyPr/>
        <a:lstStyle/>
        <a:p>
          <a:endParaRPr lang="en-GB">
            <a:latin typeface="Kind Sans Thin" pitchFamily="2" charset="0"/>
          </a:endParaRPr>
        </a:p>
      </dgm:t>
    </dgm:pt>
    <dgm:pt modelId="{BA8CAB91-81EC-FC4B-AFBF-1637B4486D89}">
      <dgm:prSet phldrT="[Text]" custT="1"/>
      <dgm:spPr/>
      <dgm:t>
        <a:bodyPr/>
        <a:lstStyle/>
        <a:p>
          <a:r>
            <a:rPr lang="en-GB" sz="700" b="1" dirty="0">
              <a:latin typeface="Kind Sans Thin" pitchFamily="2" charset="0"/>
            </a:rPr>
            <a:t>Partnerships / Sponsors</a:t>
          </a:r>
        </a:p>
      </dgm:t>
    </dgm:pt>
    <dgm:pt modelId="{78189685-2FB5-104F-8D1F-168909BCEB81}" type="parTrans" cxnId="{127255FD-B02C-7E47-823A-197B45AA0051}">
      <dgm:prSet/>
      <dgm:spPr/>
      <dgm:t>
        <a:bodyPr/>
        <a:lstStyle/>
        <a:p>
          <a:endParaRPr lang="en-GB">
            <a:latin typeface="Kind Sans Thin" pitchFamily="2" charset="0"/>
          </a:endParaRPr>
        </a:p>
      </dgm:t>
    </dgm:pt>
    <dgm:pt modelId="{3566E7E2-67A6-964B-8FF0-F2A9848F2846}" type="sibTrans" cxnId="{127255FD-B02C-7E47-823A-197B45AA0051}">
      <dgm:prSet/>
      <dgm:spPr/>
      <dgm:t>
        <a:bodyPr/>
        <a:lstStyle/>
        <a:p>
          <a:endParaRPr lang="en-GB">
            <a:latin typeface="Kind Sans Thin" pitchFamily="2" charset="0"/>
          </a:endParaRPr>
        </a:p>
      </dgm:t>
    </dgm:pt>
    <dgm:pt modelId="{CD24DD75-FD1E-4941-900A-7DBCD073AE75}">
      <dgm:prSet phldrT="[Text]"/>
      <dgm:spPr/>
      <dgm:t>
        <a:bodyPr/>
        <a:lstStyle/>
        <a:p>
          <a:r>
            <a:rPr lang="en-GB" dirty="0">
              <a:latin typeface="Kind Sans Thin" pitchFamily="2" charset="0"/>
            </a:rPr>
            <a:t>What do we want to do?</a:t>
          </a:r>
        </a:p>
      </dgm:t>
    </dgm:pt>
    <dgm:pt modelId="{5DDC0733-F86D-9847-814C-4C14BA2F5C02}" type="parTrans" cxnId="{FAAC1B00-68CC-F34B-B42D-9F7327C0CF80}">
      <dgm:prSet/>
      <dgm:spPr/>
      <dgm:t>
        <a:bodyPr/>
        <a:lstStyle/>
        <a:p>
          <a:endParaRPr lang="en-GB">
            <a:latin typeface="Kind Sans Thin" pitchFamily="2" charset="0"/>
          </a:endParaRPr>
        </a:p>
      </dgm:t>
    </dgm:pt>
    <dgm:pt modelId="{E5450064-9AAE-6E44-B841-F57EE527DB63}" type="sibTrans" cxnId="{FAAC1B00-68CC-F34B-B42D-9F7327C0CF80}">
      <dgm:prSet/>
      <dgm:spPr/>
      <dgm:t>
        <a:bodyPr/>
        <a:lstStyle/>
        <a:p>
          <a:endParaRPr lang="en-GB">
            <a:latin typeface="Kind Sans Thin" pitchFamily="2" charset="0"/>
          </a:endParaRPr>
        </a:p>
      </dgm:t>
    </dgm:pt>
    <dgm:pt modelId="{3248D4A0-E6C8-EA40-BEEA-941CF85FC900}">
      <dgm:prSet phldrT="[Text]"/>
      <dgm:spPr/>
      <dgm:t>
        <a:bodyPr/>
        <a:lstStyle/>
        <a:p>
          <a:r>
            <a:rPr lang="en-GB" dirty="0">
              <a:latin typeface="Kind Sans Thin" pitchFamily="2" charset="0"/>
            </a:rPr>
            <a:t>How do we do that?</a:t>
          </a:r>
        </a:p>
      </dgm:t>
    </dgm:pt>
    <dgm:pt modelId="{30459E1D-47DB-5C4B-9DA4-BF7C21AB9919}" type="parTrans" cxnId="{47B91BF3-51C2-FF48-8E5B-D8D57A40E83F}">
      <dgm:prSet/>
      <dgm:spPr/>
      <dgm:t>
        <a:bodyPr/>
        <a:lstStyle/>
        <a:p>
          <a:endParaRPr lang="en-GB">
            <a:latin typeface="Kind Sans Thin" pitchFamily="2" charset="0"/>
          </a:endParaRPr>
        </a:p>
      </dgm:t>
    </dgm:pt>
    <dgm:pt modelId="{930747D0-9302-B844-87C5-BE2181F978A9}" type="sibTrans" cxnId="{47B91BF3-51C2-FF48-8E5B-D8D57A40E83F}">
      <dgm:prSet/>
      <dgm:spPr/>
      <dgm:t>
        <a:bodyPr/>
        <a:lstStyle/>
        <a:p>
          <a:endParaRPr lang="en-GB">
            <a:latin typeface="Kind Sans Thin" pitchFamily="2" charset="0"/>
          </a:endParaRPr>
        </a:p>
      </dgm:t>
    </dgm:pt>
    <dgm:pt modelId="{99FE0DDA-8B3E-3549-8F89-C093A7BA2ABD}">
      <dgm:prSet phldrT="[Text]"/>
      <dgm:spPr/>
      <dgm:t>
        <a:bodyPr/>
        <a:lstStyle/>
        <a:p>
          <a:r>
            <a:rPr lang="en-GB" dirty="0">
              <a:latin typeface="Kind Sans Thin" pitchFamily="2" charset="0"/>
            </a:rPr>
            <a:t>What methods do we have to do that?</a:t>
          </a:r>
        </a:p>
      </dgm:t>
    </dgm:pt>
    <dgm:pt modelId="{976754B3-0388-3D46-ADA7-F4CE36783447}" type="parTrans" cxnId="{626AFB4F-6382-8B4B-89AE-A9BAFB5DC72D}">
      <dgm:prSet/>
      <dgm:spPr/>
      <dgm:t>
        <a:bodyPr/>
        <a:lstStyle/>
        <a:p>
          <a:endParaRPr lang="en-GB">
            <a:latin typeface="Kind Sans Thin" pitchFamily="2" charset="0"/>
          </a:endParaRPr>
        </a:p>
      </dgm:t>
    </dgm:pt>
    <dgm:pt modelId="{4B08E5C7-63A5-AB45-ABBB-143DD1F83473}" type="sibTrans" cxnId="{626AFB4F-6382-8B4B-89AE-A9BAFB5DC72D}">
      <dgm:prSet/>
      <dgm:spPr/>
      <dgm:t>
        <a:bodyPr/>
        <a:lstStyle/>
        <a:p>
          <a:endParaRPr lang="en-GB">
            <a:latin typeface="Kind Sans Thin" pitchFamily="2" charset="0"/>
          </a:endParaRPr>
        </a:p>
      </dgm:t>
    </dgm:pt>
    <dgm:pt modelId="{E1B0AA19-57FB-8148-AAB3-1D5D82FC343A}">
      <dgm:prSet phldrT="[Text]" custT="1"/>
      <dgm:spPr/>
      <dgm:t>
        <a:bodyPr/>
        <a:lstStyle/>
        <a:p>
          <a:r>
            <a:rPr lang="en-GB" sz="700" b="1" dirty="0">
              <a:latin typeface="Kind Sans Thin" pitchFamily="2" charset="0"/>
            </a:rPr>
            <a:t>Grassroots Activity</a:t>
          </a:r>
        </a:p>
      </dgm:t>
    </dgm:pt>
    <dgm:pt modelId="{8751A370-AC21-1F4E-8D2F-086B287F4420}" type="parTrans" cxnId="{75327D91-F5CE-444C-8F1A-5B84A3ADA187}">
      <dgm:prSet/>
      <dgm:spPr/>
      <dgm:t>
        <a:bodyPr/>
        <a:lstStyle/>
        <a:p>
          <a:endParaRPr lang="en-GB">
            <a:latin typeface="Kind Sans Thin" pitchFamily="2" charset="0"/>
          </a:endParaRPr>
        </a:p>
      </dgm:t>
    </dgm:pt>
    <dgm:pt modelId="{A0713473-C2EE-CB45-A0C5-9EEC989BE1D0}" type="sibTrans" cxnId="{75327D91-F5CE-444C-8F1A-5B84A3ADA187}">
      <dgm:prSet/>
      <dgm:spPr/>
      <dgm:t>
        <a:bodyPr/>
        <a:lstStyle/>
        <a:p>
          <a:endParaRPr lang="en-GB">
            <a:latin typeface="Kind Sans Thin" pitchFamily="2" charset="0"/>
          </a:endParaRPr>
        </a:p>
      </dgm:t>
    </dgm:pt>
    <dgm:pt modelId="{0D2A1768-95D8-4245-BE0A-652AD9F7EE43}">
      <dgm:prSet phldrT="[Text]" custT="1"/>
      <dgm:spPr/>
      <dgm:t>
        <a:bodyPr/>
        <a:lstStyle/>
        <a:p>
          <a:r>
            <a:rPr lang="en-GB" sz="700" b="1" dirty="0">
              <a:latin typeface="Kind Sans Thin" pitchFamily="2" charset="0"/>
            </a:rPr>
            <a:t>Programmes</a:t>
          </a:r>
        </a:p>
      </dgm:t>
    </dgm:pt>
    <dgm:pt modelId="{2D21CB34-BC3C-D34C-BB90-89200C355711}" type="parTrans" cxnId="{F5470B73-E1DB-B343-A194-E417B2968DA9}">
      <dgm:prSet/>
      <dgm:spPr/>
      <dgm:t>
        <a:bodyPr/>
        <a:lstStyle/>
        <a:p>
          <a:endParaRPr lang="en-GB">
            <a:latin typeface="Kind Sans Thin" pitchFamily="2" charset="0"/>
          </a:endParaRPr>
        </a:p>
      </dgm:t>
    </dgm:pt>
    <dgm:pt modelId="{8832EF23-1DAC-3D4D-8E66-95EBB65A0448}" type="sibTrans" cxnId="{F5470B73-E1DB-B343-A194-E417B2968DA9}">
      <dgm:prSet/>
      <dgm:spPr/>
      <dgm:t>
        <a:bodyPr/>
        <a:lstStyle/>
        <a:p>
          <a:endParaRPr lang="en-GB">
            <a:latin typeface="Kind Sans Thin" pitchFamily="2" charset="0"/>
          </a:endParaRPr>
        </a:p>
      </dgm:t>
    </dgm:pt>
    <dgm:pt modelId="{1F92B75A-BBEC-724A-9DB7-C3C4E92DA32E}">
      <dgm:prSet phldrT="[Text]" custT="1"/>
      <dgm:spPr/>
      <dgm:t>
        <a:bodyPr/>
        <a:lstStyle/>
        <a:p>
          <a:r>
            <a:rPr lang="en-GB" sz="700" b="1" strike="noStrike" dirty="0">
              <a:latin typeface="Kind Sans Thin" pitchFamily="2" charset="0"/>
            </a:rPr>
            <a:t>Events</a:t>
          </a:r>
        </a:p>
      </dgm:t>
    </dgm:pt>
    <dgm:pt modelId="{EB3A4891-D1CA-0B47-94FE-C6EC9A7D6AA5}" type="parTrans" cxnId="{6BA509FF-7B5D-404A-836B-D2961A4CDE3B}">
      <dgm:prSet/>
      <dgm:spPr/>
      <dgm:t>
        <a:bodyPr/>
        <a:lstStyle/>
        <a:p>
          <a:endParaRPr lang="en-GB">
            <a:latin typeface="Kind Sans Thin" pitchFamily="2" charset="0"/>
          </a:endParaRPr>
        </a:p>
      </dgm:t>
    </dgm:pt>
    <dgm:pt modelId="{37405C5A-F148-F14F-A6E6-456591B12C88}" type="sibTrans" cxnId="{6BA509FF-7B5D-404A-836B-D2961A4CDE3B}">
      <dgm:prSet/>
      <dgm:spPr/>
      <dgm:t>
        <a:bodyPr/>
        <a:lstStyle/>
        <a:p>
          <a:endParaRPr lang="en-GB">
            <a:latin typeface="Kind Sans Thin" pitchFamily="2" charset="0"/>
          </a:endParaRPr>
        </a:p>
      </dgm:t>
    </dgm:pt>
    <dgm:pt modelId="{FBFAF758-600C-8E4E-AED4-B73AE9323A0C}">
      <dgm:prSet phldrT="[Text]"/>
      <dgm:spPr/>
      <dgm:t>
        <a:bodyPr/>
        <a:lstStyle/>
        <a:p>
          <a:r>
            <a:rPr lang="en-GB" dirty="0">
              <a:latin typeface="Kind Sans Thin" pitchFamily="2" charset="0"/>
            </a:rPr>
            <a:t>What does that look like</a:t>
          </a:r>
        </a:p>
      </dgm:t>
    </dgm:pt>
    <dgm:pt modelId="{91AF81E2-F59A-4949-84AC-BAB8C2A48BB3}" type="parTrans" cxnId="{15005134-DB5C-FF44-B06D-B87ED3B466CE}">
      <dgm:prSet/>
      <dgm:spPr/>
      <dgm:t>
        <a:bodyPr/>
        <a:lstStyle/>
        <a:p>
          <a:endParaRPr lang="en-GB">
            <a:latin typeface="Kind Sans Thin" pitchFamily="2" charset="0"/>
          </a:endParaRPr>
        </a:p>
      </dgm:t>
    </dgm:pt>
    <dgm:pt modelId="{AA1D9D81-143D-DC42-A6B4-1DA55E360816}" type="sibTrans" cxnId="{15005134-DB5C-FF44-B06D-B87ED3B466CE}">
      <dgm:prSet/>
      <dgm:spPr/>
      <dgm:t>
        <a:bodyPr/>
        <a:lstStyle/>
        <a:p>
          <a:endParaRPr lang="en-GB">
            <a:latin typeface="Kind Sans Thin" pitchFamily="2" charset="0"/>
          </a:endParaRPr>
        </a:p>
      </dgm:t>
    </dgm:pt>
    <dgm:pt modelId="{29CB0DFA-9E23-644F-8507-109D02FA9AA3}">
      <dgm:prSet custT="1"/>
      <dgm:spPr/>
      <dgm:t>
        <a:bodyPr/>
        <a:lstStyle/>
        <a:p>
          <a:r>
            <a:rPr lang="en-GB" sz="500" b="1" strike="noStrike" dirty="0">
              <a:latin typeface="Kind Sans Thin" pitchFamily="2" charset="0"/>
            </a:rPr>
            <a:t>Online </a:t>
          </a:r>
        </a:p>
      </dgm:t>
    </dgm:pt>
    <dgm:pt modelId="{FC1C6238-851B-5C48-BB05-417035CA009A}" type="parTrans" cxnId="{E4F76E1C-3B51-8E4E-A3A8-5D77EABD4DB4}">
      <dgm:prSet/>
      <dgm:spPr/>
      <dgm:t>
        <a:bodyPr/>
        <a:lstStyle/>
        <a:p>
          <a:endParaRPr lang="en-GB">
            <a:latin typeface="Kind Sans Thin" pitchFamily="2" charset="0"/>
          </a:endParaRPr>
        </a:p>
      </dgm:t>
    </dgm:pt>
    <dgm:pt modelId="{DA9662E7-DC84-7143-AFC9-0ACDD2F41BAA}" type="sibTrans" cxnId="{E4F76E1C-3B51-8E4E-A3A8-5D77EABD4DB4}">
      <dgm:prSet/>
      <dgm:spPr/>
      <dgm:t>
        <a:bodyPr/>
        <a:lstStyle/>
        <a:p>
          <a:endParaRPr lang="en-GB">
            <a:latin typeface="Kind Sans Thin" pitchFamily="2" charset="0"/>
          </a:endParaRPr>
        </a:p>
      </dgm:t>
    </dgm:pt>
    <dgm:pt modelId="{82B3E6A1-816D-2A47-97A5-7161BDB77C5A}">
      <dgm:prSet custT="1"/>
      <dgm:spPr/>
      <dgm:t>
        <a:bodyPr/>
        <a:lstStyle/>
        <a:p>
          <a:r>
            <a:rPr lang="en-GB" sz="500" b="1" strike="noStrike" dirty="0">
              <a:latin typeface="Kind Sans Thin" pitchFamily="2" charset="0"/>
            </a:rPr>
            <a:t>In Person</a:t>
          </a:r>
        </a:p>
      </dgm:t>
    </dgm:pt>
    <dgm:pt modelId="{101D5C28-C849-2E4C-ABEF-766BF25A6846}" type="parTrans" cxnId="{CBE1AA0B-78A9-E949-9E65-562C3E0A0532}">
      <dgm:prSet/>
      <dgm:spPr/>
      <dgm:t>
        <a:bodyPr/>
        <a:lstStyle/>
        <a:p>
          <a:endParaRPr lang="en-GB">
            <a:latin typeface="Kind Sans Thin" pitchFamily="2" charset="0"/>
          </a:endParaRPr>
        </a:p>
      </dgm:t>
    </dgm:pt>
    <dgm:pt modelId="{26B756CD-AE8A-ED4F-9133-99BA52CB7ADA}" type="sibTrans" cxnId="{CBE1AA0B-78A9-E949-9E65-562C3E0A0532}">
      <dgm:prSet/>
      <dgm:spPr/>
      <dgm:t>
        <a:bodyPr/>
        <a:lstStyle/>
        <a:p>
          <a:endParaRPr lang="en-GB">
            <a:latin typeface="Kind Sans Thin" pitchFamily="2" charset="0"/>
          </a:endParaRPr>
        </a:p>
      </dgm:t>
    </dgm:pt>
    <dgm:pt modelId="{CB699BF1-9DB2-F045-8872-3CCD023DAB57}">
      <dgm:prSet custT="1"/>
      <dgm:spPr/>
      <dgm:t>
        <a:bodyPr/>
        <a:lstStyle/>
        <a:p>
          <a:r>
            <a:rPr lang="en-GB" sz="500" b="1" strike="noStrike" dirty="0">
              <a:latin typeface="Kind Sans Thin" pitchFamily="2" charset="0"/>
            </a:rPr>
            <a:t>Addons</a:t>
          </a:r>
        </a:p>
      </dgm:t>
    </dgm:pt>
    <dgm:pt modelId="{58C95DE7-0E64-4E47-88CF-359DB18F5A2B}" type="parTrans" cxnId="{D7D3091E-FFFB-9646-A21A-BAC4003FCD82}">
      <dgm:prSet/>
      <dgm:spPr/>
      <dgm:t>
        <a:bodyPr/>
        <a:lstStyle/>
        <a:p>
          <a:endParaRPr lang="en-GB">
            <a:latin typeface="Kind Sans Thin" pitchFamily="2" charset="0"/>
          </a:endParaRPr>
        </a:p>
      </dgm:t>
    </dgm:pt>
    <dgm:pt modelId="{7D12E634-33C3-BA4E-A9ED-1864209DA9D8}" type="sibTrans" cxnId="{D7D3091E-FFFB-9646-A21A-BAC4003FCD82}">
      <dgm:prSet/>
      <dgm:spPr/>
      <dgm:t>
        <a:bodyPr/>
        <a:lstStyle/>
        <a:p>
          <a:endParaRPr lang="en-GB">
            <a:latin typeface="Kind Sans Thin" pitchFamily="2" charset="0"/>
          </a:endParaRPr>
        </a:p>
      </dgm:t>
    </dgm:pt>
    <dgm:pt modelId="{2058E384-FF5F-4C48-8A2E-D991C25077A3}">
      <dgm:prSet phldrT="[Text]" custT="1"/>
      <dgm:spPr/>
      <dgm:t>
        <a:bodyPr/>
        <a:lstStyle/>
        <a:p>
          <a:r>
            <a:rPr lang="en-GB" sz="500" b="1" strike="noStrike" dirty="0">
              <a:latin typeface="Kind Sans Thin" pitchFamily="2" charset="0"/>
            </a:rPr>
            <a:t>Merch</a:t>
          </a:r>
        </a:p>
      </dgm:t>
    </dgm:pt>
    <dgm:pt modelId="{03EB3F99-0461-CB42-81BA-5FD5336E65A2}" type="parTrans" cxnId="{86BFC243-D07C-1E44-83FB-39B2122143BB}">
      <dgm:prSet/>
      <dgm:spPr/>
      <dgm:t>
        <a:bodyPr/>
        <a:lstStyle/>
        <a:p>
          <a:endParaRPr lang="en-GB">
            <a:latin typeface="Kind Sans Thin" pitchFamily="2" charset="0"/>
          </a:endParaRPr>
        </a:p>
      </dgm:t>
    </dgm:pt>
    <dgm:pt modelId="{A48F187A-CCE2-3947-9E4F-EB01DE9E4FDE}" type="sibTrans" cxnId="{86BFC243-D07C-1E44-83FB-39B2122143BB}">
      <dgm:prSet/>
      <dgm:spPr/>
      <dgm:t>
        <a:bodyPr/>
        <a:lstStyle/>
        <a:p>
          <a:endParaRPr lang="en-GB">
            <a:latin typeface="Kind Sans Thin" pitchFamily="2" charset="0"/>
          </a:endParaRPr>
        </a:p>
      </dgm:t>
    </dgm:pt>
    <dgm:pt modelId="{7AFD3FF1-19AE-4746-BFBE-407D32CB82CC}">
      <dgm:prSet phldrT="[Text]" custT="1"/>
      <dgm:spPr/>
      <dgm:t>
        <a:bodyPr/>
        <a:lstStyle/>
        <a:p>
          <a:r>
            <a:rPr lang="en-GB" sz="500" b="1" strike="noStrike" dirty="0">
              <a:latin typeface="Kind Sans Thin" pitchFamily="2" charset="0"/>
            </a:rPr>
            <a:t>Auctions</a:t>
          </a:r>
        </a:p>
      </dgm:t>
    </dgm:pt>
    <dgm:pt modelId="{AEE36571-D46E-7049-A32A-9E7B047EB9E5}" type="parTrans" cxnId="{2405BBDB-D8AA-2E42-9DC3-843E6659B222}">
      <dgm:prSet/>
      <dgm:spPr/>
      <dgm:t>
        <a:bodyPr/>
        <a:lstStyle/>
        <a:p>
          <a:endParaRPr lang="en-GB">
            <a:latin typeface="Kind Sans Thin" pitchFamily="2" charset="0"/>
          </a:endParaRPr>
        </a:p>
      </dgm:t>
    </dgm:pt>
    <dgm:pt modelId="{D622DB17-13F0-0D44-958F-7B11CB291CE6}" type="sibTrans" cxnId="{2405BBDB-D8AA-2E42-9DC3-843E6659B222}">
      <dgm:prSet/>
      <dgm:spPr/>
      <dgm:t>
        <a:bodyPr/>
        <a:lstStyle/>
        <a:p>
          <a:endParaRPr lang="en-GB">
            <a:latin typeface="Kind Sans Thin" pitchFamily="2" charset="0"/>
          </a:endParaRPr>
        </a:p>
      </dgm:t>
    </dgm:pt>
    <dgm:pt modelId="{17BFCDD6-4F7B-6146-9AA1-ADB2B421DE57}">
      <dgm:prSet phldrT="[Text]" custT="1"/>
      <dgm:spPr/>
      <dgm:t>
        <a:bodyPr/>
        <a:lstStyle/>
        <a:p>
          <a:r>
            <a:rPr lang="en-GB" sz="500" b="1" strike="noStrike" dirty="0">
              <a:latin typeface="Kind Sans Thin" pitchFamily="2" charset="0"/>
            </a:rPr>
            <a:t>Raffles</a:t>
          </a:r>
        </a:p>
      </dgm:t>
    </dgm:pt>
    <dgm:pt modelId="{6246D38A-E83C-374B-BC15-E75BA91CD905}" type="parTrans" cxnId="{194D28C1-12BE-8545-B31C-82F810AE4E72}">
      <dgm:prSet/>
      <dgm:spPr/>
      <dgm:t>
        <a:bodyPr/>
        <a:lstStyle/>
        <a:p>
          <a:endParaRPr lang="en-GB">
            <a:latin typeface="Kind Sans Thin" pitchFamily="2" charset="0"/>
          </a:endParaRPr>
        </a:p>
      </dgm:t>
    </dgm:pt>
    <dgm:pt modelId="{BFB82575-A11E-9B44-ACC4-CF100358A3FB}" type="sibTrans" cxnId="{194D28C1-12BE-8545-B31C-82F810AE4E72}">
      <dgm:prSet/>
      <dgm:spPr/>
      <dgm:t>
        <a:bodyPr/>
        <a:lstStyle/>
        <a:p>
          <a:endParaRPr lang="en-GB">
            <a:latin typeface="Kind Sans Thin" pitchFamily="2" charset="0"/>
          </a:endParaRPr>
        </a:p>
      </dgm:t>
    </dgm:pt>
    <dgm:pt modelId="{F2F90A3F-8F02-844F-A5B2-D76193670B22}">
      <dgm:prSet phldrT="[Text]" custT="1"/>
      <dgm:spPr/>
      <dgm:t>
        <a:bodyPr/>
        <a:lstStyle/>
        <a:p>
          <a:r>
            <a:rPr lang="en-GB" sz="500" b="1" strike="noStrike" dirty="0">
              <a:latin typeface="Kind Sans Thin" pitchFamily="2" charset="0"/>
            </a:rPr>
            <a:t>Ball</a:t>
          </a:r>
        </a:p>
      </dgm:t>
    </dgm:pt>
    <dgm:pt modelId="{A08200C7-6778-7744-BEE6-70EE835946A8}" type="parTrans" cxnId="{974804D6-BBDE-9C40-A36E-6A067AE1551E}">
      <dgm:prSet/>
      <dgm:spPr/>
      <dgm:t>
        <a:bodyPr/>
        <a:lstStyle/>
        <a:p>
          <a:endParaRPr lang="en-GB">
            <a:latin typeface="Kind Sans Thin" pitchFamily="2" charset="0"/>
          </a:endParaRPr>
        </a:p>
      </dgm:t>
    </dgm:pt>
    <dgm:pt modelId="{944BF339-0AAC-8649-9584-29A295295554}" type="sibTrans" cxnId="{974804D6-BBDE-9C40-A36E-6A067AE1551E}">
      <dgm:prSet/>
      <dgm:spPr/>
      <dgm:t>
        <a:bodyPr/>
        <a:lstStyle/>
        <a:p>
          <a:endParaRPr lang="en-GB">
            <a:latin typeface="Kind Sans Thin" pitchFamily="2" charset="0"/>
          </a:endParaRPr>
        </a:p>
      </dgm:t>
    </dgm:pt>
    <dgm:pt modelId="{7C46AD92-DF4B-314F-8724-494627EB2E10}">
      <dgm:prSet phldrT="[Text]" custT="1"/>
      <dgm:spPr/>
      <dgm:t>
        <a:bodyPr/>
        <a:lstStyle/>
        <a:p>
          <a:r>
            <a:rPr lang="en-GB" sz="500" b="1" strike="noStrike" dirty="0">
              <a:latin typeface="Kind Sans Thin" pitchFamily="2" charset="0"/>
            </a:rPr>
            <a:t>Santa Splash</a:t>
          </a:r>
        </a:p>
      </dgm:t>
    </dgm:pt>
    <dgm:pt modelId="{C9B3D953-8595-954F-823B-D859560BAF4B}" type="parTrans" cxnId="{07695FED-23FB-EF4B-957E-78BFEBD96C10}">
      <dgm:prSet/>
      <dgm:spPr/>
      <dgm:t>
        <a:bodyPr/>
        <a:lstStyle/>
        <a:p>
          <a:endParaRPr lang="en-GB">
            <a:latin typeface="Kind Sans Thin" pitchFamily="2" charset="0"/>
          </a:endParaRPr>
        </a:p>
      </dgm:t>
    </dgm:pt>
    <dgm:pt modelId="{C41A4BC7-64E5-8D45-9D95-00048F269DDF}" type="sibTrans" cxnId="{07695FED-23FB-EF4B-957E-78BFEBD96C10}">
      <dgm:prSet/>
      <dgm:spPr/>
      <dgm:t>
        <a:bodyPr/>
        <a:lstStyle/>
        <a:p>
          <a:endParaRPr lang="en-GB">
            <a:latin typeface="Kind Sans Thin" pitchFamily="2" charset="0"/>
          </a:endParaRPr>
        </a:p>
      </dgm:t>
    </dgm:pt>
    <dgm:pt modelId="{E0D5B05B-4C77-7949-96EE-6F375735E169}">
      <dgm:prSet phldrT="[Text]" custT="1"/>
      <dgm:spPr/>
      <dgm:t>
        <a:bodyPr/>
        <a:lstStyle/>
        <a:p>
          <a:r>
            <a:rPr lang="en-GB" sz="500" b="1" strike="noStrike" dirty="0">
              <a:latin typeface="Kind Sans Thin" pitchFamily="2" charset="0"/>
            </a:rPr>
            <a:t>Snowdon</a:t>
          </a:r>
        </a:p>
      </dgm:t>
    </dgm:pt>
    <dgm:pt modelId="{C957334B-A610-2945-B2DD-AB12F8A236E5}" type="parTrans" cxnId="{E4277BAE-F1E4-B94C-A6DE-A39BB7007F2E}">
      <dgm:prSet/>
      <dgm:spPr/>
      <dgm:t>
        <a:bodyPr/>
        <a:lstStyle/>
        <a:p>
          <a:endParaRPr lang="en-GB">
            <a:latin typeface="Kind Sans Thin" pitchFamily="2" charset="0"/>
          </a:endParaRPr>
        </a:p>
      </dgm:t>
    </dgm:pt>
    <dgm:pt modelId="{FFAF31F8-3A3D-B44D-A51F-74990919E558}" type="sibTrans" cxnId="{E4277BAE-F1E4-B94C-A6DE-A39BB7007F2E}">
      <dgm:prSet/>
      <dgm:spPr/>
      <dgm:t>
        <a:bodyPr/>
        <a:lstStyle/>
        <a:p>
          <a:endParaRPr lang="en-GB">
            <a:latin typeface="Kind Sans Thin" pitchFamily="2" charset="0"/>
          </a:endParaRPr>
        </a:p>
      </dgm:t>
    </dgm:pt>
    <dgm:pt modelId="{9C18A8CA-597C-D346-AD40-0D5D1D62AF4F}">
      <dgm:prSet phldrT="[Text]" custT="1"/>
      <dgm:spPr/>
      <dgm:t>
        <a:bodyPr/>
        <a:lstStyle/>
        <a:p>
          <a:r>
            <a:rPr lang="en-GB" sz="500" b="1" dirty="0">
              <a:latin typeface="Kind Sans Thin" pitchFamily="2" charset="0"/>
            </a:rPr>
            <a:t>Advertising </a:t>
          </a:r>
        </a:p>
      </dgm:t>
    </dgm:pt>
    <dgm:pt modelId="{9786D543-4AF4-0B48-B3E4-621762924327}" type="parTrans" cxnId="{916A1B0F-4BF2-FA41-8C32-24E3403DA457}">
      <dgm:prSet/>
      <dgm:spPr/>
      <dgm:t>
        <a:bodyPr/>
        <a:lstStyle/>
        <a:p>
          <a:endParaRPr lang="en-GB">
            <a:latin typeface="Kind Sans Thin" pitchFamily="2" charset="0"/>
          </a:endParaRPr>
        </a:p>
      </dgm:t>
    </dgm:pt>
    <dgm:pt modelId="{8676A376-1775-8547-8311-795AC683EE45}" type="sibTrans" cxnId="{916A1B0F-4BF2-FA41-8C32-24E3403DA457}">
      <dgm:prSet/>
      <dgm:spPr/>
      <dgm:t>
        <a:bodyPr/>
        <a:lstStyle/>
        <a:p>
          <a:endParaRPr lang="en-GB">
            <a:latin typeface="Kind Sans Thin" pitchFamily="2" charset="0"/>
          </a:endParaRPr>
        </a:p>
      </dgm:t>
    </dgm:pt>
    <dgm:pt modelId="{7EE268C5-FF27-4D4C-9BF4-A37772D6D526}">
      <dgm:prSet phldrT="[Text]" custT="1"/>
      <dgm:spPr/>
      <dgm:t>
        <a:bodyPr/>
        <a:lstStyle/>
        <a:p>
          <a:r>
            <a:rPr lang="en-GB" sz="500" b="1" dirty="0">
              <a:latin typeface="Kind Sans Thin" pitchFamily="2" charset="0"/>
            </a:rPr>
            <a:t>'Franchising' HMM activity across Defence</a:t>
          </a:r>
        </a:p>
      </dgm:t>
    </dgm:pt>
    <dgm:pt modelId="{64AE4B66-2745-CB4C-B112-E6EF2534FE05}" type="parTrans" cxnId="{025FF641-19A1-C349-89EB-5E26CCECF6DE}">
      <dgm:prSet/>
      <dgm:spPr/>
      <dgm:t>
        <a:bodyPr/>
        <a:lstStyle/>
        <a:p>
          <a:endParaRPr lang="en-GB">
            <a:latin typeface="Kind Sans Thin" pitchFamily="2" charset="0"/>
          </a:endParaRPr>
        </a:p>
      </dgm:t>
    </dgm:pt>
    <dgm:pt modelId="{9C1CB467-261A-984E-898C-58FB0005AA44}" type="sibTrans" cxnId="{025FF641-19A1-C349-89EB-5E26CCECF6DE}">
      <dgm:prSet/>
      <dgm:spPr/>
      <dgm:t>
        <a:bodyPr/>
        <a:lstStyle/>
        <a:p>
          <a:endParaRPr lang="en-GB">
            <a:latin typeface="Kind Sans Thin" pitchFamily="2" charset="0"/>
          </a:endParaRPr>
        </a:p>
      </dgm:t>
    </dgm:pt>
    <dgm:pt modelId="{B549AB77-9B22-324A-866D-1028770AC980}">
      <dgm:prSet phldrT="[Text]" custT="1"/>
      <dgm:spPr/>
      <dgm:t>
        <a:bodyPr/>
        <a:lstStyle/>
        <a:p>
          <a:r>
            <a:rPr lang="en-GB" sz="500" b="1" dirty="0">
              <a:latin typeface="Kind Sans Thin" pitchFamily="2" charset="0"/>
            </a:rPr>
            <a:t>MH Awareness Days (Sponsored)</a:t>
          </a:r>
        </a:p>
      </dgm:t>
    </dgm:pt>
    <dgm:pt modelId="{7C66A36B-31F7-5E49-85BD-BCB70ED2E842}" type="parTrans" cxnId="{64C68FA7-ED41-E549-8E91-DDAA0452B338}">
      <dgm:prSet/>
      <dgm:spPr/>
      <dgm:t>
        <a:bodyPr/>
        <a:lstStyle/>
        <a:p>
          <a:endParaRPr lang="en-GB">
            <a:latin typeface="Kind Sans Thin" pitchFamily="2" charset="0"/>
          </a:endParaRPr>
        </a:p>
      </dgm:t>
    </dgm:pt>
    <dgm:pt modelId="{15FFC3C2-2D5F-5C4B-88B5-DFCB2B62B672}" type="sibTrans" cxnId="{64C68FA7-ED41-E549-8E91-DDAA0452B338}">
      <dgm:prSet/>
      <dgm:spPr/>
      <dgm:t>
        <a:bodyPr/>
        <a:lstStyle/>
        <a:p>
          <a:endParaRPr lang="en-GB">
            <a:latin typeface="Kind Sans Thin" pitchFamily="2" charset="0"/>
          </a:endParaRPr>
        </a:p>
      </dgm:t>
    </dgm:pt>
    <dgm:pt modelId="{1909A438-3841-BE42-A4B5-4412CBE19CFF}">
      <dgm:prSet phldrT="[Text]" custT="1"/>
      <dgm:spPr/>
      <dgm:t>
        <a:bodyPr/>
        <a:lstStyle/>
        <a:p>
          <a:r>
            <a:rPr lang="en-GB" sz="500" b="1" dirty="0">
              <a:latin typeface="Kind Sans Thin" pitchFamily="2" charset="0"/>
            </a:rPr>
            <a:t>Everyday Activity</a:t>
          </a:r>
        </a:p>
      </dgm:t>
    </dgm:pt>
    <dgm:pt modelId="{4AB19ADD-A4DC-6E41-8597-07421BFEF2E5}" type="parTrans" cxnId="{75BEA5ED-2869-E746-9E01-0989C7863DAE}">
      <dgm:prSet/>
      <dgm:spPr/>
      <dgm:t>
        <a:bodyPr/>
        <a:lstStyle/>
        <a:p>
          <a:endParaRPr lang="en-GB">
            <a:latin typeface="Kind Sans Thin" pitchFamily="2" charset="0"/>
          </a:endParaRPr>
        </a:p>
      </dgm:t>
    </dgm:pt>
    <dgm:pt modelId="{46131528-1846-754C-BA30-3372EA4F06B1}" type="sibTrans" cxnId="{75BEA5ED-2869-E746-9E01-0989C7863DAE}">
      <dgm:prSet/>
      <dgm:spPr/>
      <dgm:t>
        <a:bodyPr/>
        <a:lstStyle/>
        <a:p>
          <a:endParaRPr lang="en-GB">
            <a:latin typeface="Kind Sans Thin" pitchFamily="2" charset="0"/>
          </a:endParaRPr>
        </a:p>
      </dgm:t>
    </dgm:pt>
    <dgm:pt modelId="{F820BB12-C699-BB45-A4DC-03B7B6DEA582}" type="pres">
      <dgm:prSet presAssocID="{9D33526C-BC03-A64E-B17D-E964E403A7F9}" presName="mainComposite" presStyleCnt="0">
        <dgm:presLayoutVars>
          <dgm:chPref val="1"/>
          <dgm:dir/>
          <dgm:animOne val="branch"/>
          <dgm:animLvl val="lvl"/>
          <dgm:resizeHandles val="exact"/>
        </dgm:presLayoutVars>
      </dgm:prSet>
      <dgm:spPr/>
    </dgm:pt>
    <dgm:pt modelId="{F3D4F52E-DDC3-B540-9495-D43D0ECF9544}" type="pres">
      <dgm:prSet presAssocID="{9D33526C-BC03-A64E-B17D-E964E403A7F9}" presName="hierFlow" presStyleCnt="0"/>
      <dgm:spPr/>
    </dgm:pt>
    <dgm:pt modelId="{163D1E56-A3D1-2640-9A41-B91E42C547C8}" type="pres">
      <dgm:prSet presAssocID="{9D33526C-BC03-A64E-B17D-E964E403A7F9}" presName="firstBuf" presStyleCnt="0"/>
      <dgm:spPr/>
    </dgm:pt>
    <dgm:pt modelId="{DAD617D7-1A40-4941-AA83-CE50F2C084FC}" type="pres">
      <dgm:prSet presAssocID="{9D33526C-BC03-A64E-B17D-E964E403A7F9}" presName="hierChild1" presStyleCnt="0">
        <dgm:presLayoutVars>
          <dgm:chPref val="1"/>
          <dgm:animOne val="branch"/>
          <dgm:animLvl val="lvl"/>
        </dgm:presLayoutVars>
      </dgm:prSet>
      <dgm:spPr/>
    </dgm:pt>
    <dgm:pt modelId="{A4CB7846-376E-8742-854F-24EB5FF2D735}" type="pres">
      <dgm:prSet presAssocID="{6EB40053-4315-0643-9372-7A8DB0808895}" presName="Name14" presStyleCnt="0"/>
      <dgm:spPr/>
    </dgm:pt>
    <dgm:pt modelId="{5D9AE98F-C8C9-9842-AEDA-7C8CB12D3B31}" type="pres">
      <dgm:prSet presAssocID="{6EB40053-4315-0643-9372-7A8DB0808895}" presName="level1Shape" presStyleLbl="node0" presStyleIdx="0" presStyleCnt="1" custScaleX="525355">
        <dgm:presLayoutVars>
          <dgm:chPref val="3"/>
        </dgm:presLayoutVars>
      </dgm:prSet>
      <dgm:spPr/>
    </dgm:pt>
    <dgm:pt modelId="{0F4DC6C4-CEF8-1E48-8957-D0C601382082}" type="pres">
      <dgm:prSet presAssocID="{6EB40053-4315-0643-9372-7A8DB0808895}" presName="hierChild2" presStyleCnt="0"/>
      <dgm:spPr/>
    </dgm:pt>
    <dgm:pt modelId="{1410AC80-F0FE-5B40-BD68-EDC69E8E02CD}" type="pres">
      <dgm:prSet presAssocID="{357A6B28-24A8-C34E-BD6B-353AAB7C6F0B}" presName="Name19" presStyleLbl="parChTrans1D2" presStyleIdx="0" presStyleCnt="2"/>
      <dgm:spPr/>
    </dgm:pt>
    <dgm:pt modelId="{22F2281D-C9B9-A44D-9C90-622E56BB43BC}" type="pres">
      <dgm:prSet presAssocID="{CA8CE0A1-212E-814E-A07C-78CE199E79D6}" presName="Name21" presStyleCnt="0"/>
      <dgm:spPr/>
    </dgm:pt>
    <dgm:pt modelId="{CD883516-0E53-5E49-A532-DAAE2BB4F6DC}" type="pres">
      <dgm:prSet presAssocID="{CA8CE0A1-212E-814E-A07C-78CE199E79D6}" presName="level2Shape" presStyleLbl="node2" presStyleIdx="0" presStyleCnt="2" custScaleX="345922"/>
      <dgm:spPr/>
    </dgm:pt>
    <dgm:pt modelId="{21CE78E1-80BE-354B-8DEA-888E728275F4}" type="pres">
      <dgm:prSet presAssocID="{CA8CE0A1-212E-814E-A07C-78CE199E79D6}" presName="hierChild3" presStyleCnt="0"/>
      <dgm:spPr/>
    </dgm:pt>
    <dgm:pt modelId="{1FB0BFF5-7EE2-C144-8726-A83E30922A37}" type="pres">
      <dgm:prSet presAssocID="{D3435055-A4A4-5148-AD23-893F5D98267D}" presName="Name19" presStyleLbl="parChTrans1D3" presStyleIdx="0" presStyleCnt="6"/>
      <dgm:spPr/>
    </dgm:pt>
    <dgm:pt modelId="{96F3FD58-B467-FC44-943A-C1C2076E9AC8}" type="pres">
      <dgm:prSet presAssocID="{A4E28A2E-6A56-A944-B075-56165557655C}" presName="Name21" presStyleCnt="0"/>
      <dgm:spPr/>
    </dgm:pt>
    <dgm:pt modelId="{E6C18201-4FF3-2048-82B5-BF7B377A7661}" type="pres">
      <dgm:prSet presAssocID="{A4E28A2E-6A56-A944-B075-56165557655C}" presName="level2Shape" presStyleLbl="node3" presStyleIdx="0" presStyleCnt="6" custScaleX="151630" custScaleY="100075"/>
      <dgm:spPr/>
    </dgm:pt>
    <dgm:pt modelId="{F87772BE-E999-5646-8EBA-84989EA90B6F}" type="pres">
      <dgm:prSet presAssocID="{A4E28A2E-6A56-A944-B075-56165557655C}" presName="hierChild3" presStyleCnt="0"/>
      <dgm:spPr/>
    </dgm:pt>
    <dgm:pt modelId="{8B58178C-E1B3-F546-B7D3-8D1A9E7678F9}" type="pres">
      <dgm:prSet presAssocID="{FC1C6238-851B-5C48-BB05-417035CA009A}" presName="Name19" presStyleLbl="parChTrans1D4" presStyleIdx="0" presStyleCnt="13"/>
      <dgm:spPr/>
    </dgm:pt>
    <dgm:pt modelId="{64A8D1E4-B3D5-BC42-8365-E683CAAC59E9}" type="pres">
      <dgm:prSet presAssocID="{29CB0DFA-9E23-644F-8507-109D02FA9AA3}" presName="Name21" presStyleCnt="0"/>
      <dgm:spPr/>
    </dgm:pt>
    <dgm:pt modelId="{1854E208-8D57-9D4E-8655-EEA968221946}" type="pres">
      <dgm:prSet presAssocID="{29CB0DFA-9E23-644F-8507-109D02FA9AA3}" presName="level2Shape" presStyleLbl="node4" presStyleIdx="0" presStyleCnt="13" custScaleY="455663"/>
      <dgm:spPr/>
    </dgm:pt>
    <dgm:pt modelId="{F3D9876C-6A7E-7847-81FB-1F8B8EB96AA0}" type="pres">
      <dgm:prSet presAssocID="{29CB0DFA-9E23-644F-8507-109D02FA9AA3}" presName="hierChild3" presStyleCnt="0"/>
      <dgm:spPr/>
    </dgm:pt>
    <dgm:pt modelId="{3C7FB7F2-2FBE-B846-B859-E84B4E04AB78}" type="pres">
      <dgm:prSet presAssocID="{101D5C28-C849-2E4C-ABEF-766BF25A6846}" presName="Name19" presStyleLbl="parChTrans1D4" presStyleIdx="1" presStyleCnt="13"/>
      <dgm:spPr/>
    </dgm:pt>
    <dgm:pt modelId="{A68DD354-E426-1640-AA60-D79E2F1AECA0}" type="pres">
      <dgm:prSet presAssocID="{82B3E6A1-816D-2A47-97A5-7161BDB77C5A}" presName="Name21" presStyleCnt="0"/>
      <dgm:spPr/>
    </dgm:pt>
    <dgm:pt modelId="{C7FE1246-BE7B-8B49-AED4-522854C20690}" type="pres">
      <dgm:prSet presAssocID="{82B3E6A1-816D-2A47-97A5-7161BDB77C5A}" presName="level2Shape" presStyleLbl="node4" presStyleIdx="1" presStyleCnt="13" custScaleY="454888"/>
      <dgm:spPr/>
    </dgm:pt>
    <dgm:pt modelId="{B6E646E3-BC42-4947-B847-7651F474F0B8}" type="pres">
      <dgm:prSet presAssocID="{82B3E6A1-816D-2A47-97A5-7161BDB77C5A}" presName="hierChild3" presStyleCnt="0"/>
      <dgm:spPr/>
    </dgm:pt>
    <dgm:pt modelId="{00757199-57C1-F14F-80AB-99EC20A6F714}" type="pres">
      <dgm:prSet presAssocID="{58C95DE7-0E64-4E47-88CF-359DB18F5A2B}" presName="Name19" presStyleLbl="parChTrans1D4" presStyleIdx="2" presStyleCnt="13"/>
      <dgm:spPr/>
    </dgm:pt>
    <dgm:pt modelId="{3255DF81-330C-1047-97BF-43938F2237A5}" type="pres">
      <dgm:prSet presAssocID="{CB699BF1-9DB2-F045-8872-3CCD023DAB57}" presName="Name21" presStyleCnt="0"/>
      <dgm:spPr/>
    </dgm:pt>
    <dgm:pt modelId="{144D5490-7BD3-B546-9255-1ADD1A4CBF37}" type="pres">
      <dgm:prSet presAssocID="{CB699BF1-9DB2-F045-8872-3CCD023DAB57}" presName="level2Shape" presStyleLbl="node4" presStyleIdx="2" presStyleCnt="13" custScaleY="454889"/>
      <dgm:spPr/>
    </dgm:pt>
    <dgm:pt modelId="{F7E287FA-7B50-FC4B-96A5-3CC4EF90E9F6}" type="pres">
      <dgm:prSet presAssocID="{CB699BF1-9DB2-F045-8872-3CCD023DAB57}" presName="hierChild3" presStyleCnt="0"/>
      <dgm:spPr/>
    </dgm:pt>
    <dgm:pt modelId="{1798E41A-63D3-A24B-AFA3-E4FD93B4854C}" type="pres">
      <dgm:prSet presAssocID="{7780E71E-DA51-1E4D-94B0-8E10CFD2A5F2}" presName="Name19" presStyleLbl="parChTrans1D3" presStyleIdx="1" presStyleCnt="6"/>
      <dgm:spPr/>
    </dgm:pt>
    <dgm:pt modelId="{E053D6E7-C36D-4A45-AB50-09422CD76A16}" type="pres">
      <dgm:prSet presAssocID="{B4C00E10-FDCD-A746-9C96-5FDA54AB4094}" presName="Name21" presStyleCnt="0"/>
      <dgm:spPr/>
    </dgm:pt>
    <dgm:pt modelId="{50676FC8-E535-704B-A8B2-1C84A7FBA840}" type="pres">
      <dgm:prSet presAssocID="{B4C00E10-FDCD-A746-9C96-5FDA54AB4094}" presName="level2Shape" presStyleLbl="node3" presStyleIdx="1" presStyleCnt="6" custScaleX="151630"/>
      <dgm:spPr/>
    </dgm:pt>
    <dgm:pt modelId="{A6797A3E-F318-AE48-ABDF-C4AB323EC93D}" type="pres">
      <dgm:prSet presAssocID="{B4C00E10-FDCD-A746-9C96-5FDA54AB4094}" presName="hierChild3" presStyleCnt="0"/>
      <dgm:spPr/>
    </dgm:pt>
    <dgm:pt modelId="{C47C85EE-4374-814C-9893-58973F50298D}" type="pres">
      <dgm:prSet presAssocID="{03EB3F99-0461-CB42-81BA-5FD5336E65A2}" presName="Name19" presStyleLbl="parChTrans1D4" presStyleIdx="3" presStyleCnt="13"/>
      <dgm:spPr/>
    </dgm:pt>
    <dgm:pt modelId="{9D64B9B1-C3CF-8A44-9E9D-B54CE5BCDE8A}" type="pres">
      <dgm:prSet presAssocID="{2058E384-FF5F-4C48-8A2E-D991C25077A3}" presName="Name21" presStyleCnt="0"/>
      <dgm:spPr/>
    </dgm:pt>
    <dgm:pt modelId="{C203C046-8C0A-3B4D-A3D0-BCA2FDB1E250}" type="pres">
      <dgm:prSet presAssocID="{2058E384-FF5F-4C48-8A2E-D991C25077A3}" presName="level2Shape" presStyleLbl="node4" presStyleIdx="3" presStyleCnt="13" custScaleY="454888"/>
      <dgm:spPr/>
    </dgm:pt>
    <dgm:pt modelId="{B662A93E-B70F-A045-AC4B-711B7EBD9E27}" type="pres">
      <dgm:prSet presAssocID="{2058E384-FF5F-4C48-8A2E-D991C25077A3}" presName="hierChild3" presStyleCnt="0"/>
      <dgm:spPr/>
    </dgm:pt>
    <dgm:pt modelId="{78746A33-91C8-234F-8533-A7921471B024}" type="pres">
      <dgm:prSet presAssocID="{AEE36571-D46E-7049-A32A-9E7B047EB9E5}" presName="Name19" presStyleLbl="parChTrans1D4" presStyleIdx="4" presStyleCnt="13"/>
      <dgm:spPr/>
    </dgm:pt>
    <dgm:pt modelId="{39382CF2-45A5-CF4E-969E-F4F054F65AA8}" type="pres">
      <dgm:prSet presAssocID="{7AFD3FF1-19AE-4746-BFBE-407D32CB82CC}" presName="Name21" presStyleCnt="0"/>
      <dgm:spPr/>
    </dgm:pt>
    <dgm:pt modelId="{1E6FE255-1D84-2849-B87D-00296FEE1BA4}" type="pres">
      <dgm:prSet presAssocID="{7AFD3FF1-19AE-4746-BFBE-407D32CB82CC}" presName="level2Shape" presStyleLbl="node4" presStyleIdx="4" presStyleCnt="13" custScaleY="454888"/>
      <dgm:spPr/>
    </dgm:pt>
    <dgm:pt modelId="{77E9F96A-399F-5140-9C18-825F6E97298F}" type="pres">
      <dgm:prSet presAssocID="{7AFD3FF1-19AE-4746-BFBE-407D32CB82CC}" presName="hierChild3" presStyleCnt="0"/>
      <dgm:spPr/>
    </dgm:pt>
    <dgm:pt modelId="{E6E1A492-DB1D-8746-8EC1-28BBC8565B87}" type="pres">
      <dgm:prSet presAssocID="{6246D38A-E83C-374B-BC15-E75BA91CD905}" presName="Name19" presStyleLbl="parChTrans1D4" presStyleIdx="5" presStyleCnt="13"/>
      <dgm:spPr/>
    </dgm:pt>
    <dgm:pt modelId="{8BCE5F66-7AF8-1342-968B-74C976C2FC56}" type="pres">
      <dgm:prSet presAssocID="{17BFCDD6-4F7B-6146-9AA1-ADB2B421DE57}" presName="Name21" presStyleCnt="0"/>
      <dgm:spPr/>
    </dgm:pt>
    <dgm:pt modelId="{775EDD08-631D-4F4C-BF46-B584442076DD}" type="pres">
      <dgm:prSet presAssocID="{17BFCDD6-4F7B-6146-9AA1-ADB2B421DE57}" presName="level2Shape" presStyleLbl="node4" presStyleIdx="5" presStyleCnt="13" custScaleY="454888"/>
      <dgm:spPr/>
    </dgm:pt>
    <dgm:pt modelId="{9D423566-2EAC-4447-8AFD-CF5AFF6A0F61}" type="pres">
      <dgm:prSet presAssocID="{17BFCDD6-4F7B-6146-9AA1-ADB2B421DE57}" presName="hierChild3" presStyleCnt="0"/>
      <dgm:spPr/>
    </dgm:pt>
    <dgm:pt modelId="{D0F12A4F-D700-3146-A661-F9E3B77E5009}" type="pres">
      <dgm:prSet presAssocID="{EB3A4891-D1CA-0B47-94FE-C6EC9A7D6AA5}" presName="Name19" presStyleLbl="parChTrans1D3" presStyleIdx="2" presStyleCnt="6"/>
      <dgm:spPr/>
    </dgm:pt>
    <dgm:pt modelId="{4B884CB2-4018-0F41-A6A3-59C108857EE6}" type="pres">
      <dgm:prSet presAssocID="{1F92B75A-BBEC-724A-9DB7-C3C4E92DA32E}" presName="Name21" presStyleCnt="0"/>
      <dgm:spPr/>
    </dgm:pt>
    <dgm:pt modelId="{2A5BA07F-69FE-5640-8586-2C9D1402371B}" type="pres">
      <dgm:prSet presAssocID="{1F92B75A-BBEC-724A-9DB7-C3C4E92DA32E}" presName="level2Shape" presStyleLbl="node3" presStyleIdx="2" presStyleCnt="6" custScaleX="151630"/>
      <dgm:spPr/>
    </dgm:pt>
    <dgm:pt modelId="{2728CDC9-9FE1-7C4C-B20A-E6E733CF651B}" type="pres">
      <dgm:prSet presAssocID="{1F92B75A-BBEC-724A-9DB7-C3C4E92DA32E}" presName="hierChild3" presStyleCnt="0"/>
      <dgm:spPr/>
    </dgm:pt>
    <dgm:pt modelId="{95C7D674-F171-0249-AB43-B80B187A37EE}" type="pres">
      <dgm:prSet presAssocID="{A08200C7-6778-7744-BEE6-70EE835946A8}" presName="Name19" presStyleLbl="parChTrans1D4" presStyleIdx="6" presStyleCnt="13"/>
      <dgm:spPr/>
    </dgm:pt>
    <dgm:pt modelId="{40821C3F-3C85-964C-8F9F-00466966B09B}" type="pres">
      <dgm:prSet presAssocID="{F2F90A3F-8F02-844F-A5B2-D76193670B22}" presName="Name21" presStyleCnt="0"/>
      <dgm:spPr/>
    </dgm:pt>
    <dgm:pt modelId="{4A5DAF6B-0009-434E-8460-AA32240EC988}" type="pres">
      <dgm:prSet presAssocID="{F2F90A3F-8F02-844F-A5B2-D76193670B22}" presName="level2Shape" presStyleLbl="node4" presStyleIdx="6" presStyleCnt="13" custScaleY="454888"/>
      <dgm:spPr/>
    </dgm:pt>
    <dgm:pt modelId="{3AF29571-21A6-6C40-A483-60D5D6F48AF3}" type="pres">
      <dgm:prSet presAssocID="{F2F90A3F-8F02-844F-A5B2-D76193670B22}" presName="hierChild3" presStyleCnt="0"/>
      <dgm:spPr/>
    </dgm:pt>
    <dgm:pt modelId="{2FC0B535-F225-844D-995D-A2A79284B107}" type="pres">
      <dgm:prSet presAssocID="{C9B3D953-8595-954F-823B-D859560BAF4B}" presName="Name19" presStyleLbl="parChTrans1D4" presStyleIdx="7" presStyleCnt="13"/>
      <dgm:spPr/>
    </dgm:pt>
    <dgm:pt modelId="{228F4BAD-7999-B047-9F89-93F61BCB527C}" type="pres">
      <dgm:prSet presAssocID="{7C46AD92-DF4B-314F-8724-494627EB2E10}" presName="Name21" presStyleCnt="0"/>
      <dgm:spPr/>
    </dgm:pt>
    <dgm:pt modelId="{861C6CB1-CCB3-C44C-AA09-7C5C39AB8B61}" type="pres">
      <dgm:prSet presAssocID="{7C46AD92-DF4B-314F-8724-494627EB2E10}" presName="level2Shape" presStyleLbl="node4" presStyleIdx="7" presStyleCnt="13" custScaleY="454888"/>
      <dgm:spPr/>
    </dgm:pt>
    <dgm:pt modelId="{30719622-17BD-8B47-86D0-B1164A110409}" type="pres">
      <dgm:prSet presAssocID="{7C46AD92-DF4B-314F-8724-494627EB2E10}" presName="hierChild3" presStyleCnt="0"/>
      <dgm:spPr/>
    </dgm:pt>
    <dgm:pt modelId="{EDA11EB9-A785-EF40-87B8-8F268EA276D5}" type="pres">
      <dgm:prSet presAssocID="{C957334B-A610-2945-B2DD-AB12F8A236E5}" presName="Name19" presStyleLbl="parChTrans1D4" presStyleIdx="8" presStyleCnt="13"/>
      <dgm:spPr/>
    </dgm:pt>
    <dgm:pt modelId="{B79DD968-ABBE-FE44-8157-530DDA6D4A74}" type="pres">
      <dgm:prSet presAssocID="{E0D5B05B-4C77-7949-96EE-6F375735E169}" presName="Name21" presStyleCnt="0"/>
      <dgm:spPr/>
    </dgm:pt>
    <dgm:pt modelId="{849B3317-A8C1-5F40-BF31-9A8BE5410FEC}" type="pres">
      <dgm:prSet presAssocID="{E0D5B05B-4C77-7949-96EE-6F375735E169}" presName="level2Shape" presStyleLbl="node4" presStyleIdx="8" presStyleCnt="13" custScaleY="454888"/>
      <dgm:spPr/>
    </dgm:pt>
    <dgm:pt modelId="{87AC764E-55D6-174D-B70C-EEE93599DB6C}" type="pres">
      <dgm:prSet presAssocID="{E0D5B05B-4C77-7949-96EE-6F375735E169}" presName="hierChild3" presStyleCnt="0"/>
      <dgm:spPr/>
    </dgm:pt>
    <dgm:pt modelId="{6C206CCC-4A01-A84A-9AE7-1D8FABCA32E5}" type="pres">
      <dgm:prSet presAssocID="{EB5BB39D-C9E5-A14B-AA5B-823F7FA800D1}" presName="Name19" presStyleLbl="parChTrans1D2" presStyleIdx="1" presStyleCnt="2"/>
      <dgm:spPr/>
    </dgm:pt>
    <dgm:pt modelId="{C4A8EC4E-8EC1-5349-B4D4-DA0557EE9910}" type="pres">
      <dgm:prSet presAssocID="{6988951E-120E-184B-9DD2-C374176D8171}" presName="Name21" presStyleCnt="0"/>
      <dgm:spPr/>
    </dgm:pt>
    <dgm:pt modelId="{0E52761B-9CE4-8840-9B6D-214607836A53}" type="pres">
      <dgm:prSet presAssocID="{6988951E-120E-184B-9DD2-C374176D8171}" presName="level2Shape" presStyleLbl="node2" presStyleIdx="1" presStyleCnt="2" custScaleX="398861"/>
      <dgm:spPr/>
    </dgm:pt>
    <dgm:pt modelId="{36AFF9F6-647F-2444-9799-E3B8133AABFB}" type="pres">
      <dgm:prSet presAssocID="{6988951E-120E-184B-9DD2-C374176D8171}" presName="hierChild3" presStyleCnt="0"/>
      <dgm:spPr/>
    </dgm:pt>
    <dgm:pt modelId="{9B1D9060-3A7E-5F42-9F96-F7FBBBA8A884}" type="pres">
      <dgm:prSet presAssocID="{78189685-2FB5-104F-8D1F-168909BCEB81}" presName="Name19" presStyleLbl="parChTrans1D3" presStyleIdx="3" presStyleCnt="6"/>
      <dgm:spPr/>
    </dgm:pt>
    <dgm:pt modelId="{F56F01E4-FB1F-B446-B1CB-AE3822ECBBF6}" type="pres">
      <dgm:prSet presAssocID="{BA8CAB91-81EC-FC4B-AFBF-1637B4486D89}" presName="Name21" presStyleCnt="0"/>
      <dgm:spPr/>
    </dgm:pt>
    <dgm:pt modelId="{A6F5F52A-A121-3F4D-9FCC-DD5D717B086A}" type="pres">
      <dgm:prSet presAssocID="{BA8CAB91-81EC-FC4B-AFBF-1637B4486D89}" presName="level2Shape" presStyleLbl="node3" presStyleIdx="3" presStyleCnt="6" custScaleX="154157"/>
      <dgm:spPr/>
    </dgm:pt>
    <dgm:pt modelId="{C07509A9-8607-A44C-A702-072C3DA85A0A}" type="pres">
      <dgm:prSet presAssocID="{BA8CAB91-81EC-FC4B-AFBF-1637B4486D89}" presName="hierChild3" presStyleCnt="0"/>
      <dgm:spPr/>
    </dgm:pt>
    <dgm:pt modelId="{642F8AAD-3F71-B444-A315-04897BDC07C9}" type="pres">
      <dgm:prSet presAssocID="{9786D543-4AF4-0B48-B3E4-621762924327}" presName="Name19" presStyleLbl="parChTrans1D4" presStyleIdx="9" presStyleCnt="13"/>
      <dgm:spPr/>
    </dgm:pt>
    <dgm:pt modelId="{9CAAE414-7984-9140-B471-06877112F515}" type="pres">
      <dgm:prSet presAssocID="{9C18A8CA-597C-D346-AD40-0D5D1D62AF4F}" presName="Name21" presStyleCnt="0"/>
      <dgm:spPr/>
    </dgm:pt>
    <dgm:pt modelId="{6B696349-02CD-8C41-B210-2E198F38C8D4}" type="pres">
      <dgm:prSet presAssocID="{9C18A8CA-597C-D346-AD40-0D5D1D62AF4F}" presName="level2Shape" presStyleLbl="node4" presStyleIdx="9" presStyleCnt="13" custScaleY="454888"/>
      <dgm:spPr/>
    </dgm:pt>
    <dgm:pt modelId="{8CEC1A91-03A6-044B-9823-8214C835695A}" type="pres">
      <dgm:prSet presAssocID="{9C18A8CA-597C-D346-AD40-0D5D1D62AF4F}" presName="hierChild3" presStyleCnt="0"/>
      <dgm:spPr/>
    </dgm:pt>
    <dgm:pt modelId="{0C948EBA-CDF2-6B4C-9456-C7F4C086B6D3}" type="pres">
      <dgm:prSet presAssocID="{8751A370-AC21-1F4E-8D2F-086B287F4420}" presName="Name19" presStyleLbl="parChTrans1D3" presStyleIdx="4" presStyleCnt="6"/>
      <dgm:spPr/>
    </dgm:pt>
    <dgm:pt modelId="{A785AB1F-D23F-6443-9128-255C6A45B236}" type="pres">
      <dgm:prSet presAssocID="{E1B0AA19-57FB-8148-AAB3-1D5D82FC343A}" presName="Name21" presStyleCnt="0"/>
      <dgm:spPr/>
    </dgm:pt>
    <dgm:pt modelId="{71F430EC-0BD7-7B47-A4A9-3D7BB371707E}" type="pres">
      <dgm:prSet presAssocID="{E1B0AA19-57FB-8148-AAB3-1D5D82FC343A}" presName="level2Shape" presStyleLbl="node3" presStyleIdx="4" presStyleCnt="6" custScaleX="156769"/>
      <dgm:spPr/>
    </dgm:pt>
    <dgm:pt modelId="{A09FA859-EED8-5840-881A-761DC0EB7841}" type="pres">
      <dgm:prSet presAssocID="{E1B0AA19-57FB-8148-AAB3-1D5D82FC343A}" presName="hierChild3" presStyleCnt="0"/>
      <dgm:spPr/>
    </dgm:pt>
    <dgm:pt modelId="{397F228C-FD39-4A4D-9EDB-578BC3114A05}" type="pres">
      <dgm:prSet presAssocID="{64AE4B66-2745-CB4C-B112-E6EF2534FE05}" presName="Name19" presStyleLbl="parChTrans1D4" presStyleIdx="10" presStyleCnt="13"/>
      <dgm:spPr/>
    </dgm:pt>
    <dgm:pt modelId="{38833F2A-85A1-044E-BD85-239BC20B81BD}" type="pres">
      <dgm:prSet presAssocID="{7EE268C5-FF27-4D4C-9BF4-A37772D6D526}" presName="Name21" presStyleCnt="0"/>
      <dgm:spPr/>
    </dgm:pt>
    <dgm:pt modelId="{A4608AB3-2019-934D-AAE4-18095869F03D}" type="pres">
      <dgm:prSet presAssocID="{7EE268C5-FF27-4D4C-9BF4-A37772D6D526}" presName="level2Shape" presStyleLbl="node4" presStyleIdx="10" presStyleCnt="13" custScaleY="454888"/>
      <dgm:spPr/>
    </dgm:pt>
    <dgm:pt modelId="{FBE6ADA7-1D51-294F-97E5-6CC9EF76ACAD}" type="pres">
      <dgm:prSet presAssocID="{7EE268C5-FF27-4D4C-9BF4-A37772D6D526}" presName="hierChild3" presStyleCnt="0"/>
      <dgm:spPr/>
    </dgm:pt>
    <dgm:pt modelId="{809C04F7-8F60-B548-8379-C409450B8DD6}" type="pres">
      <dgm:prSet presAssocID="{2D21CB34-BC3C-D34C-BB90-89200C355711}" presName="Name19" presStyleLbl="parChTrans1D3" presStyleIdx="5" presStyleCnt="6"/>
      <dgm:spPr/>
    </dgm:pt>
    <dgm:pt modelId="{5FF6A24B-72A4-5E41-8510-22B69EBE5AC7}" type="pres">
      <dgm:prSet presAssocID="{0D2A1768-95D8-4245-BE0A-652AD9F7EE43}" presName="Name21" presStyleCnt="0"/>
      <dgm:spPr/>
    </dgm:pt>
    <dgm:pt modelId="{B7FA797A-3FB4-E949-A94E-CDE72C2FB316}" type="pres">
      <dgm:prSet presAssocID="{0D2A1768-95D8-4245-BE0A-652AD9F7EE43}" presName="level2Shape" presStyleLbl="node3" presStyleIdx="5" presStyleCnt="6" custScaleX="156769"/>
      <dgm:spPr/>
    </dgm:pt>
    <dgm:pt modelId="{153DCD1A-00F1-9E41-AD74-607E6042772C}" type="pres">
      <dgm:prSet presAssocID="{0D2A1768-95D8-4245-BE0A-652AD9F7EE43}" presName="hierChild3" presStyleCnt="0"/>
      <dgm:spPr/>
    </dgm:pt>
    <dgm:pt modelId="{41D04044-26D4-0647-A8E6-F8447677826E}" type="pres">
      <dgm:prSet presAssocID="{7C66A36B-31F7-5E49-85BD-BCB70ED2E842}" presName="Name19" presStyleLbl="parChTrans1D4" presStyleIdx="11" presStyleCnt="13"/>
      <dgm:spPr/>
    </dgm:pt>
    <dgm:pt modelId="{335A62B2-4E28-F541-943E-0188F31A9656}" type="pres">
      <dgm:prSet presAssocID="{B549AB77-9B22-324A-866D-1028770AC980}" presName="Name21" presStyleCnt="0"/>
      <dgm:spPr/>
    </dgm:pt>
    <dgm:pt modelId="{51F6AA37-132D-3B4D-A655-D6A413A8480B}" type="pres">
      <dgm:prSet presAssocID="{B549AB77-9B22-324A-866D-1028770AC980}" presName="level2Shape" presStyleLbl="node4" presStyleIdx="11" presStyleCnt="13" custScaleY="454888" custLinFactNeighborX="4247" custLinFactNeighborY="2124"/>
      <dgm:spPr/>
    </dgm:pt>
    <dgm:pt modelId="{3866A32F-13BE-FA41-8165-CE3C1C0567EE}" type="pres">
      <dgm:prSet presAssocID="{B549AB77-9B22-324A-866D-1028770AC980}" presName="hierChild3" presStyleCnt="0"/>
      <dgm:spPr/>
    </dgm:pt>
    <dgm:pt modelId="{28AC3565-6CF5-9247-AB4D-D4F1E4B62BC8}" type="pres">
      <dgm:prSet presAssocID="{4AB19ADD-A4DC-6E41-8597-07421BFEF2E5}" presName="Name19" presStyleLbl="parChTrans1D4" presStyleIdx="12" presStyleCnt="13"/>
      <dgm:spPr/>
    </dgm:pt>
    <dgm:pt modelId="{4A7ED177-8839-8040-8495-1BA4FAB1D03C}" type="pres">
      <dgm:prSet presAssocID="{1909A438-3841-BE42-A4B5-4412CBE19CFF}" presName="Name21" presStyleCnt="0"/>
      <dgm:spPr/>
    </dgm:pt>
    <dgm:pt modelId="{3228C34A-ED1F-ED48-86CC-199A57BE4007}" type="pres">
      <dgm:prSet presAssocID="{1909A438-3841-BE42-A4B5-4412CBE19CFF}" presName="level2Shape" presStyleLbl="node4" presStyleIdx="12" presStyleCnt="13" custScaleY="454888"/>
      <dgm:spPr/>
    </dgm:pt>
    <dgm:pt modelId="{E0BB239A-0958-CC4C-AC92-F488E4CD3B90}" type="pres">
      <dgm:prSet presAssocID="{1909A438-3841-BE42-A4B5-4412CBE19CFF}" presName="hierChild3" presStyleCnt="0"/>
      <dgm:spPr/>
    </dgm:pt>
    <dgm:pt modelId="{B8C07BAD-20AE-3B42-8051-67FFF8CF5B94}" type="pres">
      <dgm:prSet presAssocID="{9D33526C-BC03-A64E-B17D-E964E403A7F9}" presName="bgShapesFlow" presStyleCnt="0"/>
      <dgm:spPr/>
    </dgm:pt>
    <dgm:pt modelId="{4DAE7C22-524C-3E4D-A7C2-BD6130B1F195}" type="pres">
      <dgm:prSet presAssocID="{CD24DD75-FD1E-4941-900A-7DBCD073AE75}" presName="rectComp" presStyleCnt="0"/>
      <dgm:spPr/>
    </dgm:pt>
    <dgm:pt modelId="{449B242E-C265-8949-B66A-42DCFE9F635D}" type="pres">
      <dgm:prSet presAssocID="{CD24DD75-FD1E-4941-900A-7DBCD073AE75}" presName="bgRect" presStyleLbl="bgShp" presStyleIdx="0" presStyleCnt="4"/>
      <dgm:spPr/>
    </dgm:pt>
    <dgm:pt modelId="{84DF35F6-D74E-CA4D-AD5A-0298EAF414CE}" type="pres">
      <dgm:prSet presAssocID="{CD24DD75-FD1E-4941-900A-7DBCD073AE75}" presName="bgRectTx" presStyleLbl="bgShp" presStyleIdx="0" presStyleCnt="4">
        <dgm:presLayoutVars>
          <dgm:bulletEnabled val="1"/>
        </dgm:presLayoutVars>
      </dgm:prSet>
      <dgm:spPr/>
    </dgm:pt>
    <dgm:pt modelId="{C94A2957-4796-C943-BF9B-217B90C78483}" type="pres">
      <dgm:prSet presAssocID="{CD24DD75-FD1E-4941-900A-7DBCD073AE75}" presName="spComp" presStyleCnt="0"/>
      <dgm:spPr/>
    </dgm:pt>
    <dgm:pt modelId="{DEB387EF-ECA5-6144-8504-B4BBB3B872B5}" type="pres">
      <dgm:prSet presAssocID="{CD24DD75-FD1E-4941-900A-7DBCD073AE75}" presName="vSp" presStyleCnt="0"/>
      <dgm:spPr/>
    </dgm:pt>
    <dgm:pt modelId="{CEDB3F5D-8A9C-D44F-BBF3-B6C297113244}" type="pres">
      <dgm:prSet presAssocID="{3248D4A0-E6C8-EA40-BEEA-941CF85FC900}" presName="rectComp" presStyleCnt="0"/>
      <dgm:spPr/>
    </dgm:pt>
    <dgm:pt modelId="{1A52236C-90A3-424C-8A56-5802257AC6BD}" type="pres">
      <dgm:prSet presAssocID="{3248D4A0-E6C8-EA40-BEEA-941CF85FC900}" presName="bgRect" presStyleLbl="bgShp" presStyleIdx="1" presStyleCnt="4"/>
      <dgm:spPr/>
    </dgm:pt>
    <dgm:pt modelId="{6B25692A-1732-0B42-B825-7228C2EE0AE4}" type="pres">
      <dgm:prSet presAssocID="{3248D4A0-E6C8-EA40-BEEA-941CF85FC900}" presName="bgRectTx" presStyleLbl="bgShp" presStyleIdx="1" presStyleCnt="4">
        <dgm:presLayoutVars>
          <dgm:bulletEnabled val="1"/>
        </dgm:presLayoutVars>
      </dgm:prSet>
      <dgm:spPr/>
    </dgm:pt>
    <dgm:pt modelId="{2C8C9B18-7C57-8C4B-A21D-3255007448F9}" type="pres">
      <dgm:prSet presAssocID="{3248D4A0-E6C8-EA40-BEEA-941CF85FC900}" presName="spComp" presStyleCnt="0"/>
      <dgm:spPr/>
    </dgm:pt>
    <dgm:pt modelId="{688B4382-A6FA-E849-943F-6A5CCDEA97C3}" type="pres">
      <dgm:prSet presAssocID="{3248D4A0-E6C8-EA40-BEEA-941CF85FC900}" presName="vSp" presStyleCnt="0"/>
      <dgm:spPr/>
    </dgm:pt>
    <dgm:pt modelId="{1EEF9148-3896-3943-BFFD-956492604FFF}" type="pres">
      <dgm:prSet presAssocID="{99FE0DDA-8B3E-3549-8F89-C093A7BA2ABD}" presName="rectComp" presStyleCnt="0"/>
      <dgm:spPr/>
    </dgm:pt>
    <dgm:pt modelId="{4D376544-4AD7-9440-8E21-3DBD78D7A961}" type="pres">
      <dgm:prSet presAssocID="{99FE0DDA-8B3E-3549-8F89-C093A7BA2ABD}" presName="bgRect" presStyleLbl="bgShp" presStyleIdx="2" presStyleCnt="4"/>
      <dgm:spPr/>
    </dgm:pt>
    <dgm:pt modelId="{CA002E6A-883C-AB4E-A105-56740167E021}" type="pres">
      <dgm:prSet presAssocID="{99FE0DDA-8B3E-3549-8F89-C093A7BA2ABD}" presName="bgRectTx" presStyleLbl="bgShp" presStyleIdx="2" presStyleCnt="4">
        <dgm:presLayoutVars>
          <dgm:bulletEnabled val="1"/>
        </dgm:presLayoutVars>
      </dgm:prSet>
      <dgm:spPr/>
    </dgm:pt>
    <dgm:pt modelId="{E32256FD-874F-1642-9B98-FBD323951F74}" type="pres">
      <dgm:prSet presAssocID="{99FE0DDA-8B3E-3549-8F89-C093A7BA2ABD}" presName="spComp" presStyleCnt="0"/>
      <dgm:spPr/>
    </dgm:pt>
    <dgm:pt modelId="{C754A1A9-5B40-C847-A1FB-3E2C4697E4FF}" type="pres">
      <dgm:prSet presAssocID="{99FE0DDA-8B3E-3549-8F89-C093A7BA2ABD}" presName="vSp" presStyleCnt="0"/>
      <dgm:spPr/>
    </dgm:pt>
    <dgm:pt modelId="{B168F016-CA6E-2545-B803-AB6B5F521612}" type="pres">
      <dgm:prSet presAssocID="{FBFAF758-600C-8E4E-AED4-B73AE9323A0C}" presName="rectComp" presStyleCnt="0"/>
      <dgm:spPr/>
    </dgm:pt>
    <dgm:pt modelId="{2BC4A370-36ED-DF4E-82CA-865A8ECAB0D3}" type="pres">
      <dgm:prSet presAssocID="{FBFAF758-600C-8E4E-AED4-B73AE9323A0C}" presName="bgRect" presStyleLbl="bgShp" presStyleIdx="3" presStyleCnt="4"/>
      <dgm:spPr/>
    </dgm:pt>
    <dgm:pt modelId="{8C3B8135-DE46-C040-9E1D-E2FC8F333EAC}" type="pres">
      <dgm:prSet presAssocID="{FBFAF758-600C-8E4E-AED4-B73AE9323A0C}" presName="bgRectTx" presStyleLbl="bgShp" presStyleIdx="3" presStyleCnt="4">
        <dgm:presLayoutVars>
          <dgm:bulletEnabled val="1"/>
        </dgm:presLayoutVars>
      </dgm:prSet>
      <dgm:spPr/>
    </dgm:pt>
  </dgm:ptLst>
  <dgm:cxnLst>
    <dgm:cxn modelId="{FAAC1B00-68CC-F34B-B42D-9F7327C0CF80}" srcId="{9D33526C-BC03-A64E-B17D-E964E403A7F9}" destId="{CD24DD75-FD1E-4941-900A-7DBCD073AE75}" srcOrd="1" destOrd="0" parTransId="{5DDC0733-F86D-9847-814C-4C14BA2F5C02}" sibTransId="{E5450064-9AAE-6E44-B841-F57EE527DB63}"/>
    <dgm:cxn modelId="{F3627300-E54B-9D45-9C17-0EC2C2580F9E}" type="presOf" srcId="{101D5C28-C849-2E4C-ABEF-766BF25A6846}" destId="{3C7FB7F2-2FBE-B846-B859-E84B4E04AB78}" srcOrd="0" destOrd="0" presId="urn:microsoft.com/office/officeart/2005/8/layout/hierarchy6"/>
    <dgm:cxn modelId="{CBE1AA0B-78A9-E949-9E65-562C3E0A0532}" srcId="{A4E28A2E-6A56-A944-B075-56165557655C}" destId="{82B3E6A1-816D-2A47-97A5-7161BDB77C5A}" srcOrd="1" destOrd="0" parTransId="{101D5C28-C849-2E4C-ABEF-766BF25A6846}" sibTransId="{26B756CD-AE8A-ED4F-9133-99BA52CB7ADA}"/>
    <dgm:cxn modelId="{93080E0C-DDE4-AC48-8EBF-4F0D2932B817}" srcId="{6EB40053-4315-0643-9372-7A8DB0808895}" destId="{CA8CE0A1-212E-814E-A07C-78CE199E79D6}" srcOrd="0" destOrd="0" parTransId="{357A6B28-24A8-C34E-BD6B-353AAB7C6F0B}" sibTransId="{0C2608E3-BE7F-2548-8F6B-6A951E554BC3}"/>
    <dgm:cxn modelId="{916A1B0F-4BF2-FA41-8C32-24E3403DA457}" srcId="{BA8CAB91-81EC-FC4B-AFBF-1637B4486D89}" destId="{9C18A8CA-597C-D346-AD40-0D5D1D62AF4F}" srcOrd="0" destOrd="0" parTransId="{9786D543-4AF4-0B48-B3E4-621762924327}" sibTransId="{8676A376-1775-8547-8311-795AC683EE45}"/>
    <dgm:cxn modelId="{3127E011-2B5F-3643-AE30-1002D85671EE}" type="presOf" srcId="{64AE4B66-2745-CB4C-B112-E6EF2534FE05}" destId="{397F228C-FD39-4A4D-9EDB-578BC3114A05}" srcOrd="0" destOrd="0" presId="urn:microsoft.com/office/officeart/2005/8/layout/hierarchy6"/>
    <dgm:cxn modelId="{E2C3B714-B91A-7A49-A11C-CD0804BAB0E5}" type="presOf" srcId="{82B3E6A1-816D-2A47-97A5-7161BDB77C5A}" destId="{C7FE1246-BE7B-8B49-AED4-522854C20690}" srcOrd="0" destOrd="0" presId="urn:microsoft.com/office/officeart/2005/8/layout/hierarchy6"/>
    <dgm:cxn modelId="{2F98151B-6733-AB46-B6B3-B2B124F045FB}" type="presOf" srcId="{BA8CAB91-81EC-FC4B-AFBF-1637B4486D89}" destId="{A6F5F52A-A121-3F4D-9FCC-DD5D717B086A}" srcOrd="0" destOrd="0" presId="urn:microsoft.com/office/officeart/2005/8/layout/hierarchy6"/>
    <dgm:cxn modelId="{E2FE441C-90BC-674E-8F97-723AC212693F}" type="presOf" srcId="{2058E384-FF5F-4C48-8A2E-D991C25077A3}" destId="{C203C046-8C0A-3B4D-A3D0-BCA2FDB1E250}" srcOrd="0" destOrd="0" presId="urn:microsoft.com/office/officeart/2005/8/layout/hierarchy6"/>
    <dgm:cxn modelId="{E4F76E1C-3B51-8E4E-A3A8-5D77EABD4DB4}" srcId="{A4E28A2E-6A56-A944-B075-56165557655C}" destId="{29CB0DFA-9E23-644F-8507-109D02FA9AA3}" srcOrd="0" destOrd="0" parTransId="{FC1C6238-851B-5C48-BB05-417035CA009A}" sibTransId="{DA9662E7-DC84-7143-AFC9-0ACDD2F41BAA}"/>
    <dgm:cxn modelId="{D7D3091E-FFFB-9646-A21A-BAC4003FCD82}" srcId="{A4E28A2E-6A56-A944-B075-56165557655C}" destId="{CB699BF1-9DB2-F045-8872-3CCD023DAB57}" srcOrd="2" destOrd="0" parTransId="{58C95DE7-0E64-4E47-88CF-359DB18F5A2B}" sibTransId="{7D12E634-33C3-BA4E-A9ED-1864209DA9D8}"/>
    <dgm:cxn modelId="{7B304120-0BDD-0740-87C8-B0E9332452B3}" type="presOf" srcId="{9D33526C-BC03-A64E-B17D-E964E403A7F9}" destId="{F820BB12-C699-BB45-A4DC-03B7B6DEA582}" srcOrd="0" destOrd="0" presId="urn:microsoft.com/office/officeart/2005/8/layout/hierarchy6"/>
    <dgm:cxn modelId="{ACB66F20-8DD6-C048-A253-7E02D9CE9BE7}" srcId="{CA8CE0A1-212E-814E-A07C-78CE199E79D6}" destId="{A4E28A2E-6A56-A944-B075-56165557655C}" srcOrd="0" destOrd="0" parTransId="{D3435055-A4A4-5148-AD23-893F5D98267D}" sibTransId="{2098934A-3BAE-124C-B138-399E1DBB6720}"/>
    <dgm:cxn modelId="{77E20525-6BEC-8048-AEE9-6B5D228542D1}" type="presOf" srcId="{1F92B75A-BBEC-724A-9DB7-C3C4E92DA32E}" destId="{2A5BA07F-69FE-5640-8586-2C9D1402371B}" srcOrd="0" destOrd="0" presId="urn:microsoft.com/office/officeart/2005/8/layout/hierarchy6"/>
    <dgm:cxn modelId="{4B1D7529-DF93-B94C-B4B7-776689019E9D}" type="presOf" srcId="{E1B0AA19-57FB-8148-AAB3-1D5D82FC343A}" destId="{71F430EC-0BD7-7B47-A4A9-3D7BB371707E}" srcOrd="0" destOrd="0" presId="urn:microsoft.com/office/officeart/2005/8/layout/hierarchy6"/>
    <dgm:cxn modelId="{938D2330-7F05-9148-B0F1-337FBA73306B}" type="presOf" srcId="{78189685-2FB5-104F-8D1F-168909BCEB81}" destId="{9B1D9060-3A7E-5F42-9F96-F7FBBBA8A884}" srcOrd="0" destOrd="0" presId="urn:microsoft.com/office/officeart/2005/8/layout/hierarchy6"/>
    <dgm:cxn modelId="{15005134-DB5C-FF44-B06D-B87ED3B466CE}" srcId="{9D33526C-BC03-A64E-B17D-E964E403A7F9}" destId="{FBFAF758-600C-8E4E-AED4-B73AE9323A0C}" srcOrd="4" destOrd="0" parTransId="{91AF81E2-F59A-4949-84AC-BAB8C2A48BB3}" sibTransId="{AA1D9D81-143D-DC42-A6B4-1DA55E360816}"/>
    <dgm:cxn modelId="{24D39B35-FC39-D244-A475-FB86FE852EBD}" type="presOf" srcId="{C9B3D953-8595-954F-823B-D859560BAF4B}" destId="{2FC0B535-F225-844D-995D-A2A79284B107}" srcOrd="0" destOrd="0" presId="urn:microsoft.com/office/officeart/2005/8/layout/hierarchy6"/>
    <dgm:cxn modelId="{BB43B736-275E-874F-91FB-F9D7101B90A7}" type="presOf" srcId="{99FE0DDA-8B3E-3549-8F89-C093A7BA2ABD}" destId="{CA002E6A-883C-AB4E-A105-56740167E021}" srcOrd="1" destOrd="0" presId="urn:microsoft.com/office/officeart/2005/8/layout/hierarchy6"/>
    <dgm:cxn modelId="{0A691138-3245-DF48-83D8-5ABB31ABFC91}" type="presOf" srcId="{99FE0DDA-8B3E-3549-8F89-C093A7BA2ABD}" destId="{4D376544-4AD7-9440-8E21-3DBD78D7A961}" srcOrd="0" destOrd="0" presId="urn:microsoft.com/office/officeart/2005/8/layout/hierarchy6"/>
    <dgm:cxn modelId="{D0CBF238-C739-FF4A-AE5F-7D662BD7AC05}" type="presOf" srcId="{CB699BF1-9DB2-F045-8872-3CCD023DAB57}" destId="{144D5490-7BD3-B546-9255-1ADD1A4CBF37}" srcOrd="0" destOrd="0" presId="urn:microsoft.com/office/officeart/2005/8/layout/hierarchy6"/>
    <dgm:cxn modelId="{E541173A-7C75-224D-A214-F9ED6563CE4E}" type="presOf" srcId="{F2F90A3F-8F02-844F-A5B2-D76193670B22}" destId="{4A5DAF6B-0009-434E-8460-AA32240EC988}" srcOrd="0" destOrd="0" presId="urn:microsoft.com/office/officeart/2005/8/layout/hierarchy6"/>
    <dgm:cxn modelId="{BCB5DE40-EFCB-124B-A978-24D9275ADFBF}" type="presOf" srcId="{6988951E-120E-184B-9DD2-C374176D8171}" destId="{0E52761B-9CE4-8840-9B6D-214607836A53}" srcOrd="0" destOrd="0" presId="urn:microsoft.com/office/officeart/2005/8/layout/hierarchy6"/>
    <dgm:cxn modelId="{025FF641-19A1-C349-89EB-5E26CCECF6DE}" srcId="{E1B0AA19-57FB-8148-AAB3-1D5D82FC343A}" destId="{7EE268C5-FF27-4D4C-9BF4-A37772D6D526}" srcOrd="0" destOrd="0" parTransId="{64AE4B66-2745-CB4C-B112-E6EF2534FE05}" sibTransId="{9C1CB467-261A-984E-898C-58FB0005AA44}"/>
    <dgm:cxn modelId="{86BFC243-D07C-1E44-83FB-39B2122143BB}" srcId="{B4C00E10-FDCD-A746-9C96-5FDA54AB4094}" destId="{2058E384-FF5F-4C48-8A2E-D991C25077A3}" srcOrd="0" destOrd="0" parTransId="{03EB3F99-0461-CB42-81BA-5FD5336E65A2}" sibTransId="{A48F187A-CCE2-3947-9E4F-EB01DE9E4FDE}"/>
    <dgm:cxn modelId="{3E1B0A48-D4A4-CD4F-845F-8FD436009718}" type="presOf" srcId="{CD24DD75-FD1E-4941-900A-7DBCD073AE75}" destId="{84DF35F6-D74E-CA4D-AD5A-0298EAF414CE}" srcOrd="1" destOrd="0" presId="urn:microsoft.com/office/officeart/2005/8/layout/hierarchy6"/>
    <dgm:cxn modelId="{626AFB4F-6382-8B4B-89AE-A9BAFB5DC72D}" srcId="{9D33526C-BC03-A64E-B17D-E964E403A7F9}" destId="{99FE0DDA-8B3E-3549-8F89-C093A7BA2ABD}" srcOrd="3" destOrd="0" parTransId="{976754B3-0388-3D46-ADA7-F4CE36783447}" sibTransId="{4B08E5C7-63A5-AB45-ABBB-143DD1F83473}"/>
    <dgm:cxn modelId="{6B4E2350-9907-A44C-9337-C68644D6FAB2}" type="presOf" srcId="{A08200C7-6778-7744-BEE6-70EE835946A8}" destId="{95C7D674-F171-0249-AB43-B80B187A37EE}" srcOrd="0" destOrd="0" presId="urn:microsoft.com/office/officeart/2005/8/layout/hierarchy6"/>
    <dgm:cxn modelId="{AE7B0652-E29F-2940-8EC6-E42647A3DDE6}" type="presOf" srcId="{FC1C6238-851B-5C48-BB05-417035CA009A}" destId="{8B58178C-E1B3-F546-B7D3-8D1A9E7678F9}" srcOrd="0" destOrd="0" presId="urn:microsoft.com/office/officeart/2005/8/layout/hierarchy6"/>
    <dgm:cxn modelId="{46BF8857-6E2C-6943-97EE-48597BEE2B47}" type="presOf" srcId="{29CB0DFA-9E23-644F-8507-109D02FA9AA3}" destId="{1854E208-8D57-9D4E-8655-EEA968221946}" srcOrd="0" destOrd="0" presId="urn:microsoft.com/office/officeart/2005/8/layout/hierarchy6"/>
    <dgm:cxn modelId="{E64FC45E-D65B-C148-B07A-4D783F49BECA}" type="presOf" srcId="{7C46AD92-DF4B-314F-8724-494627EB2E10}" destId="{861C6CB1-CCB3-C44C-AA09-7C5C39AB8B61}" srcOrd="0" destOrd="0" presId="urn:microsoft.com/office/officeart/2005/8/layout/hierarchy6"/>
    <dgm:cxn modelId="{B82DA863-3204-0440-A874-4F0F31F7EBC4}" type="presOf" srcId="{AEE36571-D46E-7049-A32A-9E7B047EB9E5}" destId="{78746A33-91C8-234F-8533-A7921471B024}" srcOrd="0" destOrd="0" presId="urn:microsoft.com/office/officeart/2005/8/layout/hierarchy6"/>
    <dgm:cxn modelId="{D9850669-B7A9-7643-A985-F848F21D17FC}" type="presOf" srcId="{3248D4A0-E6C8-EA40-BEEA-941CF85FC900}" destId="{6B25692A-1732-0B42-B825-7228C2EE0AE4}" srcOrd="1" destOrd="0" presId="urn:microsoft.com/office/officeart/2005/8/layout/hierarchy6"/>
    <dgm:cxn modelId="{325DBB6D-913D-614A-B205-CD5BF2B9215E}" type="presOf" srcId="{8751A370-AC21-1F4E-8D2F-086B287F4420}" destId="{0C948EBA-CDF2-6B4C-9456-C7F4C086B6D3}" srcOrd="0" destOrd="0" presId="urn:microsoft.com/office/officeart/2005/8/layout/hierarchy6"/>
    <dgm:cxn modelId="{F5470B73-E1DB-B343-A194-E417B2968DA9}" srcId="{6988951E-120E-184B-9DD2-C374176D8171}" destId="{0D2A1768-95D8-4245-BE0A-652AD9F7EE43}" srcOrd="2" destOrd="0" parTransId="{2D21CB34-BC3C-D34C-BB90-89200C355711}" sibTransId="{8832EF23-1DAC-3D4D-8E66-95EBB65A0448}"/>
    <dgm:cxn modelId="{246FF274-C668-1242-A617-79160043AAE9}" type="presOf" srcId="{357A6B28-24A8-C34E-BD6B-353AAB7C6F0B}" destId="{1410AC80-F0FE-5B40-BD68-EDC69E8E02CD}" srcOrd="0" destOrd="0" presId="urn:microsoft.com/office/officeart/2005/8/layout/hierarchy6"/>
    <dgm:cxn modelId="{9BD31B80-873F-1C41-AEE0-5AAB0B3BD805}" type="presOf" srcId="{EB3A4891-D1CA-0B47-94FE-C6EC9A7D6AA5}" destId="{D0F12A4F-D700-3146-A661-F9E3B77E5009}" srcOrd="0" destOrd="0" presId="urn:microsoft.com/office/officeart/2005/8/layout/hierarchy6"/>
    <dgm:cxn modelId="{FB00C280-B915-FC42-A595-BEBECEE1A2A0}" type="presOf" srcId="{E0D5B05B-4C77-7949-96EE-6F375735E169}" destId="{849B3317-A8C1-5F40-BF31-9A8BE5410FEC}" srcOrd="0" destOrd="0" presId="urn:microsoft.com/office/officeart/2005/8/layout/hierarchy6"/>
    <dgm:cxn modelId="{E76A4B85-E558-2C4F-8710-3BEE24AA4C8D}" type="presOf" srcId="{A4E28A2E-6A56-A944-B075-56165557655C}" destId="{E6C18201-4FF3-2048-82B5-BF7B377A7661}" srcOrd="0" destOrd="0" presId="urn:microsoft.com/office/officeart/2005/8/layout/hierarchy6"/>
    <dgm:cxn modelId="{EF145C85-2C41-2A4C-978D-1E72A24029C9}" type="presOf" srcId="{FBFAF758-600C-8E4E-AED4-B73AE9323A0C}" destId="{8C3B8135-DE46-C040-9E1D-E2FC8F333EAC}" srcOrd="1" destOrd="0" presId="urn:microsoft.com/office/officeart/2005/8/layout/hierarchy6"/>
    <dgm:cxn modelId="{6D9D8B86-DAA0-2348-8800-75A785C639CF}" type="presOf" srcId="{7AFD3FF1-19AE-4746-BFBE-407D32CB82CC}" destId="{1E6FE255-1D84-2849-B87D-00296FEE1BA4}" srcOrd="0" destOrd="0" presId="urn:microsoft.com/office/officeart/2005/8/layout/hierarchy6"/>
    <dgm:cxn modelId="{C08A8487-5747-3747-A974-FE9B0DD013F5}" type="presOf" srcId="{6246D38A-E83C-374B-BC15-E75BA91CD905}" destId="{E6E1A492-DB1D-8746-8EC1-28BBC8565B87}" srcOrd="0" destOrd="0" presId="urn:microsoft.com/office/officeart/2005/8/layout/hierarchy6"/>
    <dgm:cxn modelId="{75327D91-F5CE-444C-8F1A-5B84A3ADA187}" srcId="{6988951E-120E-184B-9DD2-C374176D8171}" destId="{E1B0AA19-57FB-8148-AAB3-1D5D82FC343A}" srcOrd="1" destOrd="0" parTransId="{8751A370-AC21-1F4E-8D2F-086B287F4420}" sibTransId="{A0713473-C2EE-CB45-A0C5-9EEC989BE1D0}"/>
    <dgm:cxn modelId="{3379C691-917D-254C-9DB8-24CCA6CC8020}" type="presOf" srcId="{9786D543-4AF4-0B48-B3E4-621762924327}" destId="{642F8AAD-3F71-B444-A315-04897BDC07C9}" srcOrd="0" destOrd="0" presId="urn:microsoft.com/office/officeart/2005/8/layout/hierarchy6"/>
    <dgm:cxn modelId="{EE561F9B-9A58-9549-A486-316423CBA360}" type="presOf" srcId="{CA8CE0A1-212E-814E-A07C-78CE199E79D6}" destId="{CD883516-0E53-5E49-A532-DAAE2BB4F6DC}" srcOrd="0" destOrd="0" presId="urn:microsoft.com/office/officeart/2005/8/layout/hierarchy6"/>
    <dgm:cxn modelId="{2D7F70A0-DB4A-B24C-8033-FCEAF502A9C1}" type="presOf" srcId="{0D2A1768-95D8-4245-BE0A-652AD9F7EE43}" destId="{B7FA797A-3FB4-E949-A94E-CDE72C2FB316}" srcOrd="0" destOrd="0" presId="urn:microsoft.com/office/officeart/2005/8/layout/hierarchy6"/>
    <dgm:cxn modelId="{C92ABAA2-D601-064C-B336-1DB74172D442}" srcId="{CA8CE0A1-212E-814E-A07C-78CE199E79D6}" destId="{B4C00E10-FDCD-A746-9C96-5FDA54AB4094}" srcOrd="1" destOrd="0" parTransId="{7780E71E-DA51-1E4D-94B0-8E10CFD2A5F2}" sibTransId="{B826B88D-5DE1-CB46-BDE0-82EA7735A468}"/>
    <dgm:cxn modelId="{64C68FA7-ED41-E549-8E91-DDAA0452B338}" srcId="{0D2A1768-95D8-4245-BE0A-652AD9F7EE43}" destId="{B549AB77-9B22-324A-866D-1028770AC980}" srcOrd="0" destOrd="0" parTransId="{7C66A36B-31F7-5E49-85BD-BCB70ED2E842}" sibTransId="{15FFC3C2-2D5F-5C4B-88B5-DFCB2B62B672}"/>
    <dgm:cxn modelId="{418BD8A8-7547-8F43-9C49-C4BD56D800C3}" type="presOf" srcId="{3248D4A0-E6C8-EA40-BEEA-941CF85FC900}" destId="{1A52236C-90A3-424C-8A56-5802257AC6BD}" srcOrd="0" destOrd="0" presId="urn:microsoft.com/office/officeart/2005/8/layout/hierarchy6"/>
    <dgm:cxn modelId="{E4277BAE-F1E4-B94C-A6DE-A39BB7007F2E}" srcId="{1F92B75A-BBEC-724A-9DB7-C3C4E92DA32E}" destId="{E0D5B05B-4C77-7949-96EE-6F375735E169}" srcOrd="2" destOrd="0" parTransId="{C957334B-A610-2945-B2DD-AB12F8A236E5}" sibTransId="{FFAF31F8-3A3D-B44D-A51F-74990919E558}"/>
    <dgm:cxn modelId="{B11286B2-48E1-DE41-80A1-55A3D7D1E0F4}" type="presOf" srcId="{FBFAF758-600C-8E4E-AED4-B73AE9323A0C}" destId="{2BC4A370-36ED-DF4E-82CA-865A8ECAB0D3}" srcOrd="0" destOrd="0" presId="urn:microsoft.com/office/officeart/2005/8/layout/hierarchy6"/>
    <dgm:cxn modelId="{B60DA0B6-9FD6-9042-B817-7823A0DEB55A}" type="presOf" srcId="{17BFCDD6-4F7B-6146-9AA1-ADB2B421DE57}" destId="{775EDD08-631D-4F4C-BF46-B584442076DD}" srcOrd="0" destOrd="0" presId="urn:microsoft.com/office/officeart/2005/8/layout/hierarchy6"/>
    <dgm:cxn modelId="{585788B8-7C64-0941-95FE-72264D1B7454}" type="presOf" srcId="{1909A438-3841-BE42-A4B5-4412CBE19CFF}" destId="{3228C34A-ED1F-ED48-86CC-199A57BE4007}" srcOrd="0" destOrd="0" presId="urn:microsoft.com/office/officeart/2005/8/layout/hierarchy6"/>
    <dgm:cxn modelId="{05AE61BB-E788-C247-BA0C-AAEAC7EE1D7D}" type="presOf" srcId="{58C95DE7-0E64-4E47-88CF-359DB18F5A2B}" destId="{00757199-57C1-F14F-80AB-99EC20A6F714}" srcOrd="0" destOrd="0" presId="urn:microsoft.com/office/officeart/2005/8/layout/hierarchy6"/>
    <dgm:cxn modelId="{AB313DBC-8A7B-7E48-843D-C1DCF97D3273}" type="presOf" srcId="{6EB40053-4315-0643-9372-7A8DB0808895}" destId="{5D9AE98F-C8C9-9842-AEDA-7C8CB12D3B31}" srcOrd="0" destOrd="0" presId="urn:microsoft.com/office/officeart/2005/8/layout/hierarchy6"/>
    <dgm:cxn modelId="{25A4EDBE-6966-594E-A9D6-E7C0E368DDFD}" type="presOf" srcId="{B549AB77-9B22-324A-866D-1028770AC980}" destId="{51F6AA37-132D-3B4D-A655-D6A413A8480B}" srcOrd="0" destOrd="0" presId="urn:microsoft.com/office/officeart/2005/8/layout/hierarchy6"/>
    <dgm:cxn modelId="{194D28C1-12BE-8545-B31C-82F810AE4E72}" srcId="{B4C00E10-FDCD-A746-9C96-5FDA54AB4094}" destId="{17BFCDD6-4F7B-6146-9AA1-ADB2B421DE57}" srcOrd="2" destOrd="0" parTransId="{6246D38A-E83C-374B-BC15-E75BA91CD905}" sibTransId="{BFB82575-A11E-9B44-ACC4-CF100358A3FB}"/>
    <dgm:cxn modelId="{4F732FC4-D4BD-514A-9782-5AC4B4BDC750}" srcId="{6EB40053-4315-0643-9372-7A8DB0808895}" destId="{6988951E-120E-184B-9DD2-C374176D8171}" srcOrd="1" destOrd="0" parTransId="{EB5BB39D-C9E5-A14B-AA5B-823F7FA800D1}" sibTransId="{BBA2929D-3133-8443-A153-91D00F180EEB}"/>
    <dgm:cxn modelId="{8A6F46C4-01C1-5448-A587-E5848C9C3C4C}" srcId="{9D33526C-BC03-A64E-B17D-E964E403A7F9}" destId="{6EB40053-4315-0643-9372-7A8DB0808895}" srcOrd="0" destOrd="0" parTransId="{323503D2-6132-3A47-B538-819166ADC266}" sibTransId="{438CFF44-BCA2-D745-B00A-3A82F8954E34}"/>
    <dgm:cxn modelId="{F0B2DAC8-F6C6-FB4E-80DB-978D7DADFC80}" type="presOf" srcId="{7EE268C5-FF27-4D4C-9BF4-A37772D6D526}" destId="{A4608AB3-2019-934D-AAE4-18095869F03D}" srcOrd="0" destOrd="0" presId="urn:microsoft.com/office/officeart/2005/8/layout/hierarchy6"/>
    <dgm:cxn modelId="{67ABC5C9-4C32-0B41-81A8-85074AFF876B}" type="presOf" srcId="{7780E71E-DA51-1E4D-94B0-8E10CFD2A5F2}" destId="{1798E41A-63D3-A24B-AFA3-E4FD93B4854C}" srcOrd="0" destOrd="0" presId="urn:microsoft.com/office/officeart/2005/8/layout/hierarchy6"/>
    <dgm:cxn modelId="{E70FA2D0-7260-FD44-8E58-76A6FE6206C1}" type="presOf" srcId="{B4C00E10-FDCD-A746-9C96-5FDA54AB4094}" destId="{50676FC8-E535-704B-A8B2-1C84A7FBA840}" srcOrd="0" destOrd="0" presId="urn:microsoft.com/office/officeart/2005/8/layout/hierarchy6"/>
    <dgm:cxn modelId="{6A6F68D3-09B1-DB48-A34D-D2FA4AB6682E}" type="presOf" srcId="{C957334B-A610-2945-B2DD-AB12F8A236E5}" destId="{EDA11EB9-A785-EF40-87B8-8F268EA276D5}" srcOrd="0" destOrd="0" presId="urn:microsoft.com/office/officeart/2005/8/layout/hierarchy6"/>
    <dgm:cxn modelId="{3D0BA1D5-7250-DE47-A656-3F353B886B6E}" type="presOf" srcId="{EB5BB39D-C9E5-A14B-AA5B-823F7FA800D1}" destId="{6C206CCC-4A01-A84A-9AE7-1D8FABCA32E5}" srcOrd="0" destOrd="0" presId="urn:microsoft.com/office/officeart/2005/8/layout/hierarchy6"/>
    <dgm:cxn modelId="{974804D6-BBDE-9C40-A36E-6A067AE1551E}" srcId="{1F92B75A-BBEC-724A-9DB7-C3C4E92DA32E}" destId="{F2F90A3F-8F02-844F-A5B2-D76193670B22}" srcOrd="0" destOrd="0" parTransId="{A08200C7-6778-7744-BEE6-70EE835946A8}" sibTransId="{944BF339-0AAC-8649-9584-29A295295554}"/>
    <dgm:cxn modelId="{C71D67DB-35B9-1447-B4F7-C9461DF634AF}" type="presOf" srcId="{D3435055-A4A4-5148-AD23-893F5D98267D}" destId="{1FB0BFF5-7EE2-C144-8726-A83E30922A37}" srcOrd="0" destOrd="0" presId="urn:microsoft.com/office/officeart/2005/8/layout/hierarchy6"/>
    <dgm:cxn modelId="{2405BBDB-D8AA-2E42-9DC3-843E6659B222}" srcId="{B4C00E10-FDCD-A746-9C96-5FDA54AB4094}" destId="{7AFD3FF1-19AE-4746-BFBE-407D32CB82CC}" srcOrd="1" destOrd="0" parTransId="{AEE36571-D46E-7049-A32A-9E7B047EB9E5}" sibTransId="{D622DB17-13F0-0D44-958F-7B11CB291CE6}"/>
    <dgm:cxn modelId="{24DF6BE3-96B9-6F44-9FFF-D8E1E8AE6B1F}" type="presOf" srcId="{4AB19ADD-A4DC-6E41-8597-07421BFEF2E5}" destId="{28AC3565-6CF5-9247-AB4D-D4F1E4B62BC8}" srcOrd="0" destOrd="0" presId="urn:microsoft.com/office/officeart/2005/8/layout/hierarchy6"/>
    <dgm:cxn modelId="{8AE389E6-AD91-574D-AAF5-33B70A186C8D}" type="presOf" srcId="{CD24DD75-FD1E-4941-900A-7DBCD073AE75}" destId="{449B242E-C265-8949-B66A-42DCFE9F635D}" srcOrd="0" destOrd="0" presId="urn:microsoft.com/office/officeart/2005/8/layout/hierarchy6"/>
    <dgm:cxn modelId="{DBB11AE7-9776-4F44-B69E-9D5DA9911084}" type="presOf" srcId="{2D21CB34-BC3C-D34C-BB90-89200C355711}" destId="{809C04F7-8F60-B548-8379-C409450B8DD6}" srcOrd="0" destOrd="0" presId="urn:microsoft.com/office/officeart/2005/8/layout/hierarchy6"/>
    <dgm:cxn modelId="{BA848AE7-FAF8-7249-9D10-A6717D214FEE}" type="presOf" srcId="{9C18A8CA-597C-D346-AD40-0D5D1D62AF4F}" destId="{6B696349-02CD-8C41-B210-2E198F38C8D4}" srcOrd="0" destOrd="0" presId="urn:microsoft.com/office/officeart/2005/8/layout/hierarchy6"/>
    <dgm:cxn modelId="{07695FED-23FB-EF4B-957E-78BFEBD96C10}" srcId="{1F92B75A-BBEC-724A-9DB7-C3C4E92DA32E}" destId="{7C46AD92-DF4B-314F-8724-494627EB2E10}" srcOrd="1" destOrd="0" parTransId="{C9B3D953-8595-954F-823B-D859560BAF4B}" sibTransId="{C41A4BC7-64E5-8D45-9D95-00048F269DDF}"/>
    <dgm:cxn modelId="{75BEA5ED-2869-E746-9E01-0989C7863DAE}" srcId="{0D2A1768-95D8-4245-BE0A-652AD9F7EE43}" destId="{1909A438-3841-BE42-A4B5-4412CBE19CFF}" srcOrd="1" destOrd="0" parTransId="{4AB19ADD-A4DC-6E41-8597-07421BFEF2E5}" sibTransId="{46131528-1846-754C-BA30-3372EA4F06B1}"/>
    <dgm:cxn modelId="{47B91BF3-51C2-FF48-8E5B-D8D57A40E83F}" srcId="{9D33526C-BC03-A64E-B17D-E964E403A7F9}" destId="{3248D4A0-E6C8-EA40-BEEA-941CF85FC900}" srcOrd="2" destOrd="0" parTransId="{30459E1D-47DB-5C4B-9DA4-BF7C21AB9919}" sibTransId="{930747D0-9302-B844-87C5-BE2181F978A9}"/>
    <dgm:cxn modelId="{CF0EA9F6-99BE-214D-8819-E0623A39D3A9}" type="presOf" srcId="{7C66A36B-31F7-5E49-85BD-BCB70ED2E842}" destId="{41D04044-26D4-0647-A8E6-F8447677826E}" srcOrd="0" destOrd="0" presId="urn:microsoft.com/office/officeart/2005/8/layout/hierarchy6"/>
    <dgm:cxn modelId="{7EE5BAF8-5372-114A-919C-9EDDD4A861A4}" type="presOf" srcId="{03EB3F99-0461-CB42-81BA-5FD5336E65A2}" destId="{C47C85EE-4374-814C-9893-58973F50298D}" srcOrd="0" destOrd="0" presId="urn:microsoft.com/office/officeart/2005/8/layout/hierarchy6"/>
    <dgm:cxn modelId="{127255FD-B02C-7E47-823A-197B45AA0051}" srcId="{6988951E-120E-184B-9DD2-C374176D8171}" destId="{BA8CAB91-81EC-FC4B-AFBF-1637B4486D89}" srcOrd="0" destOrd="0" parTransId="{78189685-2FB5-104F-8D1F-168909BCEB81}" sibTransId="{3566E7E2-67A6-964B-8FF0-F2A9848F2846}"/>
    <dgm:cxn modelId="{6BA509FF-7B5D-404A-836B-D2961A4CDE3B}" srcId="{CA8CE0A1-212E-814E-A07C-78CE199E79D6}" destId="{1F92B75A-BBEC-724A-9DB7-C3C4E92DA32E}" srcOrd="2" destOrd="0" parTransId="{EB3A4891-D1CA-0B47-94FE-C6EC9A7D6AA5}" sibTransId="{37405C5A-F148-F14F-A6E6-456591B12C88}"/>
    <dgm:cxn modelId="{B45A7858-4E71-7644-ADD3-CE34394A80E8}" type="presParOf" srcId="{F820BB12-C699-BB45-A4DC-03B7B6DEA582}" destId="{F3D4F52E-DDC3-B540-9495-D43D0ECF9544}" srcOrd="0" destOrd="0" presId="urn:microsoft.com/office/officeart/2005/8/layout/hierarchy6"/>
    <dgm:cxn modelId="{0B858226-CF1E-384F-BEF0-8554CA307D58}" type="presParOf" srcId="{F3D4F52E-DDC3-B540-9495-D43D0ECF9544}" destId="{163D1E56-A3D1-2640-9A41-B91E42C547C8}" srcOrd="0" destOrd="0" presId="urn:microsoft.com/office/officeart/2005/8/layout/hierarchy6"/>
    <dgm:cxn modelId="{8ACA0111-CF15-C440-B3EC-D1BB12203CDD}" type="presParOf" srcId="{F3D4F52E-DDC3-B540-9495-D43D0ECF9544}" destId="{DAD617D7-1A40-4941-AA83-CE50F2C084FC}" srcOrd="1" destOrd="0" presId="urn:microsoft.com/office/officeart/2005/8/layout/hierarchy6"/>
    <dgm:cxn modelId="{AE53D31F-ED7F-714F-9EC8-30DD6BB5FCA4}" type="presParOf" srcId="{DAD617D7-1A40-4941-AA83-CE50F2C084FC}" destId="{A4CB7846-376E-8742-854F-24EB5FF2D735}" srcOrd="0" destOrd="0" presId="urn:microsoft.com/office/officeart/2005/8/layout/hierarchy6"/>
    <dgm:cxn modelId="{8E03765C-D6D9-EE42-97C8-B19D946D8378}" type="presParOf" srcId="{A4CB7846-376E-8742-854F-24EB5FF2D735}" destId="{5D9AE98F-C8C9-9842-AEDA-7C8CB12D3B31}" srcOrd="0" destOrd="0" presId="urn:microsoft.com/office/officeart/2005/8/layout/hierarchy6"/>
    <dgm:cxn modelId="{7A82010D-44C8-6943-A443-08754AC6EC75}" type="presParOf" srcId="{A4CB7846-376E-8742-854F-24EB5FF2D735}" destId="{0F4DC6C4-CEF8-1E48-8957-D0C601382082}" srcOrd="1" destOrd="0" presId="urn:microsoft.com/office/officeart/2005/8/layout/hierarchy6"/>
    <dgm:cxn modelId="{8A487E91-2B5F-5948-B3DF-ED995020C763}" type="presParOf" srcId="{0F4DC6C4-CEF8-1E48-8957-D0C601382082}" destId="{1410AC80-F0FE-5B40-BD68-EDC69E8E02CD}" srcOrd="0" destOrd="0" presId="urn:microsoft.com/office/officeart/2005/8/layout/hierarchy6"/>
    <dgm:cxn modelId="{E1C6E6B4-7DBE-1644-B393-FF72D55952A9}" type="presParOf" srcId="{0F4DC6C4-CEF8-1E48-8957-D0C601382082}" destId="{22F2281D-C9B9-A44D-9C90-622E56BB43BC}" srcOrd="1" destOrd="0" presId="urn:microsoft.com/office/officeart/2005/8/layout/hierarchy6"/>
    <dgm:cxn modelId="{B1E6BBAB-6A47-1940-902F-07DE7E7FCFAD}" type="presParOf" srcId="{22F2281D-C9B9-A44D-9C90-622E56BB43BC}" destId="{CD883516-0E53-5E49-A532-DAAE2BB4F6DC}" srcOrd="0" destOrd="0" presId="urn:microsoft.com/office/officeart/2005/8/layout/hierarchy6"/>
    <dgm:cxn modelId="{CFCB989F-1CCE-0341-9DE2-D15BBA5BBE33}" type="presParOf" srcId="{22F2281D-C9B9-A44D-9C90-622E56BB43BC}" destId="{21CE78E1-80BE-354B-8DEA-888E728275F4}" srcOrd="1" destOrd="0" presId="urn:microsoft.com/office/officeart/2005/8/layout/hierarchy6"/>
    <dgm:cxn modelId="{D9568AE0-D20E-984D-B25F-10382BFC6EB9}" type="presParOf" srcId="{21CE78E1-80BE-354B-8DEA-888E728275F4}" destId="{1FB0BFF5-7EE2-C144-8726-A83E30922A37}" srcOrd="0" destOrd="0" presId="urn:microsoft.com/office/officeart/2005/8/layout/hierarchy6"/>
    <dgm:cxn modelId="{2DB399D2-E146-2E45-B999-B322A86C017D}" type="presParOf" srcId="{21CE78E1-80BE-354B-8DEA-888E728275F4}" destId="{96F3FD58-B467-FC44-943A-C1C2076E9AC8}" srcOrd="1" destOrd="0" presId="urn:microsoft.com/office/officeart/2005/8/layout/hierarchy6"/>
    <dgm:cxn modelId="{FBCC505F-8518-9646-8B7E-F3D5373E880E}" type="presParOf" srcId="{96F3FD58-B467-FC44-943A-C1C2076E9AC8}" destId="{E6C18201-4FF3-2048-82B5-BF7B377A7661}" srcOrd="0" destOrd="0" presId="urn:microsoft.com/office/officeart/2005/8/layout/hierarchy6"/>
    <dgm:cxn modelId="{6816DB4C-2B9C-4B42-A926-6EE90423A94D}" type="presParOf" srcId="{96F3FD58-B467-FC44-943A-C1C2076E9AC8}" destId="{F87772BE-E999-5646-8EBA-84989EA90B6F}" srcOrd="1" destOrd="0" presId="urn:microsoft.com/office/officeart/2005/8/layout/hierarchy6"/>
    <dgm:cxn modelId="{43E6B1EA-63F9-924A-8957-EBF8AA67BE47}" type="presParOf" srcId="{F87772BE-E999-5646-8EBA-84989EA90B6F}" destId="{8B58178C-E1B3-F546-B7D3-8D1A9E7678F9}" srcOrd="0" destOrd="0" presId="urn:microsoft.com/office/officeart/2005/8/layout/hierarchy6"/>
    <dgm:cxn modelId="{57AA8DD2-C75B-044B-B4E3-1BE0FA151637}" type="presParOf" srcId="{F87772BE-E999-5646-8EBA-84989EA90B6F}" destId="{64A8D1E4-B3D5-BC42-8365-E683CAAC59E9}" srcOrd="1" destOrd="0" presId="urn:microsoft.com/office/officeart/2005/8/layout/hierarchy6"/>
    <dgm:cxn modelId="{A8B35E8C-38DB-144E-A875-3A1DFADC9E19}" type="presParOf" srcId="{64A8D1E4-B3D5-BC42-8365-E683CAAC59E9}" destId="{1854E208-8D57-9D4E-8655-EEA968221946}" srcOrd="0" destOrd="0" presId="urn:microsoft.com/office/officeart/2005/8/layout/hierarchy6"/>
    <dgm:cxn modelId="{D009F971-5A54-6847-896E-DD050A90C455}" type="presParOf" srcId="{64A8D1E4-B3D5-BC42-8365-E683CAAC59E9}" destId="{F3D9876C-6A7E-7847-81FB-1F8B8EB96AA0}" srcOrd="1" destOrd="0" presId="urn:microsoft.com/office/officeart/2005/8/layout/hierarchy6"/>
    <dgm:cxn modelId="{CFAEFCE6-32BC-7041-8F59-5BCD7C85B980}" type="presParOf" srcId="{F87772BE-E999-5646-8EBA-84989EA90B6F}" destId="{3C7FB7F2-2FBE-B846-B859-E84B4E04AB78}" srcOrd="2" destOrd="0" presId="urn:microsoft.com/office/officeart/2005/8/layout/hierarchy6"/>
    <dgm:cxn modelId="{1D89026D-AB2B-5C4F-8317-F70D14790A80}" type="presParOf" srcId="{F87772BE-E999-5646-8EBA-84989EA90B6F}" destId="{A68DD354-E426-1640-AA60-D79E2F1AECA0}" srcOrd="3" destOrd="0" presId="urn:microsoft.com/office/officeart/2005/8/layout/hierarchy6"/>
    <dgm:cxn modelId="{A2BC99A7-70BD-C548-B496-DBFEDA646F4E}" type="presParOf" srcId="{A68DD354-E426-1640-AA60-D79E2F1AECA0}" destId="{C7FE1246-BE7B-8B49-AED4-522854C20690}" srcOrd="0" destOrd="0" presId="urn:microsoft.com/office/officeart/2005/8/layout/hierarchy6"/>
    <dgm:cxn modelId="{747129FD-F8D8-6D43-91A6-C5CE629ED0D1}" type="presParOf" srcId="{A68DD354-E426-1640-AA60-D79E2F1AECA0}" destId="{B6E646E3-BC42-4947-B847-7651F474F0B8}" srcOrd="1" destOrd="0" presId="urn:microsoft.com/office/officeart/2005/8/layout/hierarchy6"/>
    <dgm:cxn modelId="{14DEB77A-FFC6-C949-BD1E-D5A3B1E5E64C}" type="presParOf" srcId="{F87772BE-E999-5646-8EBA-84989EA90B6F}" destId="{00757199-57C1-F14F-80AB-99EC20A6F714}" srcOrd="4" destOrd="0" presId="urn:microsoft.com/office/officeart/2005/8/layout/hierarchy6"/>
    <dgm:cxn modelId="{C2421300-2BFA-3940-8244-805BEB1EE198}" type="presParOf" srcId="{F87772BE-E999-5646-8EBA-84989EA90B6F}" destId="{3255DF81-330C-1047-97BF-43938F2237A5}" srcOrd="5" destOrd="0" presId="urn:microsoft.com/office/officeart/2005/8/layout/hierarchy6"/>
    <dgm:cxn modelId="{6DB360D8-6EBA-4B43-A975-DE016334B698}" type="presParOf" srcId="{3255DF81-330C-1047-97BF-43938F2237A5}" destId="{144D5490-7BD3-B546-9255-1ADD1A4CBF37}" srcOrd="0" destOrd="0" presId="urn:microsoft.com/office/officeart/2005/8/layout/hierarchy6"/>
    <dgm:cxn modelId="{2B95E55B-FE45-8944-9EA4-B6795EEE5C77}" type="presParOf" srcId="{3255DF81-330C-1047-97BF-43938F2237A5}" destId="{F7E287FA-7B50-FC4B-96A5-3CC4EF90E9F6}" srcOrd="1" destOrd="0" presId="urn:microsoft.com/office/officeart/2005/8/layout/hierarchy6"/>
    <dgm:cxn modelId="{FBE6ACE0-5F7C-7440-8024-72D91FF65DAC}" type="presParOf" srcId="{21CE78E1-80BE-354B-8DEA-888E728275F4}" destId="{1798E41A-63D3-A24B-AFA3-E4FD93B4854C}" srcOrd="2" destOrd="0" presId="urn:microsoft.com/office/officeart/2005/8/layout/hierarchy6"/>
    <dgm:cxn modelId="{6E5848FA-6A05-2B48-9AB5-0A88721D1EB0}" type="presParOf" srcId="{21CE78E1-80BE-354B-8DEA-888E728275F4}" destId="{E053D6E7-C36D-4A45-AB50-09422CD76A16}" srcOrd="3" destOrd="0" presId="urn:microsoft.com/office/officeart/2005/8/layout/hierarchy6"/>
    <dgm:cxn modelId="{8B976809-F916-914E-950A-46CD24A2D3AF}" type="presParOf" srcId="{E053D6E7-C36D-4A45-AB50-09422CD76A16}" destId="{50676FC8-E535-704B-A8B2-1C84A7FBA840}" srcOrd="0" destOrd="0" presId="urn:microsoft.com/office/officeart/2005/8/layout/hierarchy6"/>
    <dgm:cxn modelId="{D18FAB81-5A1A-E94F-8089-8BB9EBECE981}" type="presParOf" srcId="{E053D6E7-C36D-4A45-AB50-09422CD76A16}" destId="{A6797A3E-F318-AE48-ABDF-C4AB323EC93D}" srcOrd="1" destOrd="0" presId="urn:microsoft.com/office/officeart/2005/8/layout/hierarchy6"/>
    <dgm:cxn modelId="{6B427485-637A-414B-8ADA-775F05CAF554}" type="presParOf" srcId="{A6797A3E-F318-AE48-ABDF-C4AB323EC93D}" destId="{C47C85EE-4374-814C-9893-58973F50298D}" srcOrd="0" destOrd="0" presId="urn:microsoft.com/office/officeart/2005/8/layout/hierarchy6"/>
    <dgm:cxn modelId="{F925C40E-4779-0E43-B341-5B8A132B55B7}" type="presParOf" srcId="{A6797A3E-F318-AE48-ABDF-C4AB323EC93D}" destId="{9D64B9B1-C3CF-8A44-9E9D-B54CE5BCDE8A}" srcOrd="1" destOrd="0" presId="urn:microsoft.com/office/officeart/2005/8/layout/hierarchy6"/>
    <dgm:cxn modelId="{77F7C03A-56C5-184B-ADE3-C020385E8396}" type="presParOf" srcId="{9D64B9B1-C3CF-8A44-9E9D-B54CE5BCDE8A}" destId="{C203C046-8C0A-3B4D-A3D0-BCA2FDB1E250}" srcOrd="0" destOrd="0" presId="urn:microsoft.com/office/officeart/2005/8/layout/hierarchy6"/>
    <dgm:cxn modelId="{C8CAEC36-592E-C142-85F8-95A064CE9C35}" type="presParOf" srcId="{9D64B9B1-C3CF-8A44-9E9D-B54CE5BCDE8A}" destId="{B662A93E-B70F-A045-AC4B-711B7EBD9E27}" srcOrd="1" destOrd="0" presId="urn:microsoft.com/office/officeart/2005/8/layout/hierarchy6"/>
    <dgm:cxn modelId="{10A44E42-3C9E-BE40-8489-1C0BEE3591A0}" type="presParOf" srcId="{A6797A3E-F318-AE48-ABDF-C4AB323EC93D}" destId="{78746A33-91C8-234F-8533-A7921471B024}" srcOrd="2" destOrd="0" presId="urn:microsoft.com/office/officeart/2005/8/layout/hierarchy6"/>
    <dgm:cxn modelId="{A79FDCDE-301B-2948-A9FB-5AC036323996}" type="presParOf" srcId="{A6797A3E-F318-AE48-ABDF-C4AB323EC93D}" destId="{39382CF2-45A5-CF4E-969E-F4F054F65AA8}" srcOrd="3" destOrd="0" presId="urn:microsoft.com/office/officeart/2005/8/layout/hierarchy6"/>
    <dgm:cxn modelId="{91CCAA33-A6A3-2243-879A-0EAE4F3741BB}" type="presParOf" srcId="{39382CF2-45A5-CF4E-969E-F4F054F65AA8}" destId="{1E6FE255-1D84-2849-B87D-00296FEE1BA4}" srcOrd="0" destOrd="0" presId="urn:microsoft.com/office/officeart/2005/8/layout/hierarchy6"/>
    <dgm:cxn modelId="{FC2942CE-8A9E-D141-AB19-8FF9D61AA4FB}" type="presParOf" srcId="{39382CF2-45A5-CF4E-969E-F4F054F65AA8}" destId="{77E9F96A-399F-5140-9C18-825F6E97298F}" srcOrd="1" destOrd="0" presId="urn:microsoft.com/office/officeart/2005/8/layout/hierarchy6"/>
    <dgm:cxn modelId="{90459B36-E90A-1C43-9AC7-B38746E59360}" type="presParOf" srcId="{A6797A3E-F318-AE48-ABDF-C4AB323EC93D}" destId="{E6E1A492-DB1D-8746-8EC1-28BBC8565B87}" srcOrd="4" destOrd="0" presId="urn:microsoft.com/office/officeart/2005/8/layout/hierarchy6"/>
    <dgm:cxn modelId="{B4E1CFA7-2CAD-6F43-8BAA-BBCB2D502DF4}" type="presParOf" srcId="{A6797A3E-F318-AE48-ABDF-C4AB323EC93D}" destId="{8BCE5F66-7AF8-1342-968B-74C976C2FC56}" srcOrd="5" destOrd="0" presId="urn:microsoft.com/office/officeart/2005/8/layout/hierarchy6"/>
    <dgm:cxn modelId="{8389DCCD-11E0-E047-A53F-A702DDC54971}" type="presParOf" srcId="{8BCE5F66-7AF8-1342-968B-74C976C2FC56}" destId="{775EDD08-631D-4F4C-BF46-B584442076DD}" srcOrd="0" destOrd="0" presId="urn:microsoft.com/office/officeart/2005/8/layout/hierarchy6"/>
    <dgm:cxn modelId="{D332E184-4A84-374B-8630-21ACA22F3331}" type="presParOf" srcId="{8BCE5F66-7AF8-1342-968B-74C976C2FC56}" destId="{9D423566-2EAC-4447-8AFD-CF5AFF6A0F61}" srcOrd="1" destOrd="0" presId="urn:microsoft.com/office/officeart/2005/8/layout/hierarchy6"/>
    <dgm:cxn modelId="{C0C36DB1-7F3F-EF44-AB2D-91E1F200F7A9}" type="presParOf" srcId="{21CE78E1-80BE-354B-8DEA-888E728275F4}" destId="{D0F12A4F-D700-3146-A661-F9E3B77E5009}" srcOrd="4" destOrd="0" presId="urn:microsoft.com/office/officeart/2005/8/layout/hierarchy6"/>
    <dgm:cxn modelId="{8072AF01-203E-514C-A523-741F1E520FA7}" type="presParOf" srcId="{21CE78E1-80BE-354B-8DEA-888E728275F4}" destId="{4B884CB2-4018-0F41-A6A3-59C108857EE6}" srcOrd="5" destOrd="0" presId="urn:microsoft.com/office/officeart/2005/8/layout/hierarchy6"/>
    <dgm:cxn modelId="{087C05AA-A0F3-A245-8ABC-BDF6E48D1924}" type="presParOf" srcId="{4B884CB2-4018-0F41-A6A3-59C108857EE6}" destId="{2A5BA07F-69FE-5640-8586-2C9D1402371B}" srcOrd="0" destOrd="0" presId="urn:microsoft.com/office/officeart/2005/8/layout/hierarchy6"/>
    <dgm:cxn modelId="{F2BC08A8-CE9F-2B48-86D5-DDFCC934EE0C}" type="presParOf" srcId="{4B884CB2-4018-0F41-A6A3-59C108857EE6}" destId="{2728CDC9-9FE1-7C4C-B20A-E6E733CF651B}" srcOrd="1" destOrd="0" presId="urn:microsoft.com/office/officeart/2005/8/layout/hierarchy6"/>
    <dgm:cxn modelId="{25F5E7F7-50D8-5C47-B940-A73DA7CED4C9}" type="presParOf" srcId="{2728CDC9-9FE1-7C4C-B20A-E6E733CF651B}" destId="{95C7D674-F171-0249-AB43-B80B187A37EE}" srcOrd="0" destOrd="0" presId="urn:microsoft.com/office/officeart/2005/8/layout/hierarchy6"/>
    <dgm:cxn modelId="{8AE90EA3-6504-8E4E-ABE1-93426481A0AB}" type="presParOf" srcId="{2728CDC9-9FE1-7C4C-B20A-E6E733CF651B}" destId="{40821C3F-3C85-964C-8F9F-00466966B09B}" srcOrd="1" destOrd="0" presId="urn:microsoft.com/office/officeart/2005/8/layout/hierarchy6"/>
    <dgm:cxn modelId="{FB73619D-58BA-1E42-AD83-6F10DDC3AFAE}" type="presParOf" srcId="{40821C3F-3C85-964C-8F9F-00466966B09B}" destId="{4A5DAF6B-0009-434E-8460-AA32240EC988}" srcOrd="0" destOrd="0" presId="urn:microsoft.com/office/officeart/2005/8/layout/hierarchy6"/>
    <dgm:cxn modelId="{5635C198-4055-E54F-8040-92826CEB1686}" type="presParOf" srcId="{40821C3F-3C85-964C-8F9F-00466966B09B}" destId="{3AF29571-21A6-6C40-A483-60D5D6F48AF3}" srcOrd="1" destOrd="0" presId="urn:microsoft.com/office/officeart/2005/8/layout/hierarchy6"/>
    <dgm:cxn modelId="{0E165C95-A9A8-7C47-AF19-F19D11C9DE17}" type="presParOf" srcId="{2728CDC9-9FE1-7C4C-B20A-E6E733CF651B}" destId="{2FC0B535-F225-844D-995D-A2A79284B107}" srcOrd="2" destOrd="0" presId="urn:microsoft.com/office/officeart/2005/8/layout/hierarchy6"/>
    <dgm:cxn modelId="{CC2FC1DB-F22F-BE4E-9807-DF8A91AA7507}" type="presParOf" srcId="{2728CDC9-9FE1-7C4C-B20A-E6E733CF651B}" destId="{228F4BAD-7999-B047-9F89-93F61BCB527C}" srcOrd="3" destOrd="0" presId="urn:microsoft.com/office/officeart/2005/8/layout/hierarchy6"/>
    <dgm:cxn modelId="{65A9829F-27C7-2041-B56B-A8BCC685523A}" type="presParOf" srcId="{228F4BAD-7999-B047-9F89-93F61BCB527C}" destId="{861C6CB1-CCB3-C44C-AA09-7C5C39AB8B61}" srcOrd="0" destOrd="0" presId="urn:microsoft.com/office/officeart/2005/8/layout/hierarchy6"/>
    <dgm:cxn modelId="{A51BF3D1-F211-9749-9A9F-E219484C925D}" type="presParOf" srcId="{228F4BAD-7999-B047-9F89-93F61BCB527C}" destId="{30719622-17BD-8B47-86D0-B1164A110409}" srcOrd="1" destOrd="0" presId="urn:microsoft.com/office/officeart/2005/8/layout/hierarchy6"/>
    <dgm:cxn modelId="{C0008FD4-5BD1-9E45-932B-DA963F820D37}" type="presParOf" srcId="{2728CDC9-9FE1-7C4C-B20A-E6E733CF651B}" destId="{EDA11EB9-A785-EF40-87B8-8F268EA276D5}" srcOrd="4" destOrd="0" presId="urn:microsoft.com/office/officeart/2005/8/layout/hierarchy6"/>
    <dgm:cxn modelId="{03EE36D1-2BCB-524A-99CB-7EB12CB0020E}" type="presParOf" srcId="{2728CDC9-9FE1-7C4C-B20A-E6E733CF651B}" destId="{B79DD968-ABBE-FE44-8157-530DDA6D4A74}" srcOrd="5" destOrd="0" presId="urn:microsoft.com/office/officeart/2005/8/layout/hierarchy6"/>
    <dgm:cxn modelId="{425D7816-16AC-134F-9CE7-D1B84C33A589}" type="presParOf" srcId="{B79DD968-ABBE-FE44-8157-530DDA6D4A74}" destId="{849B3317-A8C1-5F40-BF31-9A8BE5410FEC}" srcOrd="0" destOrd="0" presId="urn:microsoft.com/office/officeart/2005/8/layout/hierarchy6"/>
    <dgm:cxn modelId="{6E189C11-6D46-754B-A00C-1D904264D144}" type="presParOf" srcId="{B79DD968-ABBE-FE44-8157-530DDA6D4A74}" destId="{87AC764E-55D6-174D-B70C-EEE93599DB6C}" srcOrd="1" destOrd="0" presId="urn:microsoft.com/office/officeart/2005/8/layout/hierarchy6"/>
    <dgm:cxn modelId="{7BBE760F-06DD-2F49-AA45-1522BF7D85DB}" type="presParOf" srcId="{0F4DC6C4-CEF8-1E48-8957-D0C601382082}" destId="{6C206CCC-4A01-A84A-9AE7-1D8FABCA32E5}" srcOrd="2" destOrd="0" presId="urn:microsoft.com/office/officeart/2005/8/layout/hierarchy6"/>
    <dgm:cxn modelId="{FCBDDFE8-F3E8-B244-8279-44A2E92193A2}" type="presParOf" srcId="{0F4DC6C4-CEF8-1E48-8957-D0C601382082}" destId="{C4A8EC4E-8EC1-5349-B4D4-DA0557EE9910}" srcOrd="3" destOrd="0" presId="urn:microsoft.com/office/officeart/2005/8/layout/hierarchy6"/>
    <dgm:cxn modelId="{30B5DAE5-F9D3-A045-A0BF-633B20FD8144}" type="presParOf" srcId="{C4A8EC4E-8EC1-5349-B4D4-DA0557EE9910}" destId="{0E52761B-9CE4-8840-9B6D-214607836A53}" srcOrd="0" destOrd="0" presId="urn:microsoft.com/office/officeart/2005/8/layout/hierarchy6"/>
    <dgm:cxn modelId="{F5029464-A525-D544-9489-329900F3BF2D}" type="presParOf" srcId="{C4A8EC4E-8EC1-5349-B4D4-DA0557EE9910}" destId="{36AFF9F6-647F-2444-9799-E3B8133AABFB}" srcOrd="1" destOrd="0" presId="urn:microsoft.com/office/officeart/2005/8/layout/hierarchy6"/>
    <dgm:cxn modelId="{C13B31C2-FB1F-C447-91B5-7C75B116EAAF}" type="presParOf" srcId="{36AFF9F6-647F-2444-9799-E3B8133AABFB}" destId="{9B1D9060-3A7E-5F42-9F96-F7FBBBA8A884}" srcOrd="0" destOrd="0" presId="urn:microsoft.com/office/officeart/2005/8/layout/hierarchy6"/>
    <dgm:cxn modelId="{D2165D4B-D315-FA40-96DE-4FBDCCBE468F}" type="presParOf" srcId="{36AFF9F6-647F-2444-9799-E3B8133AABFB}" destId="{F56F01E4-FB1F-B446-B1CB-AE3822ECBBF6}" srcOrd="1" destOrd="0" presId="urn:microsoft.com/office/officeart/2005/8/layout/hierarchy6"/>
    <dgm:cxn modelId="{09130E00-B75D-F545-9FAC-0841E21771F0}" type="presParOf" srcId="{F56F01E4-FB1F-B446-B1CB-AE3822ECBBF6}" destId="{A6F5F52A-A121-3F4D-9FCC-DD5D717B086A}" srcOrd="0" destOrd="0" presId="urn:microsoft.com/office/officeart/2005/8/layout/hierarchy6"/>
    <dgm:cxn modelId="{708A90A2-A620-3046-B250-76A99EC0B3C8}" type="presParOf" srcId="{F56F01E4-FB1F-B446-B1CB-AE3822ECBBF6}" destId="{C07509A9-8607-A44C-A702-072C3DA85A0A}" srcOrd="1" destOrd="0" presId="urn:microsoft.com/office/officeart/2005/8/layout/hierarchy6"/>
    <dgm:cxn modelId="{5D490285-5D45-A841-90FA-7FA3C1857650}" type="presParOf" srcId="{C07509A9-8607-A44C-A702-072C3DA85A0A}" destId="{642F8AAD-3F71-B444-A315-04897BDC07C9}" srcOrd="0" destOrd="0" presId="urn:microsoft.com/office/officeart/2005/8/layout/hierarchy6"/>
    <dgm:cxn modelId="{DA007FCD-FD78-2C4A-B80C-9058C374A406}" type="presParOf" srcId="{C07509A9-8607-A44C-A702-072C3DA85A0A}" destId="{9CAAE414-7984-9140-B471-06877112F515}" srcOrd="1" destOrd="0" presId="urn:microsoft.com/office/officeart/2005/8/layout/hierarchy6"/>
    <dgm:cxn modelId="{A1FCD435-4015-014E-B566-CB1CACDBF1AD}" type="presParOf" srcId="{9CAAE414-7984-9140-B471-06877112F515}" destId="{6B696349-02CD-8C41-B210-2E198F38C8D4}" srcOrd="0" destOrd="0" presId="urn:microsoft.com/office/officeart/2005/8/layout/hierarchy6"/>
    <dgm:cxn modelId="{57163381-251B-EE44-81BD-BF547F742DAE}" type="presParOf" srcId="{9CAAE414-7984-9140-B471-06877112F515}" destId="{8CEC1A91-03A6-044B-9823-8214C835695A}" srcOrd="1" destOrd="0" presId="urn:microsoft.com/office/officeart/2005/8/layout/hierarchy6"/>
    <dgm:cxn modelId="{19B2FFF5-652F-594E-B907-407894CDCD8B}" type="presParOf" srcId="{36AFF9F6-647F-2444-9799-E3B8133AABFB}" destId="{0C948EBA-CDF2-6B4C-9456-C7F4C086B6D3}" srcOrd="2" destOrd="0" presId="urn:microsoft.com/office/officeart/2005/8/layout/hierarchy6"/>
    <dgm:cxn modelId="{30E63AB1-7BA8-254B-80CE-B00F12AB55EE}" type="presParOf" srcId="{36AFF9F6-647F-2444-9799-E3B8133AABFB}" destId="{A785AB1F-D23F-6443-9128-255C6A45B236}" srcOrd="3" destOrd="0" presId="urn:microsoft.com/office/officeart/2005/8/layout/hierarchy6"/>
    <dgm:cxn modelId="{88A3C3EE-31C5-9F43-AF3E-E1E6032ED6E5}" type="presParOf" srcId="{A785AB1F-D23F-6443-9128-255C6A45B236}" destId="{71F430EC-0BD7-7B47-A4A9-3D7BB371707E}" srcOrd="0" destOrd="0" presId="urn:microsoft.com/office/officeart/2005/8/layout/hierarchy6"/>
    <dgm:cxn modelId="{4667F0F8-4D9B-D547-BCC7-B28B126F27A7}" type="presParOf" srcId="{A785AB1F-D23F-6443-9128-255C6A45B236}" destId="{A09FA859-EED8-5840-881A-761DC0EB7841}" srcOrd="1" destOrd="0" presId="urn:microsoft.com/office/officeart/2005/8/layout/hierarchy6"/>
    <dgm:cxn modelId="{B0BB0049-27BD-1A43-BBC9-38A9DD0B0618}" type="presParOf" srcId="{A09FA859-EED8-5840-881A-761DC0EB7841}" destId="{397F228C-FD39-4A4D-9EDB-578BC3114A05}" srcOrd="0" destOrd="0" presId="urn:microsoft.com/office/officeart/2005/8/layout/hierarchy6"/>
    <dgm:cxn modelId="{36FEE869-ACE3-D448-9DD7-4F574926C7A7}" type="presParOf" srcId="{A09FA859-EED8-5840-881A-761DC0EB7841}" destId="{38833F2A-85A1-044E-BD85-239BC20B81BD}" srcOrd="1" destOrd="0" presId="urn:microsoft.com/office/officeart/2005/8/layout/hierarchy6"/>
    <dgm:cxn modelId="{9F888198-1B0D-A845-B829-6B813D0D4E48}" type="presParOf" srcId="{38833F2A-85A1-044E-BD85-239BC20B81BD}" destId="{A4608AB3-2019-934D-AAE4-18095869F03D}" srcOrd="0" destOrd="0" presId="urn:microsoft.com/office/officeart/2005/8/layout/hierarchy6"/>
    <dgm:cxn modelId="{1356C922-838C-C34A-BA51-F607ADA7CFAE}" type="presParOf" srcId="{38833F2A-85A1-044E-BD85-239BC20B81BD}" destId="{FBE6ADA7-1D51-294F-97E5-6CC9EF76ACAD}" srcOrd="1" destOrd="0" presId="urn:microsoft.com/office/officeart/2005/8/layout/hierarchy6"/>
    <dgm:cxn modelId="{8AA64A0A-1145-3242-A71C-01E8640DA366}" type="presParOf" srcId="{36AFF9F6-647F-2444-9799-E3B8133AABFB}" destId="{809C04F7-8F60-B548-8379-C409450B8DD6}" srcOrd="4" destOrd="0" presId="urn:microsoft.com/office/officeart/2005/8/layout/hierarchy6"/>
    <dgm:cxn modelId="{D6B0C8CC-91ED-C648-9BD4-FFC7F406C0B4}" type="presParOf" srcId="{36AFF9F6-647F-2444-9799-E3B8133AABFB}" destId="{5FF6A24B-72A4-5E41-8510-22B69EBE5AC7}" srcOrd="5" destOrd="0" presId="urn:microsoft.com/office/officeart/2005/8/layout/hierarchy6"/>
    <dgm:cxn modelId="{C2A199C6-D0A4-2144-A15E-6B5E11BC9189}" type="presParOf" srcId="{5FF6A24B-72A4-5E41-8510-22B69EBE5AC7}" destId="{B7FA797A-3FB4-E949-A94E-CDE72C2FB316}" srcOrd="0" destOrd="0" presId="urn:microsoft.com/office/officeart/2005/8/layout/hierarchy6"/>
    <dgm:cxn modelId="{0A877254-C44B-294D-ABA3-A74A2F910075}" type="presParOf" srcId="{5FF6A24B-72A4-5E41-8510-22B69EBE5AC7}" destId="{153DCD1A-00F1-9E41-AD74-607E6042772C}" srcOrd="1" destOrd="0" presId="urn:microsoft.com/office/officeart/2005/8/layout/hierarchy6"/>
    <dgm:cxn modelId="{6535224F-B5BE-3346-9B1F-536BB729B0E6}" type="presParOf" srcId="{153DCD1A-00F1-9E41-AD74-607E6042772C}" destId="{41D04044-26D4-0647-A8E6-F8447677826E}" srcOrd="0" destOrd="0" presId="urn:microsoft.com/office/officeart/2005/8/layout/hierarchy6"/>
    <dgm:cxn modelId="{8B53E2BC-8FEF-B246-A2E5-60AB48006398}" type="presParOf" srcId="{153DCD1A-00F1-9E41-AD74-607E6042772C}" destId="{335A62B2-4E28-F541-943E-0188F31A9656}" srcOrd="1" destOrd="0" presId="urn:microsoft.com/office/officeart/2005/8/layout/hierarchy6"/>
    <dgm:cxn modelId="{116B5588-1553-6F4D-AC6A-5C8A000F1CBF}" type="presParOf" srcId="{335A62B2-4E28-F541-943E-0188F31A9656}" destId="{51F6AA37-132D-3B4D-A655-D6A413A8480B}" srcOrd="0" destOrd="0" presId="urn:microsoft.com/office/officeart/2005/8/layout/hierarchy6"/>
    <dgm:cxn modelId="{9B331F19-61D9-A647-9C11-2A780A1C0289}" type="presParOf" srcId="{335A62B2-4E28-F541-943E-0188F31A9656}" destId="{3866A32F-13BE-FA41-8165-CE3C1C0567EE}" srcOrd="1" destOrd="0" presId="urn:microsoft.com/office/officeart/2005/8/layout/hierarchy6"/>
    <dgm:cxn modelId="{7BC5E208-041D-274A-9830-C1298D769F84}" type="presParOf" srcId="{153DCD1A-00F1-9E41-AD74-607E6042772C}" destId="{28AC3565-6CF5-9247-AB4D-D4F1E4B62BC8}" srcOrd="2" destOrd="0" presId="urn:microsoft.com/office/officeart/2005/8/layout/hierarchy6"/>
    <dgm:cxn modelId="{8481CD94-E4BC-C942-A527-181595B31920}" type="presParOf" srcId="{153DCD1A-00F1-9E41-AD74-607E6042772C}" destId="{4A7ED177-8839-8040-8495-1BA4FAB1D03C}" srcOrd="3" destOrd="0" presId="urn:microsoft.com/office/officeart/2005/8/layout/hierarchy6"/>
    <dgm:cxn modelId="{D5C04CE7-CE52-0841-9B01-87D70DCE67A7}" type="presParOf" srcId="{4A7ED177-8839-8040-8495-1BA4FAB1D03C}" destId="{3228C34A-ED1F-ED48-86CC-199A57BE4007}" srcOrd="0" destOrd="0" presId="urn:microsoft.com/office/officeart/2005/8/layout/hierarchy6"/>
    <dgm:cxn modelId="{824931A0-DD7B-DB4B-9A3C-665C49F7E5C5}" type="presParOf" srcId="{4A7ED177-8839-8040-8495-1BA4FAB1D03C}" destId="{E0BB239A-0958-CC4C-AC92-F488E4CD3B90}" srcOrd="1" destOrd="0" presId="urn:microsoft.com/office/officeart/2005/8/layout/hierarchy6"/>
    <dgm:cxn modelId="{D6DA3855-FD1D-764F-AA86-ABED7DF2F195}" type="presParOf" srcId="{F820BB12-C699-BB45-A4DC-03B7B6DEA582}" destId="{B8C07BAD-20AE-3B42-8051-67FFF8CF5B94}" srcOrd="1" destOrd="0" presId="urn:microsoft.com/office/officeart/2005/8/layout/hierarchy6"/>
    <dgm:cxn modelId="{454CEF2C-EC11-6E4F-ABDD-D4EDA0384B71}" type="presParOf" srcId="{B8C07BAD-20AE-3B42-8051-67FFF8CF5B94}" destId="{4DAE7C22-524C-3E4D-A7C2-BD6130B1F195}" srcOrd="0" destOrd="0" presId="urn:microsoft.com/office/officeart/2005/8/layout/hierarchy6"/>
    <dgm:cxn modelId="{02B55D0D-EC6F-7940-B283-A436D6AEE838}" type="presParOf" srcId="{4DAE7C22-524C-3E4D-A7C2-BD6130B1F195}" destId="{449B242E-C265-8949-B66A-42DCFE9F635D}" srcOrd="0" destOrd="0" presId="urn:microsoft.com/office/officeart/2005/8/layout/hierarchy6"/>
    <dgm:cxn modelId="{4D57D847-4CF6-1940-93AE-4055C7F77361}" type="presParOf" srcId="{4DAE7C22-524C-3E4D-A7C2-BD6130B1F195}" destId="{84DF35F6-D74E-CA4D-AD5A-0298EAF414CE}" srcOrd="1" destOrd="0" presId="urn:microsoft.com/office/officeart/2005/8/layout/hierarchy6"/>
    <dgm:cxn modelId="{DAD50430-A7F0-B546-B542-AC2CF1AC53CA}" type="presParOf" srcId="{B8C07BAD-20AE-3B42-8051-67FFF8CF5B94}" destId="{C94A2957-4796-C943-BF9B-217B90C78483}" srcOrd="1" destOrd="0" presId="urn:microsoft.com/office/officeart/2005/8/layout/hierarchy6"/>
    <dgm:cxn modelId="{89B7AC3B-FBA7-C840-A81D-07D421EDF856}" type="presParOf" srcId="{C94A2957-4796-C943-BF9B-217B90C78483}" destId="{DEB387EF-ECA5-6144-8504-B4BBB3B872B5}" srcOrd="0" destOrd="0" presId="urn:microsoft.com/office/officeart/2005/8/layout/hierarchy6"/>
    <dgm:cxn modelId="{204F4607-0185-EC4B-9BC9-7CD2535126DE}" type="presParOf" srcId="{B8C07BAD-20AE-3B42-8051-67FFF8CF5B94}" destId="{CEDB3F5D-8A9C-D44F-BBF3-B6C297113244}" srcOrd="2" destOrd="0" presId="urn:microsoft.com/office/officeart/2005/8/layout/hierarchy6"/>
    <dgm:cxn modelId="{8C049575-35DE-1B4A-8950-DA7B6FFD495D}" type="presParOf" srcId="{CEDB3F5D-8A9C-D44F-BBF3-B6C297113244}" destId="{1A52236C-90A3-424C-8A56-5802257AC6BD}" srcOrd="0" destOrd="0" presId="urn:microsoft.com/office/officeart/2005/8/layout/hierarchy6"/>
    <dgm:cxn modelId="{1060714F-FC76-824A-BE26-F2ADE07A9A29}" type="presParOf" srcId="{CEDB3F5D-8A9C-D44F-BBF3-B6C297113244}" destId="{6B25692A-1732-0B42-B825-7228C2EE0AE4}" srcOrd="1" destOrd="0" presId="urn:microsoft.com/office/officeart/2005/8/layout/hierarchy6"/>
    <dgm:cxn modelId="{4A0CFC62-2257-B346-9F69-6D2BF6FD3CB9}" type="presParOf" srcId="{B8C07BAD-20AE-3B42-8051-67FFF8CF5B94}" destId="{2C8C9B18-7C57-8C4B-A21D-3255007448F9}" srcOrd="3" destOrd="0" presId="urn:microsoft.com/office/officeart/2005/8/layout/hierarchy6"/>
    <dgm:cxn modelId="{98219787-3A59-A64D-B1C4-FECFB379EBD6}" type="presParOf" srcId="{2C8C9B18-7C57-8C4B-A21D-3255007448F9}" destId="{688B4382-A6FA-E849-943F-6A5CCDEA97C3}" srcOrd="0" destOrd="0" presId="urn:microsoft.com/office/officeart/2005/8/layout/hierarchy6"/>
    <dgm:cxn modelId="{6C8E6CC1-4583-8341-9BB3-146A47579A85}" type="presParOf" srcId="{B8C07BAD-20AE-3B42-8051-67FFF8CF5B94}" destId="{1EEF9148-3896-3943-BFFD-956492604FFF}" srcOrd="4" destOrd="0" presId="urn:microsoft.com/office/officeart/2005/8/layout/hierarchy6"/>
    <dgm:cxn modelId="{527CA706-1FAC-134B-ABC9-496DD43A5983}" type="presParOf" srcId="{1EEF9148-3896-3943-BFFD-956492604FFF}" destId="{4D376544-4AD7-9440-8E21-3DBD78D7A961}" srcOrd="0" destOrd="0" presId="urn:microsoft.com/office/officeart/2005/8/layout/hierarchy6"/>
    <dgm:cxn modelId="{BF8324ED-F8AA-D243-81DA-3870CC83E139}" type="presParOf" srcId="{1EEF9148-3896-3943-BFFD-956492604FFF}" destId="{CA002E6A-883C-AB4E-A105-56740167E021}" srcOrd="1" destOrd="0" presId="urn:microsoft.com/office/officeart/2005/8/layout/hierarchy6"/>
    <dgm:cxn modelId="{53AD940A-7C98-CE44-97BA-32D61D512E27}" type="presParOf" srcId="{B8C07BAD-20AE-3B42-8051-67FFF8CF5B94}" destId="{E32256FD-874F-1642-9B98-FBD323951F74}" srcOrd="5" destOrd="0" presId="urn:microsoft.com/office/officeart/2005/8/layout/hierarchy6"/>
    <dgm:cxn modelId="{D44A51C8-05F6-1A42-A148-010E844458EF}" type="presParOf" srcId="{E32256FD-874F-1642-9B98-FBD323951F74}" destId="{C754A1A9-5B40-C847-A1FB-3E2C4697E4FF}" srcOrd="0" destOrd="0" presId="urn:microsoft.com/office/officeart/2005/8/layout/hierarchy6"/>
    <dgm:cxn modelId="{459A107A-C943-6044-A329-27117F67C42F}" type="presParOf" srcId="{B8C07BAD-20AE-3B42-8051-67FFF8CF5B94}" destId="{B168F016-CA6E-2545-B803-AB6B5F521612}" srcOrd="6" destOrd="0" presId="urn:microsoft.com/office/officeart/2005/8/layout/hierarchy6"/>
    <dgm:cxn modelId="{93AE5264-CA99-0841-9449-01BD4F051336}" type="presParOf" srcId="{B168F016-CA6E-2545-B803-AB6B5F521612}" destId="{2BC4A370-36ED-DF4E-82CA-865A8ECAB0D3}" srcOrd="0" destOrd="0" presId="urn:microsoft.com/office/officeart/2005/8/layout/hierarchy6"/>
    <dgm:cxn modelId="{4610682A-259B-2E43-9B69-386C7EB2C52E}" type="presParOf" srcId="{B168F016-CA6E-2545-B803-AB6B5F521612}" destId="{8C3B8135-DE46-C040-9E1D-E2FC8F333EAC}"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33526C-BC03-A64E-B17D-E964E403A7F9}" type="doc">
      <dgm:prSet loTypeId="urn:microsoft.com/office/officeart/2005/8/layout/hierarchy6" loCatId="" qsTypeId="urn:microsoft.com/office/officeart/2005/8/quickstyle/simple1" qsCatId="simple" csTypeId="urn:microsoft.com/office/officeart/2005/8/colors/accent3_2" csCatId="accent3" phldr="1"/>
      <dgm:spPr/>
      <dgm:t>
        <a:bodyPr/>
        <a:lstStyle/>
        <a:p>
          <a:endParaRPr lang="en-GB"/>
        </a:p>
      </dgm:t>
    </dgm:pt>
    <dgm:pt modelId="{6EB40053-4315-0643-9372-7A8DB0808895}">
      <dgm:prSet phldrT="[Text]" custT="1"/>
      <dgm:spPr/>
      <dgm:t>
        <a:bodyPr/>
        <a:lstStyle/>
        <a:p>
          <a:r>
            <a:rPr lang="en-GB" sz="1000" b="1" dirty="0">
              <a:latin typeface="Kind Sans Thin" pitchFamily="2" charset="0"/>
            </a:rPr>
            <a:t>Help People + Ourselves</a:t>
          </a:r>
        </a:p>
      </dgm:t>
    </dgm:pt>
    <dgm:pt modelId="{323503D2-6132-3A47-B538-819166ADC266}" type="parTrans" cxnId="{8A6F46C4-01C1-5448-A587-E5848C9C3C4C}">
      <dgm:prSet/>
      <dgm:spPr/>
      <dgm:t>
        <a:bodyPr/>
        <a:lstStyle/>
        <a:p>
          <a:endParaRPr lang="en-GB">
            <a:latin typeface="Kind Sans Thin" pitchFamily="2" charset="0"/>
          </a:endParaRPr>
        </a:p>
      </dgm:t>
    </dgm:pt>
    <dgm:pt modelId="{438CFF44-BCA2-D745-B00A-3A82F8954E34}" type="sibTrans" cxnId="{8A6F46C4-01C1-5448-A587-E5848C9C3C4C}">
      <dgm:prSet/>
      <dgm:spPr/>
      <dgm:t>
        <a:bodyPr/>
        <a:lstStyle/>
        <a:p>
          <a:endParaRPr lang="en-GB">
            <a:latin typeface="Kind Sans Thin" pitchFamily="2" charset="0"/>
          </a:endParaRPr>
        </a:p>
      </dgm:t>
    </dgm:pt>
    <dgm:pt modelId="{CA8CE0A1-212E-814E-A07C-78CE199E79D6}">
      <dgm:prSet phldrT="[Text]" custT="1"/>
      <dgm:spPr/>
      <dgm:t>
        <a:bodyPr/>
        <a:lstStyle/>
        <a:p>
          <a:r>
            <a:rPr lang="en-GB" sz="800" b="1" dirty="0">
              <a:latin typeface="Kind Sans Thin" pitchFamily="2" charset="0"/>
            </a:rPr>
            <a:t>Raising Money for ourselves</a:t>
          </a:r>
        </a:p>
      </dgm:t>
    </dgm:pt>
    <dgm:pt modelId="{357A6B28-24A8-C34E-BD6B-353AAB7C6F0B}" type="parTrans" cxnId="{93080E0C-DDE4-AC48-8EBF-4F0D2932B817}">
      <dgm:prSet/>
      <dgm:spPr/>
      <dgm:t>
        <a:bodyPr/>
        <a:lstStyle/>
        <a:p>
          <a:endParaRPr lang="en-GB">
            <a:latin typeface="Kind Sans Thin" pitchFamily="2" charset="0"/>
          </a:endParaRPr>
        </a:p>
      </dgm:t>
    </dgm:pt>
    <dgm:pt modelId="{0C2608E3-BE7F-2548-8F6B-6A951E554BC3}" type="sibTrans" cxnId="{93080E0C-DDE4-AC48-8EBF-4F0D2932B817}">
      <dgm:prSet/>
      <dgm:spPr/>
      <dgm:t>
        <a:bodyPr/>
        <a:lstStyle/>
        <a:p>
          <a:endParaRPr lang="en-GB">
            <a:latin typeface="Kind Sans Thin" pitchFamily="2" charset="0"/>
          </a:endParaRPr>
        </a:p>
      </dgm:t>
    </dgm:pt>
    <dgm:pt modelId="{A4E28A2E-6A56-A944-B075-56165557655C}">
      <dgm:prSet phldrT="[Text]" custT="1"/>
      <dgm:spPr/>
      <dgm:t>
        <a:bodyPr/>
        <a:lstStyle/>
        <a:p>
          <a:r>
            <a:rPr lang="en-GB" sz="700" b="1" strike="sngStrike" dirty="0">
              <a:latin typeface="Kind Sans Thin" pitchFamily="2" charset="0"/>
            </a:rPr>
            <a:t>Donations</a:t>
          </a:r>
        </a:p>
      </dgm:t>
    </dgm:pt>
    <dgm:pt modelId="{D3435055-A4A4-5148-AD23-893F5D98267D}" type="parTrans" cxnId="{ACB66F20-8DD6-C048-A253-7E02D9CE9BE7}">
      <dgm:prSet/>
      <dgm:spPr/>
      <dgm:t>
        <a:bodyPr/>
        <a:lstStyle/>
        <a:p>
          <a:endParaRPr lang="en-GB">
            <a:latin typeface="Kind Sans Thin" pitchFamily="2" charset="0"/>
          </a:endParaRPr>
        </a:p>
      </dgm:t>
    </dgm:pt>
    <dgm:pt modelId="{2098934A-3BAE-124C-B138-399E1DBB6720}" type="sibTrans" cxnId="{ACB66F20-8DD6-C048-A253-7E02D9CE9BE7}">
      <dgm:prSet/>
      <dgm:spPr/>
      <dgm:t>
        <a:bodyPr/>
        <a:lstStyle/>
        <a:p>
          <a:endParaRPr lang="en-GB">
            <a:latin typeface="Kind Sans Thin" pitchFamily="2" charset="0"/>
          </a:endParaRPr>
        </a:p>
      </dgm:t>
    </dgm:pt>
    <dgm:pt modelId="{B4C00E10-FDCD-A746-9C96-5FDA54AB4094}">
      <dgm:prSet phldrT="[Text]" custT="1"/>
      <dgm:spPr/>
      <dgm:t>
        <a:bodyPr/>
        <a:lstStyle/>
        <a:p>
          <a:r>
            <a:rPr lang="en-GB" sz="700" b="1" strike="sngStrike" dirty="0">
              <a:latin typeface="Kind Sans Thin" pitchFamily="2" charset="0"/>
            </a:rPr>
            <a:t>Sales</a:t>
          </a:r>
        </a:p>
      </dgm:t>
    </dgm:pt>
    <dgm:pt modelId="{7780E71E-DA51-1E4D-94B0-8E10CFD2A5F2}" type="parTrans" cxnId="{C92ABAA2-D601-064C-B336-1DB74172D442}">
      <dgm:prSet/>
      <dgm:spPr/>
      <dgm:t>
        <a:bodyPr/>
        <a:lstStyle/>
        <a:p>
          <a:endParaRPr lang="en-GB">
            <a:latin typeface="Kind Sans Thin" pitchFamily="2" charset="0"/>
          </a:endParaRPr>
        </a:p>
      </dgm:t>
    </dgm:pt>
    <dgm:pt modelId="{B826B88D-5DE1-CB46-BDE0-82EA7735A468}" type="sibTrans" cxnId="{C92ABAA2-D601-064C-B336-1DB74172D442}">
      <dgm:prSet/>
      <dgm:spPr/>
      <dgm:t>
        <a:bodyPr/>
        <a:lstStyle/>
        <a:p>
          <a:endParaRPr lang="en-GB">
            <a:latin typeface="Kind Sans Thin" pitchFamily="2" charset="0"/>
          </a:endParaRPr>
        </a:p>
      </dgm:t>
    </dgm:pt>
    <dgm:pt modelId="{6988951E-120E-184B-9DD2-C374176D8171}">
      <dgm:prSet phldrT="[Text]" custT="1"/>
      <dgm:spPr/>
      <dgm:t>
        <a:bodyPr/>
        <a:lstStyle/>
        <a:p>
          <a:r>
            <a:rPr lang="en-GB" sz="800" b="1" dirty="0">
              <a:latin typeface="Kind Sans Thin" pitchFamily="2" charset="0"/>
            </a:rPr>
            <a:t>Raising Awareness of ourselves</a:t>
          </a:r>
        </a:p>
      </dgm:t>
    </dgm:pt>
    <dgm:pt modelId="{EB5BB39D-C9E5-A14B-AA5B-823F7FA800D1}" type="parTrans" cxnId="{4F732FC4-D4BD-514A-9782-5AC4B4BDC750}">
      <dgm:prSet/>
      <dgm:spPr/>
      <dgm:t>
        <a:bodyPr/>
        <a:lstStyle/>
        <a:p>
          <a:endParaRPr lang="en-GB">
            <a:latin typeface="Kind Sans Thin" pitchFamily="2" charset="0"/>
          </a:endParaRPr>
        </a:p>
      </dgm:t>
    </dgm:pt>
    <dgm:pt modelId="{BBA2929D-3133-8443-A153-91D00F180EEB}" type="sibTrans" cxnId="{4F732FC4-D4BD-514A-9782-5AC4B4BDC750}">
      <dgm:prSet/>
      <dgm:spPr/>
      <dgm:t>
        <a:bodyPr/>
        <a:lstStyle/>
        <a:p>
          <a:endParaRPr lang="en-GB">
            <a:latin typeface="Kind Sans Thin" pitchFamily="2" charset="0"/>
          </a:endParaRPr>
        </a:p>
      </dgm:t>
    </dgm:pt>
    <dgm:pt modelId="{BA8CAB91-81EC-FC4B-AFBF-1637B4486D89}">
      <dgm:prSet phldrT="[Text]" custT="1"/>
      <dgm:spPr/>
      <dgm:t>
        <a:bodyPr/>
        <a:lstStyle/>
        <a:p>
          <a:r>
            <a:rPr lang="en-GB" sz="700" b="1" dirty="0">
              <a:latin typeface="Kind Sans Thin" pitchFamily="2" charset="0"/>
            </a:rPr>
            <a:t>Partnerships / Sponsors</a:t>
          </a:r>
        </a:p>
      </dgm:t>
    </dgm:pt>
    <dgm:pt modelId="{78189685-2FB5-104F-8D1F-168909BCEB81}" type="parTrans" cxnId="{127255FD-B02C-7E47-823A-197B45AA0051}">
      <dgm:prSet/>
      <dgm:spPr/>
      <dgm:t>
        <a:bodyPr/>
        <a:lstStyle/>
        <a:p>
          <a:endParaRPr lang="en-GB">
            <a:latin typeface="Kind Sans Thin" pitchFamily="2" charset="0"/>
          </a:endParaRPr>
        </a:p>
      </dgm:t>
    </dgm:pt>
    <dgm:pt modelId="{3566E7E2-67A6-964B-8FF0-F2A9848F2846}" type="sibTrans" cxnId="{127255FD-B02C-7E47-823A-197B45AA0051}">
      <dgm:prSet/>
      <dgm:spPr/>
      <dgm:t>
        <a:bodyPr/>
        <a:lstStyle/>
        <a:p>
          <a:endParaRPr lang="en-GB">
            <a:latin typeface="Kind Sans Thin" pitchFamily="2" charset="0"/>
          </a:endParaRPr>
        </a:p>
      </dgm:t>
    </dgm:pt>
    <dgm:pt modelId="{CD24DD75-FD1E-4941-900A-7DBCD073AE75}">
      <dgm:prSet phldrT="[Text]"/>
      <dgm:spPr/>
      <dgm:t>
        <a:bodyPr/>
        <a:lstStyle/>
        <a:p>
          <a:r>
            <a:rPr lang="en-GB" dirty="0">
              <a:latin typeface="Kind Sans Thin" pitchFamily="2" charset="0"/>
            </a:rPr>
            <a:t>What do we want to do?</a:t>
          </a:r>
        </a:p>
      </dgm:t>
    </dgm:pt>
    <dgm:pt modelId="{5DDC0733-F86D-9847-814C-4C14BA2F5C02}" type="parTrans" cxnId="{FAAC1B00-68CC-F34B-B42D-9F7327C0CF80}">
      <dgm:prSet/>
      <dgm:spPr/>
      <dgm:t>
        <a:bodyPr/>
        <a:lstStyle/>
        <a:p>
          <a:endParaRPr lang="en-GB">
            <a:latin typeface="Kind Sans Thin" pitchFamily="2" charset="0"/>
          </a:endParaRPr>
        </a:p>
      </dgm:t>
    </dgm:pt>
    <dgm:pt modelId="{E5450064-9AAE-6E44-B841-F57EE527DB63}" type="sibTrans" cxnId="{FAAC1B00-68CC-F34B-B42D-9F7327C0CF80}">
      <dgm:prSet/>
      <dgm:spPr/>
      <dgm:t>
        <a:bodyPr/>
        <a:lstStyle/>
        <a:p>
          <a:endParaRPr lang="en-GB">
            <a:latin typeface="Kind Sans Thin" pitchFamily="2" charset="0"/>
          </a:endParaRPr>
        </a:p>
      </dgm:t>
    </dgm:pt>
    <dgm:pt modelId="{3248D4A0-E6C8-EA40-BEEA-941CF85FC900}">
      <dgm:prSet phldrT="[Text]"/>
      <dgm:spPr/>
      <dgm:t>
        <a:bodyPr/>
        <a:lstStyle/>
        <a:p>
          <a:r>
            <a:rPr lang="en-GB" dirty="0">
              <a:latin typeface="Kind Sans Thin" pitchFamily="2" charset="0"/>
            </a:rPr>
            <a:t>How do we do that?</a:t>
          </a:r>
        </a:p>
      </dgm:t>
    </dgm:pt>
    <dgm:pt modelId="{30459E1D-47DB-5C4B-9DA4-BF7C21AB9919}" type="parTrans" cxnId="{47B91BF3-51C2-FF48-8E5B-D8D57A40E83F}">
      <dgm:prSet/>
      <dgm:spPr/>
      <dgm:t>
        <a:bodyPr/>
        <a:lstStyle/>
        <a:p>
          <a:endParaRPr lang="en-GB">
            <a:latin typeface="Kind Sans Thin" pitchFamily="2" charset="0"/>
          </a:endParaRPr>
        </a:p>
      </dgm:t>
    </dgm:pt>
    <dgm:pt modelId="{930747D0-9302-B844-87C5-BE2181F978A9}" type="sibTrans" cxnId="{47B91BF3-51C2-FF48-8E5B-D8D57A40E83F}">
      <dgm:prSet/>
      <dgm:spPr/>
      <dgm:t>
        <a:bodyPr/>
        <a:lstStyle/>
        <a:p>
          <a:endParaRPr lang="en-GB">
            <a:latin typeface="Kind Sans Thin" pitchFamily="2" charset="0"/>
          </a:endParaRPr>
        </a:p>
      </dgm:t>
    </dgm:pt>
    <dgm:pt modelId="{99FE0DDA-8B3E-3549-8F89-C093A7BA2ABD}">
      <dgm:prSet phldrT="[Text]"/>
      <dgm:spPr/>
      <dgm:t>
        <a:bodyPr/>
        <a:lstStyle/>
        <a:p>
          <a:r>
            <a:rPr lang="en-GB" dirty="0">
              <a:latin typeface="Kind Sans Thin" pitchFamily="2" charset="0"/>
            </a:rPr>
            <a:t>What methods do we have to do that?</a:t>
          </a:r>
        </a:p>
      </dgm:t>
    </dgm:pt>
    <dgm:pt modelId="{976754B3-0388-3D46-ADA7-F4CE36783447}" type="parTrans" cxnId="{626AFB4F-6382-8B4B-89AE-A9BAFB5DC72D}">
      <dgm:prSet/>
      <dgm:spPr/>
      <dgm:t>
        <a:bodyPr/>
        <a:lstStyle/>
        <a:p>
          <a:endParaRPr lang="en-GB">
            <a:latin typeface="Kind Sans Thin" pitchFamily="2" charset="0"/>
          </a:endParaRPr>
        </a:p>
      </dgm:t>
    </dgm:pt>
    <dgm:pt modelId="{4B08E5C7-63A5-AB45-ABBB-143DD1F83473}" type="sibTrans" cxnId="{626AFB4F-6382-8B4B-89AE-A9BAFB5DC72D}">
      <dgm:prSet/>
      <dgm:spPr/>
      <dgm:t>
        <a:bodyPr/>
        <a:lstStyle/>
        <a:p>
          <a:endParaRPr lang="en-GB">
            <a:latin typeface="Kind Sans Thin" pitchFamily="2" charset="0"/>
          </a:endParaRPr>
        </a:p>
      </dgm:t>
    </dgm:pt>
    <dgm:pt modelId="{E1B0AA19-57FB-8148-AAB3-1D5D82FC343A}">
      <dgm:prSet phldrT="[Text]" custT="1"/>
      <dgm:spPr/>
      <dgm:t>
        <a:bodyPr/>
        <a:lstStyle/>
        <a:p>
          <a:r>
            <a:rPr lang="en-GB" sz="700" b="1" dirty="0">
              <a:latin typeface="Kind Sans Thin" pitchFamily="2" charset="0"/>
            </a:rPr>
            <a:t>Grassroots Activity</a:t>
          </a:r>
        </a:p>
      </dgm:t>
    </dgm:pt>
    <dgm:pt modelId="{8751A370-AC21-1F4E-8D2F-086B287F4420}" type="parTrans" cxnId="{75327D91-F5CE-444C-8F1A-5B84A3ADA187}">
      <dgm:prSet/>
      <dgm:spPr/>
      <dgm:t>
        <a:bodyPr/>
        <a:lstStyle/>
        <a:p>
          <a:endParaRPr lang="en-GB">
            <a:latin typeface="Kind Sans Thin" pitchFamily="2" charset="0"/>
          </a:endParaRPr>
        </a:p>
      </dgm:t>
    </dgm:pt>
    <dgm:pt modelId="{A0713473-C2EE-CB45-A0C5-9EEC989BE1D0}" type="sibTrans" cxnId="{75327D91-F5CE-444C-8F1A-5B84A3ADA187}">
      <dgm:prSet/>
      <dgm:spPr/>
      <dgm:t>
        <a:bodyPr/>
        <a:lstStyle/>
        <a:p>
          <a:endParaRPr lang="en-GB">
            <a:latin typeface="Kind Sans Thin" pitchFamily="2" charset="0"/>
          </a:endParaRPr>
        </a:p>
      </dgm:t>
    </dgm:pt>
    <dgm:pt modelId="{0D2A1768-95D8-4245-BE0A-652AD9F7EE43}">
      <dgm:prSet phldrT="[Text]" custT="1"/>
      <dgm:spPr/>
      <dgm:t>
        <a:bodyPr/>
        <a:lstStyle/>
        <a:p>
          <a:r>
            <a:rPr lang="en-GB" sz="700" b="1" dirty="0">
              <a:latin typeface="Kind Sans Thin" pitchFamily="2" charset="0"/>
            </a:rPr>
            <a:t>Programmes</a:t>
          </a:r>
        </a:p>
      </dgm:t>
    </dgm:pt>
    <dgm:pt modelId="{2D21CB34-BC3C-D34C-BB90-89200C355711}" type="parTrans" cxnId="{F5470B73-E1DB-B343-A194-E417B2968DA9}">
      <dgm:prSet/>
      <dgm:spPr/>
      <dgm:t>
        <a:bodyPr/>
        <a:lstStyle/>
        <a:p>
          <a:endParaRPr lang="en-GB">
            <a:latin typeface="Kind Sans Thin" pitchFamily="2" charset="0"/>
          </a:endParaRPr>
        </a:p>
      </dgm:t>
    </dgm:pt>
    <dgm:pt modelId="{8832EF23-1DAC-3D4D-8E66-95EBB65A0448}" type="sibTrans" cxnId="{F5470B73-E1DB-B343-A194-E417B2968DA9}">
      <dgm:prSet/>
      <dgm:spPr/>
      <dgm:t>
        <a:bodyPr/>
        <a:lstStyle/>
        <a:p>
          <a:endParaRPr lang="en-GB">
            <a:latin typeface="Kind Sans Thin" pitchFamily="2" charset="0"/>
          </a:endParaRPr>
        </a:p>
      </dgm:t>
    </dgm:pt>
    <dgm:pt modelId="{1F92B75A-BBEC-724A-9DB7-C3C4E92DA32E}">
      <dgm:prSet phldrT="[Text]" custT="1"/>
      <dgm:spPr/>
      <dgm:t>
        <a:bodyPr/>
        <a:lstStyle/>
        <a:p>
          <a:r>
            <a:rPr lang="en-GB" sz="700" b="1" strike="sngStrike" dirty="0">
              <a:latin typeface="Kind Sans Thin" pitchFamily="2" charset="0"/>
            </a:rPr>
            <a:t>Events</a:t>
          </a:r>
        </a:p>
      </dgm:t>
    </dgm:pt>
    <dgm:pt modelId="{EB3A4891-D1CA-0B47-94FE-C6EC9A7D6AA5}" type="parTrans" cxnId="{6BA509FF-7B5D-404A-836B-D2961A4CDE3B}">
      <dgm:prSet/>
      <dgm:spPr/>
      <dgm:t>
        <a:bodyPr/>
        <a:lstStyle/>
        <a:p>
          <a:endParaRPr lang="en-GB">
            <a:latin typeface="Kind Sans Thin" pitchFamily="2" charset="0"/>
          </a:endParaRPr>
        </a:p>
      </dgm:t>
    </dgm:pt>
    <dgm:pt modelId="{37405C5A-F148-F14F-A6E6-456591B12C88}" type="sibTrans" cxnId="{6BA509FF-7B5D-404A-836B-D2961A4CDE3B}">
      <dgm:prSet/>
      <dgm:spPr/>
      <dgm:t>
        <a:bodyPr/>
        <a:lstStyle/>
        <a:p>
          <a:endParaRPr lang="en-GB">
            <a:latin typeface="Kind Sans Thin" pitchFamily="2" charset="0"/>
          </a:endParaRPr>
        </a:p>
      </dgm:t>
    </dgm:pt>
    <dgm:pt modelId="{FBFAF758-600C-8E4E-AED4-B73AE9323A0C}">
      <dgm:prSet phldrT="[Text]"/>
      <dgm:spPr/>
      <dgm:t>
        <a:bodyPr/>
        <a:lstStyle/>
        <a:p>
          <a:r>
            <a:rPr lang="en-GB" dirty="0">
              <a:latin typeface="Kind Sans Thin" pitchFamily="2" charset="0"/>
            </a:rPr>
            <a:t>What does that look like</a:t>
          </a:r>
        </a:p>
      </dgm:t>
    </dgm:pt>
    <dgm:pt modelId="{91AF81E2-F59A-4949-84AC-BAB8C2A48BB3}" type="parTrans" cxnId="{15005134-DB5C-FF44-B06D-B87ED3B466CE}">
      <dgm:prSet/>
      <dgm:spPr/>
      <dgm:t>
        <a:bodyPr/>
        <a:lstStyle/>
        <a:p>
          <a:endParaRPr lang="en-GB">
            <a:latin typeface="Kind Sans Thin" pitchFamily="2" charset="0"/>
          </a:endParaRPr>
        </a:p>
      </dgm:t>
    </dgm:pt>
    <dgm:pt modelId="{AA1D9D81-143D-DC42-A6B4-1DA55E360816}" type="sibTrans" cxnId="{15005134-DB5C-FF44-B06D-B87ED3B466CE}">
      <dgm:prSet/>
      <dgm:spPr/>
      <dgm:t>
        <a:bodyPr/>
        <a:lstStyle/>
        <a:p>
          <a:endParaRPr lang="en-GB">
            <a:latin typeface="Kind Sans Thin" pitchFamily="2" charset="0"/>
          </a:endParaRPr>
        </a:p>
      </dgm:t>
    </dgm:pt>
    <dgm:pt modelId="{29CB0DFA-9E23-644F-8507-109D02FA9AA3}">
      <dgm:prSet custT="1"/>
      <dgm:spPr/>
      <dgm:t>
        <a:bodyPr/>
        <a:lstStyle/>
        <a:p>
          <a:r>
            <a:rPr lang="en-GB" sz="500" b="1" strike="sngStrike" dirty="0">
              <a:latin typeface="Kind Sans Thin" pitchFamily="2" charset="0"/>
            </a:rPr>
            <a:t>Online </a:t>
          </a:r>
        </a:p>
      </dgm:t>
    </dgm:pt>
    <dgm:pt modelId="{FC1C6238-851B-5C48-BB05-417035CA009A}" type="parTrans" cxnId="{E4F76E1C-3B51-8E4E-A3A8-5D77EABD4DB4}">
      <dgm:prSet/>
      <dgm:spPr/>
      <dgm:t>
        <a:bodyPr/>
        <a:lstStyle/>
        <a:p>
          <a:endParaRPr lang="en-GB">
            <a:latin typeface="Kind Sans Thin" pitchFamily="2" charset="0"/>
          </a:endParaRPr>
        </a:p>
      </dgm:t>
    </dgm:pt>
    <dgm:pt modelId="{DA9662E7-DC84-7143-AFC9-0ACDD2F41BAA}" type="sibTrans" cxnId="{E4F76E1C-3B51-8E4E-A3A8-5D77EABD4DB4}">
      <dgm:prSet/>
      <dgm:spPr/>
      <dgm:t>
        <a:bodyPr/>
        <a:lstStyle/>
        <a:p>
          <a:endParaRPr lang="en-GB">
            <a:latin typeface="Kind Sans Thin" pitchFamily="2" charset="0"/>
          </a:endParaRPr>
        </a:p>
      </dgm:t>
    </dgm:pt>
    <dgm:pt modelId="{82B3E6A1-816D-2A47-97A5-7161BDB77C5A}">
      <dgm:prSet custT="1"/>
      <dgm:spPr/>
      <dgm:t>
        <a:bodyPr/>
        <a:lstStyle/>
        <a:p>
          <a:r>
            <a:rPr lang="en-GB" sz="500" b="1" strike="sngStrike" dirty="0">
              <a:latin typeface="Kind Sans Thin" pitchFamily="2" charset="0"/>
            </a:rPr>
            <a:t>In Person</a:t>
          </a:r>
        </a:p>
      </dgm:t>
    </dgm:pt>
    <dgm:pt modelId="{101D5C28-C849-2E4C-ABEF-766BF25A6846}" type="parTrans" cxnId="{CBE1AA0B-78A9-E949-9E65-562C3E0A0532}">
      <dgm:prSet/>
      <dgm:spPr/>
      <dgm:t>
        <a:bodyPr/>
        <a:lstStyle/>
        <a:p>
          <a:endParaRPr lang="en-GB">
            <a:latin typeface="Kind Sans Thin" pitchFamily="2" charset="0"/>
          </a:endParaRPr>
        </a:p>
      </dgm:t>
    </dgm:pt>
    <dgm:pt modelId="{26B756CD-AE8A-ED4F-9133-99BA52CB7ADA}" type="sibTrans" cxnId="{CBE1AA0B-78A9-E949-9E65-562C3E0A0532}">
      <dgm:prSet/>
      <dgm:spPr/>
      <dgm:t>
        <a:bodyPr/>
        <a:lstStyle/>
        <a:p>
          <a:endParaRPr lang="en-GB">
            <a:latin typeface="Kind Sans Thin" pitchFamily="2" charset="0"/>
          </a:endParaRPr>
        </a:p>
      </dgm:t>
    </dgm:pt>
    <dgm:pt modelId="{CB699BF1-9DB2-F045-8872-3CCD023DAB57}">
      <dgm:prSet custT="1"/>
      <dgm:spPr/>
      <dgm:t>
        <a:bodyPr/>
        <a:lstStyle/>
        <a:p>
          <a:r>
            <a:rPr lang="en-GB" sz="500" b="1" strike="sngStrike" dirty="0">
              <a:latin typeface="Kind Sans Thin" pitchFamily="2" charset="0"/>
            </a:rPr>
            <a:t>Addons</a:t>
          </a:r>
        </a:p>
      </dgm:t>
    </dgm:pt>
    <dgm:pt modelId="{58C95DE7-0E64-4E47-88CF-359DB18F5A2B}" type="parTrans" cxnId="{D7D3091E-FFFB-9646-A21A-BAC4003FCD82}">
      <dgm:prSet/>
      <dgm:spPr/>
      <dgm:t>
        <a:bodyPr/>
        <a:lstStyle/>
        <a:p>
          <a:endParaRPr lang="en-GB">
            <a:latin typeface="Kind Sans Thin" pitchFamily="2" charset="0"/>
          </a:endParaRPr>
        </a:p>
      </dgm:t>
    </dgm:pt>
    <dgm:pt modelId="{7D12E634-33C3-BA4E-A9ED-1864209DA9D8}" type="sibTrans" cxnId="{D7D3091E-FFFB-9646-A21A-BAC4003FCD82}">
      <dgm:prSet/>
      <dgm:spPr/>
      <dgm:t>
        <a:bodyPr/>
        <a:lstStyle/>
        <a:p>
          <a:endParaRPr lang="en-GB">
            <a:latin typeface="Kind Sans Thin" pitchFamily="2" charset="0"/>
          </a:endParaRPr>
        </a:p>
      </dgm:t>
    </dgm:pt>
    <dgm:pt modelId="{2058E384-FF5F-4C48-8A2E-D991C25077A3}">
      <dgm:prSet phldrT="[Text]" custT="1"/>
      <dgm:spPr/>
      <dgm:t>
        <a:bodyPr/>
        <a:lstStyle/>
        <a:p>
          <a:r>
            <a:rPr lang="en-GB" sz="500" b="1" strike="sngStrike" dirty="0">
              <a:latin typeface="Kind Sans Thin" pitchFamily="2" charset="0"/>
            </a:rPr>
            <a:t>Merch</a:t>
          </a:r>
        </a:p>
      </dgm:t>
    </dgm:pt>
    <dgm:pt modelId="{03EB3F99-0461-CB42-81BA-5FD5336E65A2}" type="parTrans" cxnId="{86BFC243-D07C-1E44-83FB-39B2122143BB}">
      <dgm:prSet/>
      <dgm:spPr/>
      <dgm:t>
        <a:bodyPr/>
        <a:lstStyle/>
        <a:p>
          <a:endParaRPr lang="en-GB">
            <a:latin typeface="Kind Sans Thin" pitchFamily="2" charset="0"/>
          </a:endParaRPr>
        </a:p>
      </dgm:t>
    </dgm:pt>
    <dgm:pt modelId="{A48F187A-CCE2-3947-9E4F-EB01DE9E4FDE}" type="sibTrans" cxnId="{86BFC243-D07C-1E44-83FB-39B2122143BB}">
      <dgm:prSet/>
      <dgm:spPr/>
      <dgm:t>
        <a:bodyPr/>
        <a:lstStyle/>
        <a:p>
          <a:endParaRPr lang="en-GB">
            <a:latin typeface="Kind Sans Thin" pitchFamily="2" charset="0"/>
          </a:endParaRPr>
        </a:p>
      </dgm:t>
    </dgm:pt>
    <dgm:pt modelId="{7AFD3FF1-19AE-4746-BFBE-407D32CB82CC}">
      <dgm:prSet phldrT="[Text]" custT="1"/>
      <dgm:spPr/>
      <dgm:t>
        <a:bodyPr/>
        <a:lstStyle/>
        <a:p>
          <a:r>
            <a:rPr lang="en-GB" sz="500" b="1" strike="sngStrike" dirty="0">
              <a:latin typeface="Kind Sans Thin" pitchFamily="2" charset="0"/>
            </a:rPr>
            <a:t>Auctions</a:t>
          </a:r>
        </a:p>
      </dgm:t>
    </dgm:pt>
    <dgm:pt modelId="{AEE36571-D46E-7049-A32A-9E7B047EB9E5}" type="parTrans" cxnId="{2405BBDB-D8AA-2E42-9DC3-843E6659B222}">
      <dgm:prSet/>
      <dgm:spPr/>
      <dgm:t>
        <a:bodyPr/>
        <a:lstStyle/>
        <a:p>
          <a:endParaRPr lang="en-GB">
            <a:latin typeface="Kind Sans Thin" pitchFamily="2" charset="0"/>
          </a:endParaRPr>
        </a:p>
      </dgm:t>
    </dgm:pt>
    <dgm:pt modelId="{D622DB17-13F0-0D44-958F-7B11CB291CE6}" type="sibTrans" cxnId="{2405BBDB-D8AA-2E42-9DC3-843E6659B222}">
      <dgm:prSet/>
      <dgm:spPr/>
      <dgm:t>
        <a:bodyPr/>
        <a:lstStyle/>
        <a:p>
          <a:endParaRPr lang="en-GB">
            <a:latin typeface="Kind Sans Thin" pitchFamily="2" charset="0"/>
          </a:endParaRPr>
        </a:p>
      </dgm:t>
    </dgm:pt>
    <dgm:pt modelId="{17BFCDD6-4F7B-6146-9AA1-ADB2B421DE57}">
      <dgm:prSet phldrT="[Text]" custT="1"/>
      <dgm:spPr/>
      <dgm:t>
        <a:bodyPr/>
        <a:lstStyle/>
        <a:p>
          <a:r>
            <a:rPr lang="en-GB" sz="500" b="1" strike="sngStrike" dirty="0">
              <a:latin typeface="Kind Sans Thin" pitchFamily="2" charset="0"/>
            </a:rPr>
            <a:t>Raffles</a:t>
          </a:r>
        </a:p>
      </dgm:t>
    </dgm:pt>
    <dgm:pt modelId="{6246D38A-E83C-374B-BC15-E75BA91CD905}" type="parTrans" cxnId="{194D28C1-12BE-8545-B31C-82F810AE4E72}">
      <dgm:prSet/>
      <dgm:spPr/>
      <dgm:t>
        <a:bodyPr/>
        <a:lstStyle/>
        <a:p>
          <a:endParaRPr lang="en-GB">
            <a:latin typeface="Kind Sans Thin" pitchFamily="2" charset="0"/>
          </a:endParaRPr>
        </a:p>
      </dgm:t>
    </dgm:pt>
    <dgm:pt modelId="{BFB82575-A11E-9B44-ACC4-CF100358A3FB}" type="sibTrans" cxnId="{194D28C1-12BE-8545-B31C-82F810AE4E72}">
      <dgm:prSet/>
      <dgm:spPr/>
      <dgm:t>
        <a:bodyPr/>
        <a:lstStyle/>
        <a:p>
          <a:endParaRPr lang="en-GB">
            <a:latin typeface="Kind Sans Thin" pitchFamily="2" charset="0"/>
          </a:endParaRPr>
        </a:p>
      </dgm:t>
    </dgm:pt>
    <dgm:pt modelId="{F2F90A3F-8F02-844F-A5B2-D76193670B22}">
      <dgm:prSet phldrT="[Text]" custT="1"/>
      <dgm:spPr/>
      <dgm:t>
        <a:bodyPr/>
        <a:lstStyle/>
        <a:p>
          <a:r>
            <a:rPr lang="en-GB" sz="500" b="1" strike="sngStrike" dirty="0">
              <a:latin typeface="Kind Sans Thin" pitchFamily="2" charset="0"/>
            </a:rPr>
            <a:t>Ball</a:t>
          </a:r>
        </a:p>
      </dgm:t>
    </dgm:pt>
    <dgm:pt modelId="{A08200C7-6778-7744-BEE6-70EE835946A8}" type="parTrans" cxnId="{974804D6-BBDE-9C40-A36E-6A067AE1551E}">
      <dgm:prSet/>
      <dgm:spPr/>
      <dgm:t>
        <a:bodyPr/>
        <a:lstStyle/>
        <a:p>
          <a:endParaRPr lang="en-GB">
            <a:latin typeface="Kind Sans Thin" pitchFamily="2" charset="0"/>
          </a:endParaRPr>
        </a:p>
      </dgm:t>
    </dgm:pt>
    <dgm:pt modelId="{944BF339-0AAC-8649-9584-29A295295554}" type="sibTrans" cxnId="{974804D6-BBDE-9C40-A36E-6A067AE1551E}">
      <dgm:prSet/>
      <dgm:spPr/>
      <dgm:t>
        <a:bodyPr/>
        <a:lstStyle/>
        <a:p>
          <a:endParaRPr lang="en-GB">
            <a:latin typeface="Kind Sans Thin" pitchFamily="2" charset="0"/>
          </a:endParaRPr>
        </a:p>
      </dgm:t>
    </dgm:pt>
    <dgm:pt modelId="{7C46AD92-DF4B-314F-8724-494627EB2E10}">
      <dgm:prSet phldrT="[Text]" custT="1"/>
      <dgm:spPr/>
      <dgm:t>
        <a:bodyPr/>
        <a:lstStyle/>
        <a:p>
          <a:r>
            <a:rPr lang="en-GB" sz="500" b="1" strike="sngStrike" dirty="0">
              <a:latin typeface="Kind Sans Thin" pitchFamily="2" charset="0"/>
            </a:rPr>
            <a:t>Santa Splash</a:t>
          </a:r>
        </a:p>
      </dgm:t>
    </dgm:pt>
    <dgm:pt modelId="{C9B3D953-8595-954F-823B-D859560BAF4B}" type="parTrans" cxnId="{07695FED-23FB-EF4B-957E-78BFEBD96C10}">
      <dgm:prSet/>
      <dgm:spPr/>
      <dgm:t>
        <a:bodyPr/>
        <a:lstStyle/>
        <a:p>
          <a:endParaRPr lang="en-GB">
            <a:latin typeface="Kind Sans Thin" pitchFamily="2" charset="0"/>
          </a:endParaRPr>
        </a:p>
      </dgm:t>
    </dgm:pt>
    <dgm:pt modelId="{C41A4BC7-64E5-8D45-9D95-00048F269DDF}" type="sibTrans" cxnId="{07695FED-23FB-EF4B-957E-78BFEBD96C10}">
      <dgm:prSet/>
      <dgm:spPr/>
      <dgm:t>
        <a:bodyPr/>
        <a:lstStyle/>
        <a:p>
          <a:endParaRPr lang="en-GB">
            <a:latin typeface="Kind Sans Thin" pitchFamily="2" charset="0"/>
          </a:endParaRPr>
        </a:p>
      </dgm:t>
    </dgm:pt>
    <dgm:pt modelId="{E0D5B05B-4C77-7949-96EE-6F375735E169}">
      <dgm:prSet phldrT="[Text]" custT="1"/>
      <dgm:spPr/>
      <dgm:t>
        <a:bodyPr/>
        <a:lstStyle/>
        <a:p>
          <a:r>
            <a:rPr lang="en-GB" sz="500" b="1" strike="sngStrike" dirty="0">
              <a:latin typeface="Kind Sans Thin" pitchFamily="2" charset="0"/>
            </a:rPr>
            <a:t>Snowdon</a:t>
          </a:r>
        </a:p>
      </dgm:t>
    </dgm:pt>
    <dgm:pt modelId="{C957334B-A610-2945-B2DD-AB12F8A236E5}" type="parTrans" cxnId="{E4277BAE-F1E4-B94C-A6DE-A39BB7007F2E}">
      <dgm:prSet/>
      <dgm:spPr/>
      <dgm:t>
        <a:bodyPr/>
        <a:lstStyle/>
        <a:p>
          <a:endParaRPr lang="en-GB">
            <a:latin typeface="Kind Sans Thin" pitchFamily="2" charset="0"/>
          </a:endParaRPr>
        </a:p>
      </dgm:t>
    </dgm:pt>
    <dgm:pt modelId="{FFAF31F8-3A3D-B44D-A51F-74990919E558}" type="sibTrans" cxnId="{E4277BAE-F1E4-B94C-A6DE-A39BB7007F2E}">
      <dgm:prSet/>
      <dgm:spPr/>
      <dgm:t>
        <a:bodyPr/>
        <a:lstStyle/>
        <a:p>
          <a:endParaRPr lang="en-GB">
            <a:latin typeface="Kind Sans Thin" pitchFamily="2" charset="0"/>
          </a:endParaRPr>
        </a:p>
      </dgm:t>
    </dgm:pt>
    <dgm:pt modelId="{9C18A8CA-597C-D346-AD40-0D5D1D62AF4F}">
      <dgm:prSet phldrT="[Text]" custT="1"/>
      <dgm:spPr/>
      <dgm:t>
        <a:bodyPr/>
        <a:lstStyle/>
        <a:p>
          <a:r>
            <a:rPr lang="en-GB" sz="500" b="1" dirty="0">
              <a:latin typeface="Kind Sans Thin" pitchFamily="2" charset="0"/>
            </a:rPr>
            <a:t>Advertising </a:t>
          </a:r>
        </a:p>
      </dgm:t>
    </dgm:pt>
    <dgm:pt modelId="{9786D543-4AF4-0B48-B3E4-621762924327}" type="parTrans" cxnId="{916A1B0F-4BF2-FA41-8C32-24E3403DA457}">
      <dgm:prSet/>
      <dgm:spPr/>
      <dgm:t>
        <a:bodyPr/>
        <a:lstStyle/>
        <a:p>
          <a:endParaRPr lang="en-GB">
            <a:latin typeface="Kind Sans Thin" pitchFamily="2" charset="0"/>
          </a:endParaRPr>
        </a:p>
      </dgm:t>
    </dgm:pt>
    <dgm:pt modelId="{8676A376-1775-8547-8311-795AC683EE45}" type="sibTrans" cxnId="{916A1B0F-4BF2-FA41-8C32-24E3403DA457}">
      <dgm:prSet/>
      <dgm:spPr/>
      <dgm:t>
        <a:bodyPr/>
        <a:lstStyle/>
        <a:p>
          <a:endParaRPr lang="en-GB">
            <a:latin typeface="Kind Sans Thin" pitchFamily="2" charset="0"/>
          </a:endParaRPr>
        </a:p>
      </dgm:t>
    </dgm:pt>
    <dgm:pt modelId="{7EE268C5-FF27-4D4C-9BF4-A37772D6D526}">
      <dgm:prSet phldrT="[Text]" custT="1"/>
      <dgm:spPr/>
      <dgm:t>
        <a:bodyPr/>
        <a:lstStyle/>
        <a:p>
          <a:r>
            <a:rPr lang="en-GB" sz="500" b="1" dirty="0">
              <a:latin typeface="Kind Sans Thin" pitchFamily="2" charset="0"/>
            </a:rPr>
            <a:t>'Franchising' HMM activity across Defence</a:t>
          </a:r>
        </a:p>
      </dgm:t>
    </dgm:pt>
    <dgm:pt modelId="{64AE4B66-2745-CB4C-B112-E6EF2534FE05}" type="parTrans" cxnId="{025FF641-19A1-C349-89EB-5E26CCECF6DE}">
      <dgm:prSet/>
      <dgm:spPr/>
      <dgm:t>
        <a:bodyPr/>
        <a:lstStyle/>
        <a:p>
          <a:endParaRPr lang="en-GB">
            <a:latin typeface="Kind Sans Thin" pitchFamily="2" charset="0"/>
          </a:endParaRPr>
        </a:p>
      </dgm:t>
    </dgm:pt>
    <dgm:pt modelId="{9C1CB467-261A-984E-898C-58FB0005AA44}" type="sibTrans" cxnId="{025FF641-19A1-C349-89EB-5E26CCECF6DE}">
      <dgm:prSet/>
      <dgm:spPr/>
      <dgm:t>
        <a:bodyPr/>
        <a:lstStyle/>
        <a:p>
          <a:endParaRPr lang="en-GB">
            <a:latin typeface="Kind Sans Thin" pitchFamily="2" charset="0"/>
          </a:endParaRPr>
        </a:p>
      </dgm:t>
    </dgm:pt>
    <dgm:pt modelId="{B549AB77-9B22-324A-866D-1028770AC980}">
      <dgm:prSet phldrT="[Text]" custT="1"/>
      <dgm:spPr/>
      <dgm:t>
        <a:bodyPr/>
        <a:lstStyle/>
        <a:p>
          <a:r>
            <a:rPr lang="en-GB" sz="500" b="1" dirty="0">
              <a:latin typeface="Kind Sans Thin" pitchFamily="2" charset="0"/>
            </a:rPr>
            <a:t>MH Awareness Days (Sponsored)</a:t>
          </a:r>
        </a:p>
      </dgm:t>
    </dgm:pt>
    <dgm:pt modelId="{7C66A36B-31F7-5E49-85BD-BCB70ED2E842}" type="parTrans" cxnId="{64C68FA7-ED41-E549-8E91-DDAA0452B338}">
      <dgm:prSet/>
      <dgm:spPr/>
      <dgm:t>
        <a:bodyPr/>
        <a:lstStyle/>
        <a:p>
          <a:endParaRPr lang="en-GB">
            <a:latin typeface="Kind Sans Thin" pitchFamily="2" charset="0"/>
          </a:endParaRPr>
        </a:p>
      </dgm:t>
    </dgm:pt>
    <dgm:pt modelId="{15FFC3C2-2D5F-5C4B-88B5-DFCB2B62B672}" type="sibTrans" cxnId="{64C68FA7-ED41-E549-8E91-DDAA0452B338}">
      <dgm:prSet/>
      <dgm:spPr/>
      <dgm:t>
        <a:bodyPr/>
        <a:lstStyle/>
        <a:p>
          <a:endParaRPr lang="en-GB">
            <a:latin typeface="Kind Sans Thin" pitchFamily="2" charset="0"/>
          </a:endParaRPr>
        </a:p>
      </dgm:t>
    </dgm:pt>
    <dgm:pt modelId="{1909A438-3841-BE42-A4B5-4412CBE19CFF}">
      <dgm:prSet phldrT="[Text]" custT="1"/>
      <dgm:spPr/>
      <dgm:t>
        <a:bodyPr/>
        <a:lstStyle/>
        <a:p>
          <a:r>
            <a:rPr lang="en-GB" sz="500" b="1" dirty="0">
              <a:latin typeface="Kind Sans Thin" pitchFamily="2" charset="0"/>
            </a:rPr>
            <a:t>Everyday Activity</a:t>
          </a:r>
        </a:p>
      </dgm:t>
    </dgm:pt>
    <dgm:pt modelId="{4AB19ADD-A4DC-6E41-8597-07421BFEF2E5}" type="parTrans" cxnId="{75BEA5ED-2869-E746-9E01-0989C7863DAE}">
      <dgm:prSet/>
      <dgm:spPr/>
      <dgm:t>
        <a:bodyPr/>
        <a:lstStyle/>
        <a:p>
          <a:endParaRPr lang="en-GB">
            <a:latin typeface="Kind Sans Thin" pitchFamily="2" charset="0"/>
          </a:endParaRPr>
        </a:p>
      </dgm:t>
    </dgm:pt>
    <dgm:pt modelId="{46131528-1846-754C-BA30-3372EA4F06B1}" type="sibTrans" cxnId="{75BEA5ED-2869-E746-9E01-0989C7863DAE}">
      <dgm:prSet/>
      <dgm:spPr/>
      <dgm:t>
        <a:bodyPr/>
        <a:lstStyle/>
        <a:p>
          <a:endParaRPr lang="en-GB">
            <a:latin typeface="Kind Sans Thin" pitchFamily="2" charset="0"/>
          </a:endParaRPr>
        </a:p>
      </dgm:t>
    </dgm:pt>
    <dgm:pt modelId="{F820BB12-C699-BB45-A4DC-03B7B6DEA582}" type="pres">
      <dgm:prSet presAssocID="{9D33526C-BC03-A64E-B17D-E964E403A7F9}" presName="mainComposite" presStyleCnt="0">
        <dgm:presLayoutVars>
          <dgm:chPref val="1"/>
          <dgm:dir/>
          <dgm:animOne val="branch"/>
          <dgm:animLvl val="lvl"/>
          <dgm:resizeHandles val="exact"/>
        </dgm:presLayoutVars>
      </dgm:prSet>
      <dgm:spPr/>
    </dgm:pt>
    <dgm:pt modelId="{F3D4F52E-DDC3-B540-9495-D43D0ECF9544}" type="pres">
      <dgm:prSet presAssocID="{9D33526C-BC03-A64E-B17D-E964E403A7F9}" presName="hierFlow" presStyleCnt="0"/>
      <dgm:spPr/>
    </dgm:pt>
    <dgm:pt modelId="{163D1E56-A3D1-2640-9A41-B91E42C547C8}" type="pres">
      <dgm:prSet presAssocID="{9D33526C-BC03-A64E-B17D-E964E403A7F9}" presName="firstBuf" presStyleCnt="0"/>
      <dgm:spPr/>
    </dgm:pt>
    <dgm:pt modelId="{DAD617D7-1A40-4941-AA83-CE50F2C084FC}" type="pres">
      <dgm:prSet presAssocID="{9D33526C-BC03-A64E-B17D-E964E403A7F9}" presName="hierChild1" presStyleCnt="0">
        <dgm:presLayoutVars>
          <dgm:chPref val="1"/>
          <dgm:animOne val="branch"/>
          <dgm:animLvl val="lvl"/>
        </dgm:presLayoutVars>
      </dgm:prSet>
      <dgm:spPr/>
    </dgm:pt>
    <dgm:pt modelId="{A4CB7846-376E-8742-854F-24EB5FF2D735}" type="pres">
      <dgm:prSet presAssocID="{6EB40053-4315-0643-9372-7A8DB0808895}" presName="Name14" presStyleCnt="0"/>
      <dgm:spPr/>
    </dgm:pt>
    <dgm:pt modelId="{5D9AE98F-C8C9-9842-AEDA-7C8CB12D3B31}" type="pres">
      <dgm:prSet presAssocID="{6EB40053-4315-0643-9372-7A8DB0808895}" presName="level1Shape" presStyleLbl="node0" presStyleIdx="0" presStyleCnt="1" custScaleX="525355">
        <dgm:presLayoutVars>
          <dgm:chPref val="3"/>
        </dgm:presLayoutVars>
      </dgm:prSet>
      <dgm:spPr/>
    </dgm:pt>
    <dgm:pt modelId="{0F4DC6C4-CEF8-1E48-8957-D0C601382082}" type="pres">
      <dgm:prSet presAssocID="{6EB40053-4315-0643-9372-7A8DB0808895}" presName="hierChild2" presStyleCnt="0"/>
      <dgm:spPr/>
    </dgm:pt>
    <dgm:pt modelId="{1410AC80-F0FE-5B40-BD68-EDC69E8E02CD}" type="pres">
      <dgm:prSet presAssocID="{357A6B28-24A8-C34E-BD6B-353AAB7C6F0B}" presName="Name19" presStyleLbl="parChTrans1D2" presStyleIdx="0" presStyleCnt="2"/>
      <dgm:spPr/>
    </dgm:pt>
    <dgm:pt modelId="{22F2281D-C9B9-A44D-9C90-622E56BB43BC}" type="pres">
      <dgm:prSet presAssocID="{CA8CE0A1-212E-814E-A07C-78CE199E79D6}" presName="Name21" presStyleCnt="0"/>
      <dgm:spPr/>
    </dgm:pt>
    <dgm:pt modelId="{CD883516-0E53-5E49-A532-DAAE2BB4F6DC}" type="pres">
      <dgm:prSet presAssocID="{CA8CE0A1-212E-814E-A07C-78CE199E79D6}" presName="level2Shape" presStyleLbl="node2" presStyleIdx="0" presStyleCnt="2" custScaleX="345922"/>
      <dgm:spPr/>
    </dgm:pt>
    <dgm:pt modelId="{21CE78E1-80BE-354B-8DEA-888E728275F4}" type="pres">
      <dgm:prSet presAssocID="{CA8CE0A1-212E-814E-A07C-78CE199E79D6}" presName="hierChild3" presStyleCnt="0"/>
      <dgm:spPr/>
    </dgm:pt>
    <dgm:pt modelId="{1FB0BFF5-7EE2-C144-8726-A83E30922A37}" type="pres">
      <dgm:prSet presAssocID="{D3435055-A4A4-5148-AD23-893F5D98267D}" presName="Name19" presStyleLbl="parChTrans1D3" presStyleIdx="0" presStyleCnt="6"/>
      <dgm:spPr/>
    </dgm:pt>
    <dgm:pt modelId="{96F3FD58-B467-FC44-943A-C1C2076E9AC8}" type="pres">
      <dgm:prSet presAssocID="{A4E28A2E-6A56-A944-B075-56165557655C}" presName="Name21" presStyleCnt="0"/>
      <dgm:spPr/>
    </dgm:pt>
    <dgm:pt modelId="{E6C18201-4FF3-2048-82B5-BF7B377A7661}" type="pres">
      <dgm:prSet presAssocID="{A4E28A2E-6A56-A944-B075-56165557655C}" presName="level2Shape" presStyleLbl="node3" presStyleIdx="0" presStyleCnt="6" custScaleX="151630" custScaleY="100075"/>
      <dgm:spPr/>
    </dgm:pt>
    <dgm:pt modelId="{F87772BE-E999-5646-8EBA-84989EA90B6F}" type="pres">
      <dgm:prSet presAssocID="{A4E28A2E-6A56-A944-B075-56165557655C}" presName="hierChild3" presStyleCnt="0"/>
      <dgm:spPr/>
    </dgm:pt>
    <dgm:pt modelId="{8B58178C-E1B3-F546-B7D3-8D1A9E7678F9}" type="pres">
      <dgm:prSet presAssocID="{FC1C6238-851B-5C48-BB05-417035CA009A}" presName="Name19" presStyleLbl="parChTrans1D4" presStyleIdx="0" presStyleCnt="13"/>
      <dgm:spPr/>
    </dgm:pt>
    <dgm:pt modelId="{64A8D1E4-B3D5-BC42-8365-E683CAAC59E9}" type="pres">
      <dgm:prSet presAssocID="{29CB0DFA-9E23-644F-8507-109D02FA9AA3}" presName="Name21" presStyleCnt="0"/>
      <dgm:spPr/>
    </dgm:pt>
    <dgm:pt modelId="{1854E208-8D57-9D4E-8655-EEA968221946}" type="pres">
      <dgm:prSet presAssocID="{29CB0DFA-9E23-644F-8507-109D02FA9AA3}" presName="level2Shape" presStyleLbl="node4" presStyleIdx="0" presStyleCnt="13" custScaleY="455663"/>
      <dgm:spPr/>
    </dgm:pt>
    <dgm:pt modelId="{F3D9876C-6A7E-7847-81FB-1F8B8EB96AA0}" type="pres">
      <dgm:prSet presAssocID="{29CB0DFA-9E23-644F-8507-109D02FA9AA3}" presName="hierChild3" presStyleCnt="0"/>
      <dgm:spPr/>
    </dgm:pt>
    <dgm:pt modelId="{3C7FB7F2-2FBE-B846-B859-E84B4E04AB78}" type="pres">
      <dgm:prSet presAssocID="{101D5C28-C849-2E4C-ABEF-766BF25A6846}" presName="Name19" presStyleLbl="parChTrans1D4" presStyleIdx="1" presStyleCnt="13"/>
      <dgm:spPr/>
    </dgm:pt>
    <dgm:pt modelId="{A68DD354-E426-1640-AA60-D79E2F1AECA0}" type="pres">
      <dgm:prSet presAssocID="{82B3E6A1-816D-2A47-97A5-7161BDB77C5A}" presName="Name21" presStyleCnt="0"/>
      <dgm:spPr/>
    </dgm:pt>
    <dgm:pt modelId="{C7FE1246-BE7B-8B49-AED4-522854C20690}" type="pres">
      <dgm:prSet presAssocID="{82B3E6A1-816D-2A47-97A5-7161BDB77C5A}" presName="level2Shape" presStyleLbl="node4" presStyleIdx="1" presStyleCnt="13" custScaleY="454888"/>
      <dgm:spPr/>
    </dgm:pt>
    <dgm:pt modelId="{B6E646E3-BC42-4947-B847-7651F474F0B8}" type="pres">
      <dgm:prSet presAssocID="{82B3E6A1-816D-2A47-97A5-7161BDB77C5A}" presName="hierChild3" presStyleCnt="0"/>
      <dgm:spPr/>
    </dgm:pt>
    <dgm:pt modelId="{00757199-57C1-F14F-80AB-99EC20A6F714}" type="pres">
      <dgm:prSet presAssocID="{58C95DE7-0E64-4E47-88CF-359DB18F5A2B}" presName="Name19" presStyleLbl="parChTrans1D4" presStyleIdx="2" presStyleCnt="13"/>
      <dgm:spPr/>
    </dgm:pt>
    <dgm:pt modelId="{3255DF81-330C-1047-97BF-43938F2237A5}" type="pres">
      <dgm:prSet presAssocID="{CB699BF1-9DB2-F045-8872-3CCD023DAB57}" presName="Name21" presStyleCnt="0"/>
      <dgm:spPr/>
    </dgm:pt>
    <dgm:pt modelId="{144D5490-7BD3-B546-9255-1ADD1A4CBF37}" type="pres">
      <dgm:prSet presAssocID="{CB699BF1-9DB2-F045-8872-3CCD023DAB57}" presName="level2Shape" presStyleLbl="node4" presStyleIdx="2" presStyleCnt="13" custScaleY="454889"/>
      <dgm:spPr/>
    </dgm:pt>
    <dgm:pt modelId="{F7E287FA-7B50-FC4B-96A5-3CC4EF90E9F6}" type="pres">
      <dgm:prSet presAssocID="{CB699BF1-9DB2-F045-8872-3CCD023DAB57}" presName="hierChild3" presStyleCnt="0"/>
      <dgm:spPr/>
    </dgm:pt>
    <dgm:pt modelId="{1798E41A-63D3-A24B-AFA3-E4FD93B4854C}" type="pres">
      <dgm:prSet presAssocID="{7780E71E-DA51-1E4D-94B0-8E10CFD2A5F2}" presName="Name19" presStyleLbl="parChTrans1D3" presStyleIdx="1" presStyleCnt="6"/>
      <dgm:spPr/>
    </dgm:pt>
    <dgm:pt modelId="{E053D6E7-C36D-4A45-AB50-09422CD76A16}" type="pres">
      <dgm:prSet presAssocID="{B4C00E10-FDCD-A746-9C96-5FDA54AB4094}" presName="Name21" presStyleCnt="0"/>
      <dgm:spPr/>
    </dgm:pt>
    <dgm:pt modelId="{50676FC8-E535-704B-A8B2-1C84A7FBA840}" type="pres">
      <dgm:prSet presAssocID="{B4C00E10-FDCD-A746-9C96-5FDA54AB4094}" presName="level2Shape" presStyleLbl="node3" presStyleIdx="1" presStyleCnt="6" custScaleX="151630"/>
      <dgm:spPr/>
    </dgm:pt>
    <dgm:pt modelId="{A6797A3E-F318-AE48-ABDF-C4AB323EC93D}" type="pres">
      <dgm:prSet presAssocID="{B4C00E10-FDCD-A746-9C96-5FDA54AB4094}" presName="hierChild3" presStyleCnt="0"/>
      <dgm:spPr/>
    </dgm:pt>
    <dgm:pt modelId="{C47C85EE-4374-814C-9893-58973F50298D}" type="pres">
      <dgm:prSet presAssocID="{03EB3F99-0461-CB42-81BA-5FD5336E65A2}" presName="Name19" presStyleLbl="parChTrans1D4" presStyleIdx="3" presStyleCnt="13"/>
      <dgm:spPr/>
    </dgm:pt>
    <dgm:pt modelId="{9D64B9B1-C3CF-8A44-9E9D-B54CE5BCDE8A}" type="pres">
      <dgm:prSet presAssocID="{2058E384-FF5F-4C48-8A2E-D991C25077A3}" presName="Name21" presStyleCnt="0"/>
      <dgm:spPr/>
    </dgm:pt>
    <dgm:pt modelId="{C203C046-8C0A-3B4D-A3D0-BCA2FDB1E250}" type="pres">
      <dgm:prSet presAssocID="{2058E384-FF5F-4C48-8A2E-D991C25077A3}" presName="level2Shape" presStyleLbl="node4" presStyleIdx="3" presStyleCnt="13" custScaleY="454888"/>
      <dgm:spPr/>
    </dgm:pt>
    <dgm:pt modelId="{B662A93E-B70F-A045-AC4B-711B7EBD9E27}" type="pres">
      <dgm:prSet presAssocID="{2058E384-FF5F-4C48-8A2E-D991C25077A3}" presName="hierChild3" presStyleCnt="0"/>
      <dgm:spPr/>
    </dgm:pt>
    <dgm:pt modelId="{78746A33-91C8-234F-8533-A7921471B024}" type="pres">
      <dgm:prSet presAssocID="{AEE36571-D46E-7049-A32A-9E7B047EB9E5}" presName="Name19" presStyleLbl="parChTrans1D4" presStyleIdx="4" presStyleCnt="13"/>
      <dgm:spPr/>
    </dgm:pt>
    <dgm:pt modelId="{39382CF2-45A5-CF4E-969E-F4F054F65AA8}" type="pres">
      <dgm:prSet presAssocID="{7AFD3FF1-19AE-4746-BFBE-407D32CB82CC}" presName="Name21" presStyleCnt="0"/>
      <dgm:spPr/>
    </dgm:pt>
    <dgm:pt modelId="{1E6FE255-1D84-2849-B87D-00296FEE1BA4}" type="pres">
      <dgm:prSet presAssocID="{7AFD3FF1-19AE-4746-BFBE-407D32CB82CC}" presName="level2Shape" presStyleLbl="node4" presStyleIdx="4" presStyleCnt="13" custScaleY="454888"/>
      <dgm:spPr/>
    </dgm:pt>
    <dgm:pt modelId="{77E9F96A-399F-5140-9C18-825F6E97298F}" type="pres">
      <dgm:prSet presAssocID="{7AFD3FF1-19AE-4746-BFBE-407D32CB82CC}" presName="hierChild3" presStyleCnt="0"/>
      <dgm:spPr/>
    </dgm:pt>
    <dgm:pt modelId="{E6E1A492-DB1D-8746-8EC1-28BBC8565B87}" type="pres">
      <dgm:prSet presAssocID="{6246D38A-E83C-374B-BC15-E75BA91CD905}" presName="Name19" presStyleLbl="parChTrans1D4" presStyleIdx="5" presStyleCnt="13"/>
      <dgm:spPr/>
    </dgm:pt>
    <dgm:pt modelId="{8BCE5F66-7AF8-1342-968B-74C976C2FC56}" type="pres">
      <dgm:prSet presAssocID="{17BFCDD6-4F7B-6146-9AA1-ADB2B421DE57}" presName="Name21" presStyleCnt="0"/>
      <dgm:spPr/>
    </dgm:pt>
    <dgm:pt modelId="{775EDD08-631D-4F4C-BF46-B584442076DD}" type="pres">
      <dgm:prSet presAssocID="{17BFCDD6-4F7B-6146-9AA1-ADB2B421DE57}" presName="level2Shape" presStyleLbl="node4" presStyleIdx="5" presStyleCnt="13" custScaleY="454888"/>
      <dgm:spPr/>
    </dgm:pt>
    <dgm:pt modelId="{9D423566-2EAC-4447-8AFD-CF5AFF6A0F61}" type="pres">
      <dgm:prSet presAssocID="{17BFCDD6-4F7B-6146-9AA1-ADB2B421DE57}" presName="hierChild3" presStyleCnt="0"/>
      <dgm:spPr/>
    </dgm:pt>
    <dgm:pt modelId="{D0F12A4F-D700-3146-A661-F9E3B77E5009}" type="pres">
      <dgm:prSet presAssocID="{EB3A4891-D1CA-0B47-94FE-C6EC9A7D6AA5}" presName="Name19" presStyleLbl="parChTrans1D3" presStyleIdx="2" presStyleCnt="6"/>
      <dgm:spPr/>
    </dgm:pt>
    <dgm:pt modelId="{4B884CB2-4018-0F41-A6A3-59C108857EE6}" type="pres">
      <dgm:prSet presAssocID="{1F92B75A-BBEC-724A-9DB7-C3C4E92DA32E}" presName="Name21" presStyleCnt="0"/>
      <dgm:spPr/>
    </dgm:pt>
    <dgm:pt modelId="{2A5BA07F-69FE-5640-8586-2C9D1402371B}" type="pres">
      <dgm:prSet presAssocID="{1F92B75A-BBEC-724A-9DB7-C3C4E92DA32E}" presName="level2Shape" presStyleLbl="node3" presStyleIdx="2" presStyleCnt="6" custScaleX="151630"/>
      <dgm:spPr/>
    </dgm:pt>
    <dgm:pt modelId="{2728CDC9-9FE1-7C4C-B20A-E6E733CF651B}" type="pres">
      <dgm:prSet presAssocID="{1F92B75A-BBEC-724A-9DB7-C3C4E92DA32E}" presName="hierChild3" presStyleCnt="0"/>
      <dgm:spPr/>
    </dgm:pt>
    <dgm:pt modelId="{95C7D674-F171-0249-AB43-B80B187A37EE}" type="pres">
      <dgm:prSet presAssocID="{A08200C7-6778-7744-BEE6-70EE835946A8}" presName="Name19" presStyleLbl="parChTrans1D4" presStyleIdx="6" presStyleCnt="13"/>
      <dgm:spPr/>
    </dgm:pt>
    <dgm:pt modelId="{40821C3F-3C85-964C-8F9F-00466966B09B}" type="pres">
      <dgm:prSet presAssocID="{F2F90A3F-8F02-844F-A5B2-D76193670B22}" presName="Name21" presStyleCnt="0"/>
      <dgm:spPr/>
    </dgm:pt>
    <dgm:pt modelId="{4A5DAF6B-0009-434E-8460-AA32240EC988}" type="pres">
      <dgm:prSet presAssocID="{F2F90A3F-8F02-844F-A5B2-D76193670B22}" presName="level2Shape" presStyleLbl="node4" presStyleIdx="6" presStyleCnt="13" custScaleY="454888"/>
      <dgm:spPr/>
    </dgm:pt>
    <dgm:pt modelId="{3AF29571-21A6-6C40-A483-60D5D6F48AF3}" type="pres">
      <dgm:prSet presAssocID="{F2F90A3F-8F02-844F-A5B2-D76193670B22}" presName="hierChild3" presStyleCnt="0"/>
      <dgm:spPr/>
    </dgm:pt>
    <dgm:pt modelId="{2FC0B535-F225-844D-995D-A2A79284B107}" type="pres">
      <dgm:prSet presAssocID="{C9B3D953-8595-954F-823B-D859560BAF4B}" presName="Name19" presStyleLbl="parChTrans1D4" presStyleIdx="7" presStyleCnt="13"/>
      <dgm:spPr/>
    </dgm:pt>
    <dgm:pt modelId="{228F4BAD-7999-B047-9F89-93F61BCB527C}" type="pres">
      <dgm:prSet presAssocID="{7C46AD92-DF4B-314F-8724-494627EB2E10}" presName="Name21" presStyleCnt="0"/>
      <dgm:spPr/>
    </dgm:pt>
    <dgm:pt modelId="{861C6CB1-CCB3-C44C-AA09-7C5C39AB8B61}" type="pres">
      <dgm:prSet presAssocID="{7C46AD92-DF4B-314F-8724-494627EB2E10}" presName="level2Shape" presStyleLbl="node4" presStyleIdx="7" presStyleCnt="13" custScaleY="454888"/>
      <dgm:spPr/>
    </dgm:pt>
    <dgm:pt modelId="{30719622-17BD-8B47-86D0-B1164A110409}" type="pres">
      <dgm:prSet presAssocID="{7C46AD92-DF4B-314F-8724-494627EB2E10}" presName="hierChild3" presStyleCnt="0"/>
      <dgm:spPr/>
    </dgm:pt>
    <dgm:pt modelId="{EDA11EB9-A785-EF40-87B8-8F268EA276D5}" type="pres">
      <dgm:prSet presAssocID="{C957334B-A610-2945-B2DD-AB12F8A236E5}" presName="Name19" presStyleLbl="parChTrans1D4" presStyleIdx="8" presStyleCnt="13"/>
      <dgm:spPr/>
    </dgm:pt>
    <dgm:pt modelId="{B79DD968-ABBE-FE44-8157-530DDA6D4A74}" type="pres">
      <dgm:prSet presAssocID="{E0D5B05B-4C77-7949-96EE-6F375735E169}" presName="Name21" presStyleCnt="0"/>
      <dgm:spPr/>
    </dgm:pt>
    <dgm:pt modelId="{849B3317-A8C1-5F40-BF31-9A8BE5410FEC}" type="pres">
      <dgm:prSet presAssocID="{E0D5B05B-4C77-7949-96EE-6F375735E169}" presName="level2Shape" presStyleLbl="node4" presStyleIdx="8" presStyleCnt="13" custScaleY="454888"/>
      <dgm:spPr/>
    </dgm:pt>
    <dgm:pt modelId="{87AC764E-55D6-174D-B70C-EEE93599DB6C}" type="pres">
      <dgm:prSet presAssocID="{E0D5B05B-4C77-7949-96EE-6F375735E169}" presName="hierChild3" presStyleCnt="0"/>
      <dgm:spPr/>
    </dgm:pt>
    <dgm:pt modelId="{6C206CCC-4A01-A84A-9AE7-1D8FABCA32E5}" type="pres">
      <dgm:prSet presAssocID="{EB5BB39D-C9E5-A14B-AA5B-823F7FA800D1}" presName="Name19" presStyleLbl="parChTrans1D2" presStyleIdx="1" presStyleCnt="2"/>
      <dgm:spPr/>
    </dgm:pt>
    <dgm:pt modelId="{C4A8EC4E-8EC1-5349-B4D4-DA0557EE9910}" type="pres">
      <dgm:prSet presAssocID="{6988951E-120E-184B-9DD2-C374176D8171}" presName="Name21" presStyleCnt="0"/>
      <dgm:spPr/>
    </dgm:pt>
    <dgm:pt modelId="{0E52761B-9CE4-8840-9B6D-214607836A53}" type="pres">
      <dgm:prSet presAssocID="{6988951E-120E-184B-9DD2-C374176D8171}" presName="level2Shape" presStyleLbl="node2" presStyleIdx="1" presStyleCnt="2" custScaleX="398861"/>
      <dgm:spPr/>
    </dgm:pt>
    <dgm:pt modelId="{36AFF9F6-647F-2444-9799-E3B8133AABFB}" type="pres">
      <dgm:prSet presAssocID="{6988951E-120E-184B-9DD2-C374176D8171}" presName="hierChild3" presStyleCnt="0"/>
      <dgm:spPr/>
    </dgm:pt>
    <dgm:pt modelId="{9B1D9060-3A7E-5F42-9F96-F7FBBBA8A884}" type="pres">
      <dgm:prSet presAssocID="{78189685-2FB5-104F-8D1F-168909BCEB81}" presName="Name19" presStyleLbl="parChTrans1D3" presStyleIdx="3" presStyleCnt="6"/>
      <dgm:spPr/>
    </dgm:pt>
    <dgm:pt modelId="{F56F01E4-FB1F-B446-B1CB-AE3822ECBBF6}" type="pres">
      <dgm:prSet presAssocID="{BA8CAB91-81EC-FC4B-AFBF-1637B4486D89}" presName="Name21" presStyleCnt="0"/>
      <dgm:spPr/>
    </dgm:pt>
    <dgm:pt modelId="{A6F5F52A-A121-3F4D-9FCC-DD5D717B086A}" type="pres">
      <dgm:prSet presAssocID="{BA8CAB91-81EC-FC4B-AFBF-1637B4486D89}" presName="level2Shape" presStyleLbl="node3" presStyleIdx="3" presStyleCnt="6" custScaleX="154157"/>
      <dgm:spPr/>
    </dgm:pt>
    <dgm:pt modelId="{C07509A9-8607-A44C-A702-072C3DA85A0A}" type="pres">
      <dgm:prSet presAssocID="{BA8CAB91-81EC-FC4B-AFBF-1637B4486D89}" presName="hierChild3" presStyleCnt="0"/>
      <dgm:spPr/>
    </dgm:pt>
    <dgm:pt modelId="{642F8AAD-3F71-B444-A315-04897BDC07C9}" type="pres">
      <dgm:prSet presAssocID="{9786D543-4AF4-0B48-B3E4-621762924327}" presName="Name19" presStyleLbl="parChTrans1D4" presStyleIdx="9" presStyleCnt="13"/>
      <dgm:spPr/>
    </dgm:pt>
    <dgm:pt modelId="{9CAAE414-7984-9140-B471-06877112F515}" type="pres">
      <dgm:prSet presAssocID="{9C18A8CA-597C-D346-AD40-0D5D1D62AF4F}" presName="Name21" presStyleCnt="0"/>
      <dgm:spPr/>
    </dgm:pt>
    <dgm:pt modelId="{6B696349-02CD-8C41-B210-2E198F38C8D4}" type="pres">
      <dgm:prSet presAssocID="{9C18A8CA-597C-D346-AD40-0D5D1D62AF4F}" presName="level2Shape" presStyleLbl="node4" presStyleIdx="9" presStyleCnt="13" custScaleY="454888"/>
      <dgm:spPr/>
    </dgm:pt>
    <dgm:pt modelId="{8CEC1A91-03A6-044B-9823-8214C835695A}" type="pres">
      <dgm:prSet presAssocID="{9C18A8CA-597C-D346-AD40-0D5D1D62AF4F}" presName="hierChild3" presStyleCnt="0"/>
      <dgm:spPr/>
    </dgm:pt>
    <dgm:pt modelId="{0C948EBA-CDF2-6B4C-9456-C7F4C086B6D3}" type="pres">
      <dgm:prSet presAssocID="{8751A370-AC21-1F4E-8D2F-086B287F4420}" presName="Name19" presStyleLbl="parChTrans1D3" presStyleIdx="4" presStyleCnt="6"/>
      <dgm:spPr/>
    </dgm:pt>
    <dgm:pt modelId="{A785AB1F-D23F-6443-9128-255C6A45B236}" type="pres">
      <dgm:prSet presAssocID="{E1B0AA19-57FB-8148-AAB3-1D5D82FC343A}" presName="Name21" presStyleCnt="0"/>
      <dgm:spPr/>
    </dgm:pt>
    <dgm:pt modelId="{71F430EC-0BD7-7B47-A4A9-3D7BB371707E}" type="pres">
      <dgm:prSet presAssocID="{E1B0AA19-57FB-8148-AAB3-1D5D82FC343A}" presName="level2Shape" presStyleLbl="node3" presStyleIdx="4" presStyleCnt="6" custScaleX="156769"/>
      <dgm:spPr/>
    </dgm:pt>
    <dgm:pt modelId="{A09FA859-EED8-5840-881A-761DC0EB7841}" type="pres">
      <dgm:prSet presAssocID="{E1B0AA19-57FB-8148-AAB3-1D5D82FC343A}" presName="hierChild3" presStyleCnt="0"/>
      <dgm:spPr/>
    </dgm:pt>
    <dgm:pt modelId="{397F228C-FD39-4A4D-9EDB-578BC3114A05}" type="pres">
      <dgm:prSet presAssocID="{64AE4B66-2745-CB4C-B112-E6EF2534FE05}" presName="Name19" presStyleLbl="parChTrans1D4" presStyleIdx="10" presStyleCnt="13"/>
      <dgm:spPr/>
    </dgm:pt>
    <dgm:pt modelId="{38833F2A-85A1-044E-BD85-239BC20B81BD}" type="pres">
      <dgm:prSet presAssocID="{7EE268C5-FF27-4D4C-9BF4-A37772D6D526}" presName="Name21" presStyleCnt="0"/>
      <dgm:spPr/>
    </dgm:pt>
    <dgm:pt modelId="{A4608AB3-2019-934D-AAE4-18095869F03D}" type="pres">
      <dgm:prSet presAssocID="{7EE268C5-FF27-4D4C-9BF4-A37772D6D526}" presName="level2Shape" presStyleLbl="node4" presStyleIdx="10" presStyleCnt="13" custScaleY="454888"/>
      <dgm:spPr/>
    </dgm:pt>
    <dgm:pt modelId="{FBE6ADA7-1D51-294F-97E5-6CC9EF76ACAD}" type="pres">
      <dgm:prSet presAssocID="{7EE268C5-FF27-4D4C-9BF4-A37772D6D526}" presName="hierChild3" presStyleCnt="0"/>
      <dgm:spPr/>
    </dgm:pt>
    <dgm:pt modelId="{809C04F7-8F60-B548-8379-C409450B8DD6}" type="pres">
      <dgm:prSet presAssocID="{2D21CB34-BC3C-D34C-BB90-89200C355711}" presName="Name19" presStyleLbl="parChTrans1D3" presStyleIdx="5" presStyleCnt="6"/>
      <dgm:spPr/>
    </dgm:pt>
    <dgm:pt modelId="{5FF6A24B-72A4-5E41-8510-22B69EBE5AC7}" type="pres">
      <dgm:prSet presAssocID="{0D2A1768-95D8-4245-BE0A-652AD9F7EE43}" presName="Name21" presStyleCnt="0"/>
      <dgm:spPr/>
    </dgm:pt>
    <dgm:pt modelId="{B7FA797A-3FB4-E949-A94E-CDE72C2FB316}" type="pres">
      <dgm:prSet presAssocID="{0D2A1768-95D8-4245-BE0A-652AD9F7EE43}" presName="level2Shape" presStyleLbl="node3" presStyleIdx="5" presStyleCnt="6" custScaleX="156769"/>
      <dgm:spPr/>
    </dgm:pt>
    <dgm:pt modelId="{153DCD1A-00F1-9E41-AD74-607E6042772C}" type="pres">
      <dgm:prSet presAssocID="{0D2A1768-95D8-4245-BE0A-652AD9F7EE43}" presName="hierChild3" presStyleCnt="0"/>
      <dgm:spPr/>
    </dgm:pt>
    <dgm:pt modelId="{41D04044-26D4-0647-A8E6-F8447677826E}" type="pres">
      <dgm:prSet presAssocID="{7C66A36B-31F7-5E49-85BD-BCB70ED2E842}" presName="Name19" presStyleLbl="parChTrans1D4" presStyleIdx="11" presStyleCnt="13"/>
      <dgm:spPr/>
    </dgm:pt>
    <dgm:pt modelId="{335A62B2-4E28-F541-943E-0188F31A9656}" type="pres">
      <dgm:prSet presAssocID="{B549AB77-9B22-324A-866D-1028770AC980}" presName="Name21" presStyleCnt="0"/>
      <dgm:spPr/>
    </dgm:pt>
    <dgm:pt modelId="{51F6AA37-132D-3B4D-A655-D6A413A8480B}" type="pres">
      <dgm:prSet presAssocID="{B549AB77-9B22-324A-866D-1028770AC980}" presName="level2Shape" presStyleLbl="node4" presStyleIdx="11" presStyleCnt="13" custScaleY="454888" custLinFactNeighborX="4247" custLinFactNeighborY="2124"/>
      <dgm:spPr/>
    </dgm:pt>
    <dgm:pt modelId="{3866A32F-13BE-FA41-8165-CE3C1C0567EE}" type="pres">
      <dgm:prSet presAssocID="{B549AB77-9B22-324A-866D-1028770AC980}" presName="hierChild3" presStyleCnt="0"/>
      <dgm:spPr/>
    </dgm:pt>
    <dgm:pt modelId="{28AC3565-6CF5-9247-AB4D-D4F1E4B62BC8}" type="pres">
      <dgm:prSet presAssocID="{4AB19ADD-A4DC-6E41-8597-07421BFEF2E5}" presName="Name19" presStyleLbl="parChTrans1D4" presStyleIdx="12" presStyleCnt="13"/>
      <dgm:spPr/>
    </dgm:pt>
    <dgm:pt modelId="{4A7ED177-8839-8040-8495-1BA4FAB1D03C}" type="pres">
      <dgm:prSet presAssocID="{1909A438-3841-BE42-A4B5-4412CBE19CFF}" presName="Name21" presStyleCnt="0"/>
      <dgm:spPr/>
    </dgm:pt>
    <dgm:pt modelId="{3228C34A-ED1F-ED48-86CC-199A57BE4007}" type="pres">
      <dgm:prSet presAssocID="{1909A438-3841-BE42-A4B5-4412CBE19CFF}" presName="level2Shape" presStyleLbl="node4" presStyleIdx="12" presStyleCnt="13" custScaleY="454888"/>
      <dgm:spPr/>
    </dgm:pt>
    <dgm:pt modelId="{E0BB239A-0958-CC4C-AC92-F488E4CD3B90}" type="pres">
      <dgm:prSet presAssocID="{1909A438-3841-BE42-A4B5-4412CBE19CFF}" presName="hierChild3" presStyleCnt="0"/>
      <dgm:spPr/>
    </dgm:pt>
    <dgm:pt modelId="{B8C07BAD-20AE-3B42-8051-67FFF8CF5B94}" type="pres">
      <dgm:prSet presAssocID="{9D33526C-BC03-A64E-B17D-E964E403A7F9}" presName="bgShapesFlow" presStyleCnt="0"/>
      <dgm:spPr/>
    </dgm:pt>
    <dgm:pt modelId="{4DAE7C22-524C-3E4D-A7C2-BD6130B1F195}" type="pres">
      <dgm:prSet presAssocID="{CD24DD75-FD1E-4941-900A-7DBCD073AE75}" presName="rectComp" presStyleCnt="0"/>
      <dgm:spPr/>
    </dgm:pt>
    <dgm:pt modelId="{449B242E-C265-8949-B66A-42DCFE9F635D}" type="pres">
      <dgm:prSet presAssocID="{CD24DD75-FD1E-4941-900A-7DBCD073AE75}" presName="bgRect" presStyleLbl="bgShp" presStyleIdx="0" presStyleCnt="4"/>
      <dgm:spPr/>
    </dgm:pt>
    <dgm:pt modelId="{84DF35F6-D74E-CA4D-AD5A-0298EAF414CE}" type="pres">
      <dgm:prSet presAssocID="{CD24DD75-FD1E-4941-900A-7DBCD073AE75}" presName="bgRectTx" presStyleLbl="bgShp" presStyleIdx="0" presStyleCnt="4">
        <dgm:presLayoutVars>
          <dgm:bulletEnabled val="1"/>
        </dgm:presLayoutVars>
      </dgm:prSet>
      <dgm:spPr/>
    </dgm:pt>
    <dgm:pt modelId="{C94A2957-4796-C943-BF9B-217B90C78483}" type="pres">
      <dgm:prSet presAssocID="{CD24DD75-FD1E-4941-900A-7DBCD073AE75}" presName="spComp" presStyleCnt="0"/>
      <dgm:spPr/>
    </dgm:pt>
    <dgm:pt modelId="{DEB387EF-ECA5-6144-8504-B4BBB3B872B5}" type="pres">
      <dgm:prSet presAssocID="{CD24DD75-FD1E-4941-900A-7DBCD073AE75}" presName="vSp" presStyleCnt="0"/>
      <dgm:spPr/>
    </dgm:pt>
    <dgm:pt modelId="{CEDB3F5D-8A9C-D44F-BBF3-B6C297113244}" type="pres">
      <dgm:prSet presAssocID="{3248D4A0-E6C8-EA40-BEEA-941CF85FC900}" presName="rectComp" presStyleCnt="0"/>
      <dgm:spPr/>
    </dgm:pt>
    <dgm:pt modelId="{1A52236C-90A3-424C-8A56-5802257AC6BD}" type="pres">
      <dgm:prSet presAssocID="{3248D4A0-E6C8-EA40-BEEA-941CF85FC900}" presName="bgRect" presStyleLbl="bgShp" presStyleIdx="1" presStyleCnt="4"/>
      <dgm:spPr/>
    </dgm:pt>
    <dgm:pt modelId="{6B25692A-1732-0B42-B825-7228C2EE0AE4}" type="pres">
      <dgm:prSet presAssocID="{3248D4A0-E6C8-EA40-BEEA-941CF85FC900}" presName="bgRectTx" presStyleLbl="bgShp" presStyleIdx="1" presStyleCnt="4">
        <dgm:presLayoutVars>
          <dgm:bulletEnabled val="1"/>
        </dgm:presLayoutVars>
      </dgm:prSet>
      <dgm:spPr/>
    </dgm:pt>
    <dgm:pt modelId="{2C8C9B18-7C57-8C4B-A21D-3255007448F9}" type="pres">
      <dgm:prSet presAssocID="{3248D4A0-E6C8-EA40-BEEA-941CF85FC900}" presName="spComp" presStyleCnt="0"/>
      <dgm:spPr/>
    </dgm:pt>
    <dgm:pt modelId="{688B4382-A6FA-E849-943F-6A5CCDEA97C3}" type="pres">
      <dgm:prSet presAssocID="{3248D4A0-E6C8-EA40-BEEA-941CF85FC900}" presName="vSp" presStyleCnt="0"/>
      <dgm:spPr/>
    </dgm:pt>
    <dgm:pt modelId="{1EEF9148-3896-3943-BFFD-956492604FFF}" type="pres">
      <dgm:prSet presAssocID="{99FE0DDA-8B3E-3549-8F89-C093A7BA2ABD}" presName="rectComp" presStyleCnt="0"/>
      <dgm:spPr/>
    </dgm:pt>
    <dgm:pt modelId="{4D376544-4AD7-9440-8E21-3DBD78D7A961}" type="pres">
      <dgm:prSet presAssocID="{99FE0DDA-8B3E-3549-8F89-C093A7BA2ABD}" presName="bgRect" presStyleLbl="bgShp" presStyleIdx="2" presStyleCnt="4"/>
      <dgm:spPr/>
    </dgm:pt>
    <dgm:pt modelId="{CA002E6A-883C-AB4E-A105-56740167E021}" type="pres">
      <dgm:prSet presAssocID="{99FE0DDA-8B3E-3549-8F89-C093A7BA2ABD}" presName="bgRectTx" presStyleLbl="bgShp" presStyleIdx="2" presStyleCnt="4">
        <dgm:presLayoutVars>
          <dgm:bulletEnabled val="1"/>
        </dgm:presLayoutVars>
      </dgm:prSet>
      <dgm:spPr/>
    </dgm:pt>
    <dgm:pt modelId="{E32256FD-874F-1642-9B98-FBD323951F74}" type="pres">
      <dgm:prSet presAssocID="{99FE0DDA-8B3E-3549-8F89-C093A7BA2ABD}" presName="spComp" presStyleCnt="0"/>
      <dgm:spPr/>
    </dgm:pt>
    <dgm:pt modelId="{C754A1A9-5B40-C847-A1FB-3E2C4697E4FF}" type="pres">
      <dgm:prSet presAssocID="{99FE0DDA-8B3E-3549-8F89-C093A7BA2ABD}" presName="vSp" presStyleCnt="0"/>
      <dgm:spPr/>
    </dgm:pt>
    <dgm:pt modelId="{B168F016-CA6E-2545-B803-AB6B5F521612}" type="pres">
      <dgm:prSet presAssocID="{FBFAF758-600C-8E4E-AED4-B73AE9323A0C}" presName="rectComp" presStyleCnt="0"/>
      <dgm:spPr/>
    </dgm:pt>
    <dgm:pt modelId="{2BC4A370-36ED-DF4E-82CA-865A8ECAB0D3}" type="pres">
      <dgm:prSet presAssocID="{FBFAF758-600C-8E4E-AED4-B73AE9323A0C}" presName="bgRect" presStyleLbl="bgShp" presStyleIdx="3" presStyleCnt="4"/>
      <dgm:spPr/>
    </dgm:pt>
    <dgm:pt modelId="{8C3B8135-DE46-C040-9E1D-E2FC8F333EAC}" type="pres">
      <dgm:prSet presAssocID="{FBFAF758-600C-8E4E-AED4-B73AE9323A0C}" presName="bgRectTx" presStyleLbl="bgShp" presStyleIdx="3" presStyleCnt="4">
        <dgm:presLayoutVars>
          <dgm:bulletEnabled val="1"/>
        </dgm:presLayoutVars>
      </dgm:prSet>
      <dgm:spPr/>
    </dgm:pt>
  </dgm:ptLst>
  <dgm:cxnLst>
    <dgm:cxn modelId="{FAAC1B00-68CC-F34B-B42D-9F7327C0CF80}" srcId="{9D33526C-BC03-A64E-B17D-E964E403A7F9}" destId="{CD24DD75-FD1E-4941-900A-7DBCD073AE75}" srcOrd="1" destOrd="0" parTransId="{5DDC0733-F86D-9847-814C-4C14BA2F5C02}" sibTransId="{E5450064-9AAE-6E44-B841-F57EE527DB63}"/>
    <dgm:cxn modelId="{F3627300-E54B-9D45-9C17-0EC2C2580F9E}" type="presOf" srcId="{101D5C28-C849-2E4C-ABEF-766BF25A6846}" destId="{3C7FB7F2-2FBE-B846-B859-E84B4E04AB78}" srcOrd="0" destOrd="0" presId="urn:microsoft.com/office/officeart/2005/8/layout/hierarchy6"/>
    <dgm:cxn modelId="{CBE1AA0B-78A9-E949-9E65-562C3E0A0532}" srcId="{A4E28A2E-6A56-A944-B075-56165557655C}" destId="{82B3E6A1-816D-2A47-97A5-7161BDB77C5A}" srcOrd="1" destOrd="0" parTransId="{101D5C28-C849-2E4C-ABEF-766BF25A6846}" sibTransId="{26B756CD-AE8A-ED4F-9133-99BA52CB7ADA}"/>
    <dgm:cxn modelId="{93080E0C-DDE4-AC48-8EBF-4F0D2932B817}" srcId="{6EB40053-4315-0643-9372-7A8DB0808895}" destId="{CA8CE0A1-212E-814E-A07C-78CE199E79D6}" srcOrd="0" destOrd="0" parTransId="{357A6B28-24A8-C34E-BD6B-353AAB7C6F0B}" sibTransId="{0C2608E3-BE7F-2548-8F6B-6A951E554BC3}"/>
    <dgm:cxn modelId="{916A1B0F-4BF2-FA41-8C32-24E3403DA457}" srcId="{BA8CAB91-81EC-FC4B-AFBF-1637B4486D89}" destId="{9C18A8CA-597C-D346-AD40-0D5D1D62AF4F}" srcOrd="0" destOrd="0" parTransId="{9786D543-4AF4-0B48-B3E4-621762924327}" sibTransId="{8676A376-1775-8547-8311-795AC683EE45}"/>
    <dgm:cxn modelId="{3127E011-2B5F-3643-AE30-1002D85671EE}" type="presOf" srcId="{64AE4B66-2745-CB4C-B112-E6EF2534FE05}" destId="{397F228C-FD39-4A4D-9EDB-578BC3114A05}" srcOrd="0" destOrd="0" presId="urn:microsoft.com/office/officeart/2005/8/layout/hierarchy6"/>
    <dgm:cxn modelId="{E2C3B714-B91A-7A49-A11C-CD0804BAB0E5}" type="presOf" srcId="{82B3E6A1-816D-2A47-97A5-7161BDB77C5A}" destId="{C7FE1246-BE7B-8B49-AED4-522854C20690}" srcOrd="0" destOrd="0" presId="urn:microsoft.com/office/officeart/2005/8/layout/hierarchy6"/>
    <dgm:cxn modelId="{2F98151B-6733-AB46-B6B3-B2B124F045FB}" type="presOf" srcId="{BA8CAB91-81EC-FC4B-AFBF-1637B4486D89}" destId="{A6F5F52A-A121-3F4D-9FCC-DD5D717B086A}" srcOrd="0" destOrd="0" presId="urn:microsoft.com/office/officeart/2005/8/layout/hierarchy6"/>
    <dgm:cxn modelId="{E2FE441C-90BC-674E-8F97-723AC212693F}" type="presOf" srcId="{2058E384-FF5F-4C48-8A2E-D991C25077A3}" destId="{C203C046-8C0A-3B4D-A3D0-BCA2FDB1E250}" srcOrd="0" destOrd="0" presId="urn:microsoft.com/office/officeart/2005/8/layout/hierarchy6"/>
    <dgm:cxn modelId="{E4F76E1C-3B51-8E4E-A3A8-5D77EABD4DB4}" srcId="{A4E28A2E-6A56-A944-B075-56165557655C}" destId="{29CB0DFA-9E23-644F-8507-109D02FA9AA3}" srcOrd="0" destOrd="0" parTransId="{FC1C6238-851B-5C48-BB05-417035CA009A}" sibTransId="{DA9662E7-DC84-7143-AFC9-0ACDD2F41BAA}"/>
    <dgm:cxn modelId="{D7D3091E-FFFB-9646-A21A-BAC4003FCD82}" srcId="{A4E28A2E-6A56-A944-B075-56165557655C}" destId="{CB699BF1-9DB2-F045-8872-3CCD023DAB57}" srcOrd="2" destOrd="0" parTransId="{58C95DE7-0E64-4E47-88CF-359DB18F5A2B}" sibTransId="{7D12E634-33C3-BA4E-A9ED-1864209DA9D8}"/>
    <dgm:cxn modelId="{7B304120-0BDD-0740-87C8-B0E9332452B3}" type="presOf" srcId="{9D33526C-BC03-A64E-B17D-E964E403A7F9}" destId="{F820BB12-C699-BB45-A4DC-03B7B6DEA582}" srcOrd="0" destOrd="0" presId="urn:microsoft.com/office/officeart/2005/8/layout/hierarchy6"/>
    <dgm:cxn modelId="{ACB66F20-8DD6-C048-A253-7E02D9CE9BE7}" srcId="{CA8CE0A1-212E-814E-A07C-78CE199E79D6}" destId="{A4E28A2E-6A56-A944-B075-56165557655C}" srcOrd="0" destOrd="0" parTransId="{D3435055-A4A4-5148-AD23-893F5D98267D}" sibTransId="{2098934A-3BAE-124C-B138-399E1DBB6720}"/>
    <dgm:cxn modelId="{77E20525-6BEC-8048-AEE9-6B5D228542D1}" type="presOf" srcId="{1F92B75A-BBEC-724A-9DB7-C3C4E92DA32E}" destId="{2A5BA07F-69FE-5640-8586-2C9D1402371B}" srcOrd="0" destOrd="0" presId="urn:microsoft.com/office/officeart/2005/8/layout/hierarchy6"/>
    <dgm:cxn modelId="{4B1D7529-DF93-B94C-B4B7-776689019E9D}" type="presOf" srcId="{E1B0AA19-57FB-8148-AAB3-1D5D82FC343A}" destId="{71F430EC-0BD7-7B47-A4A9-3D7BB371707E}" srcOrd="0" destOrd="0" presId="urn:microsoft.com/office/officeart/2005/8/layout/hierarchy6"/>
    <dgm:cxn modelId="{938D2330-7F05-9148-B0F1-337FBA73306B}" type="presOf" srcId="{78189685-2FB5-104F-8D1F-168909BCEB81}" destId="{9B1D9060-3A7E-5F42-9F96-F7FBBBA8A884}" srcOrd="0" destOrd="0" presId="urn:microsoft.com/office/officeart/2005/8/layout/hierarchy6"/>
    <dgm:cxn modelId="{15005134-DB5C-FF44-B06D-B87ED3B466CE}" srcId="{9D33526C-BC03-A64E-B17D-E964E403A7F9}" destId="{FBFAF758-600C-8E4E-AED4-B73AE9323A0C}" srcOrd="4" destOrd="0" parTransId="{91AF81E2-F59A-4949-84AC-BAB8C2A48BB3}" sibTransId="{AA1D9D81-143D-DC42-A6B4-1DA55E360816}"/>
    <dgm:cxn modelId="{24D39B35-FC39-D244-A475-FB86FE852EBD}" type="presOf" srcId="{C9B3D953-8595-954F-823B-D859560BAF4B}" destId="{2FC0B535-F225-844D-995D-A2A79284B107}" srcOrd="0" destOrd="0" presId="urn:microsoft.com/office/officeart/2005/8/layout/hierarchy6"/>
    <dgm:cxn modelId="{BB43B736-275E-874F-91FB-F9D7101B90A7}" type="presOf" srcId="{99FE0DDA-8B3E-3549-8F89-C093A7BA2ABD}" destId="{CA002E6A-883C-AB4E-A105-56740167E021}" srcOrd="1" destOrd="0" presId="urn:microsoft.com/office/officeart/2005/8/layout/hierarchy6"/>
    <dgm:cxn modelId="{0A691138-3245-DF48-83D8-5ABB31ABFC91}" type="presOf" srcId="{99FE0DDA-8B3E-3549-8F89-C093A7BA2ABD}" destId="{4D376544-4AD7-9440-8E21-3DBD78D7A961}" srcOrd="0" destOrd="0" presId="urn:microsoft.com/office/officeart/2005/8/layout/hierarchy6"/>
    <dgm:cxn modelId="{D0CBF238-C739-FF4A-AE5F-7D662BD7AC05}" type="presOf" srcId="{CB699BF1-9DB2-F045-8872-3CCD023DAB57}" destId="{144D5490-7BD3-B546-9255-1ADD1A4CBF37}" srcOrd="0" destOrd="0" presId="urn:microsoft.com/office/officeart/2005/8/layout/hierarchy6"/>
    <dgm:cxn modelId="{E541173A-7C75-224D-A214-F9ED6563CE4E}" type="presOf" srcId="{F2F90A3F-8F02-844F-A5B2-D76193670B22}" destId="{4A5DAF6B-0009-434E-8460-AA32240EC988}" srcOrd="0" destOrd="0" presId="urn:microsoft.com/office/officeart/2005/8/layout/hierarchy6"/>
    <dgm:cxn modelId="{BCB5DE40-EFCB-124B-A978-24D9275ADFBF}" type="presOf" srcId="{6988951E-120E-184B-9DD2-C374176D8171}" destId="{0E52761B-9CE4-8840-9B6D-214607836A53}" srcOrd="0" destOrd="0" presId="urn:microsoft.com/office/officeart/2005/8/layout/hierarchy6"/>
    <dgm:cxn modelId="{025FF641-19A1-C349-89EB-5E26CCECF6DE}" srcId="{E1B0AA19-57FB-8148-AAB3-1D5D82FC343A}" destId="{7EE268C5-FF27-4D4C-9BF4-A37772D6D526}" srcOrd="0" destOrd="0" parTransId="{64AE4B66-2745-CB4C-B112-E6EF2534FE05}" sibTransId="{9C1CB467-261A-984E-898C-58FB0005AA44}"/>
    <dgm:cxn modelId="{86BFC243-D07C-1E44-83FB-39B2122143BB}" srcId="{B4C00E10-FDCD-A746-9C96-5FDA54AB4094}" destId="{2058E384-FF5F-4C48-8A2E-D991C25077A3}" srcOrd="0" destOrd="0" parTransId="{03EB3F99-0461-CB42-81BA-5FD5336E65A2}" sibTransId="{A48F187A-CCE2-3947-9E4F-EB01DE9E4FDE}"/>
    <dgm:cxn modelId="{3E1B0A48-D4A4-CD4F-845F-8FD436009718}" type="presOf" srcId="{CD24DD75-FD1E-4941-900A-7DBCD073AE75}" destId="{84DF35F6-D74E-CA4D-AD5A-0298EAF414CE}" srcOrd="1" destOrd="0" presId="urn:microsoft.com/office/officeart/2005/8/layout/hierarchy6"/>
    <dgm:cxn modelId="{626AFB4F-6382-8B4B-89AE-A9BAFB5DC72D}" srcId="{9D33526C-BC03-A64E-B17D-E964E403A7F9}" destId="{99FE0DDA-8B3E-3549-8F89-C093A7BA2ABD}" srcOrd="3" destOrd="0" parTransId="{976754B3-0388-3D46-ADA7-F4CE36783447}" sibTransId="{4B08E5C7-63A5-AB45-ABBB-143DD1F83473}"/>
    <dgm:cxn modelId="{6B4E2350-9907-A44C-9337-C68644D6FAB2}" type="presOf" srcId="{A08200C7-6778-7744-BEE6-70EE835946A8}" destId="{95C7D674-F171-0249-AB43-B80B187A37EE}" srcOrd="0" destOrd="0" presId="urn:microsoft.com/office/officeart/2005/8/layout/hierarchy6"/>
    <dgm:cxn modelId="{AE7B0652-E29F-2940-8EC6-E42647A3DDE6}" type="presOf" srcId="{FC1C6238-851B-5C48-BB05-417035CA009A}" destId="{8B58178C-E1B3-F546-B7D3-8D1A9E7678F9}" srcOrd="0" destOrd="0" presId="urn:microsoft.com/office/officeart/2005/8/layout/hierarchy6"/>
    <dgm:cxn modelId="{46BF8857-6E2C-6943-97EE-48597BEE2B47}" type="presOf" srcId="{29CB0DFA-9E23-644F-8507-109D02FA9AA3}" destId="{1854E208-8D57-9D4E-8655-EEA968221946}" srcOrd="0" destOrd="0" presId="urn:microsoft.com/office/officeart/2005/8/layout/hierarchy6"/>
    <dgm:cxn modelId="{E64FC45E-D65B-C148-B07A-4D783F49BECA}" type="presOf" srcId="{7C46AD92-DF4B-314F-8724-494627EB2E10}" destId="{861C6CB1-CCB3-C44C-AA09-7C5C39AB8B61}" srcOrd="0" destOrd="0" presId="urn:microsoft.com/office/officeart/2005/8/layout/hierarchy6"/>
    <dgm:cxn modelId="{B82DA863-3204-0440-A874-4F0F31F7EBC4}" type="presOf" srcId="{AEE36571-D46E-7049-A32A-9E7B047EB9E5}" destId="{78746A33-91C8-234F-8533-A7921471B024}" srcOrd="0" destOrd="0" presId="urn:microsoft.com/office/officeart/2005/8/layout/hierarchy6"/>
    <dgm:cxn modelId="{D9850669-B7A9-7643-A985-F848F21D17FC}" type="presOf" srcId="{3248D4A0-E6C8-EA40-BEEA-941CF85FC900}" destId="{6B25692A-1732-0B42-B825-7228C2EE0AE4}" srcOrd="1" destOrd="0" presId="urn:microsoft.com/office/officeart/2005/8/layout/hierarchy6"/>
    <dgm:cxn modelId="{325DBB6D-913D-614A-B205-CD5BF2B9215E}" type="presOf" srcId="{8751A370-AC21-1F4E-8D2F-086B287F4420}" destId="{0C948EBA-CDF2-6B4C-9456-C7F4C086B6D3}" srcOrd="0" destOrd="0" presId="urn:microsoft.com/office/officeart/2005/8/layout/hierarchy6"/>
    <dgm:cxn modelId="{F5470B73-E1DB-B343-A194-E417B2968DA9}" srcId="{6988951E-120E-184B-9DD2-C374176D8171}" destId="{0D2A1768-95D8-4245-BE0A-652AD9F7EE43}" srcOrd="2" destOrd="0" parTransId="{2D21CB34-BC3C-D34C-BB90-89200C355711}" sibTransId="{8832EF23-1DAC-3D4D-8E66-95EBB65A0448}"/>
    <dgm:cxn modelId="{246FF274-C668-1242-A617-79160043AAE9}" type="presOf" srcId="{357A6B28-24A8-C34E-BD6B-353AAB7C6F0B}" destId="{1410AC80-F0FE-5B40-BD68-EDC69E8E02CD}" srcOrd="0" destOrd="0" presId="urn:microsoft.com/office/officeart/2005/8/layout/hierarchy6"/>
    <dgm:cxn modelId="{9BD31B80-873F-1C41-AEE0-5AAB0B3BD805}" type="presOf" srcId="{EB3A4891-D1CA-0B47-94FE-C6EC9A7D6AA5}" destId="{D0F12A4F-D700-3146-A661-F9E3B77E5009}" srcOrd="0" destOrd="0" presId="urn:microsoft.com/office/officeart/2005/8/layout/hierarchy6"/>
    <dgm:cxn modelId="{FB00C280-B915-FC42-A595-BEBECEE1A2A0}" type="presOf" srcId="{E0D5B05B-4C77-7949-96EE-6F375735E169}" destId="{849B3317-A8C1-5F40-BF31-9A8BE5410FEC}" srcOrd="0" destOrd="0" presId="urn:microsoft.com/office/officeart/2005/8/layout/hierarchy6"/>
    <dgm:cxn modelId="{E76A4B85-E558-2C4F-8710-3BEE24AA4C8D}" type="presOf" srcId="{A4E28A2E-6A56-A944-B075-56165557655C}" destId="{E6C18201-4FF3-2048-82B5-BF7B377A7661}" srcOrd="0" destOrd="0" presId="urn:microsoft.com/office/officeart/2005/8/layout/hierarchy6"/>
    <dgm:cxn modelId="{EF145C85-2C41-2A4C-978D-1E72A24029C9}" type="presOf" srcId="{FBFAF758-600C-8E4E-AED4-B73AE9323A0C}" destId="{8C3B8135-DE46-C040-9E1D-E2FC8F333EAC}" srcOrd="1" destOrd="0" presId="urn:microsoft.com/office/officeart/2005/8/layout/hierarchy6"/>
    <dgm:cxn modelId="{6D9D8B86-DAA0-2348-8800-75A785C639CF}" type="presOf" srcId="{7AFD3FF1-19AE-4746-BFBE-407D32CB82CC}" destId="{1E6FE255-1D84-2849-B87D-00296FEE1BA4}" srcOrd="0" destOrd="0" presId="urn:microsoft.com/office/officeart/2005/8/layout/hierarchy6"/>
    <dgm:cxn modelId="{C08A8487-5747-3747-A974-FE9B0DD013F5}" type="presOf" srcId="{6246D38A-E83C-374B-BC15-E75BA91CD905}" destId="{E6E1A492-DB1D-8746-8EC1-28BBC8565B87}" srcOrd="0" destOrd="0" presId="urn:microsoft.com/office/officeart/2005/8/layout/hierarchy6"/>
    <dgm:cxn modelId="{75327D91-F5CE-444C-8F1A-5B84A3ADA187}" srcId="{6988951E-120E-184B-9DD2-C374176D8171}" destId="{E1B0AA19-57FB-8148-AAB3-1D5D82FC343A}" srcOrd="1" destOrd="0" parTransId="{8751A370-AC21-1F4E-8D2F-086B287F4420}" sibTransId="{A0713473-C2EE-CB45-A0C5-9EEC989BE1D0}"/>
    <dgm:cxn modelId="{3379C691-917D-254C-9DB8-24CCA6CC8020}" type="presOf" srcId="{9786D543-4AF4-0B48-B3E4-621762924327}" destId="{642F8AAD-3F71-B444-A315-04897BDC07C9}" srcOrd="0" destOrd="0" presId="urn:microsoft.com/office/officeart/2005/8/layout/hierarchy6"/>
    <dgm:cxn modelId="{EE561F9B-9A58-9549-A486-316423CBA360}" type="presOf" srcId="{CA8CE0A1-212E-814E-A07C-78CE199E79D6}" destId="{CD883516-0E53-5E49-A532-DAAE2BB4F6DC}" srcOrd="0" destOrd="0" presId="urn:microsoft.com/office/officeart/2005/8/layout/hierarchy6"/>
    <dgm:cxn modelId="{2D7F70A0-DB4A-B24C-8033-FCEAF502A9C1}" type="presOf" srcId="{0D2A1768-95D8-4245-BE0A-652AD9F7EE43}" destId="{B7FA797A-3FB4-E949-A94E-CDE72C2FB316}" srcOrd="0" destOrd="0" presId="urn:microsoft.com/office/officeart/2005/8/layout/hierarchy6"/>
    <dgm:cxn modelId="{C92ABAA2-D601-064C-B336-1DB74172D442}" srcId="{CA8CE0A1-212E-814E-A07C-78CE199E79D6}" destId="{B4C00E10-FDCD-A746-9C96-5FDA54AB4094}" srcOrd="1" destOrd="0" parTransId="{7780E71E-DA51-1E4D-94B0-8E10CFD2A5F2}" sibTransId="{B826B88D-5DE1-CB46-BDE0-82EA7735A468}"/>
    <dgm:cxn modelId="{64C68FA7-ED41-E549-8E91-DDAA0452B338}" srcId="{0D2A1768-95D8-4245-BE0A-652AD9F7EE43}" destId="{B549AB77-9B22-324A-866D-1028770AC980}" srcOrd="0" destOrd="0" parTransId="{7C66A36B-31F7-5E49-85BD-BCB70ED2E842}" sibTransId="{15FFC3C2-2D5F-5C4B-88B5-DFCB2B62B672}"/>
    <dgm:cxn modelId="{418BD8A8-7547-8F43-9C49-C4BD56D800C3}" type="presOf" srcId="{3248D4A0-E6C8-EA40-BEEA-941CF85FC900}" destId="{1A52236C-90A3-424C-8A56-5802257AC6BD}" srcOrd="0" destOrd="0" presId="urn:microsoft.com/office/officeart/2005/8/layout/hierarchy6"/>
    <dgm:cxn modelId="{E4277BAE-F1E4-B94C-A6DE-A39BB7007F2E}" srcId="{1F92B75A-BBEC-724A-9DB7-C3C4E92DA32E}" destId="{E0D5B05B-4C77-7949-96EE-6F375735E169}" srcOrd="2" destOrd="0" parTransId="{C957334B-A610-2945-B2DD-AB12F8A236E5}" sibTransId="{FFAF31F8-3A3D-B44D-A51F-74990919E558}"/>
    <dgm:cxn modelId="{B11286B2-48E1-DE41-80A1-55A3D7D1E0F4}" type="presOf" srcId="{FBFAF758-600C-8E4E-AED4-B73AE9323A0C}" destId="{2BC4A370-36ED-DF4E-82CA-865A8ECAB0D3}" srcOrd="0" destOrd="0" presId="urn:microsoft.com/office/officeart/2005/8/layout/hierarchy6"/>
    <dgm:cxn modelId="{B60DA0B6-9FD6-9042-B817-7823A0DEB55A}" type="presOf" srcId="{17BFCDD6-4F7B-6146-9AA1-ADB2B421DE57}" destId="{775EDD08-631D-4F4C-BF46-B584442076DD}" srcOrd="0" destOrd="0" presId="urn:microsoft.com/office/officeart/2005/8/layout/hierarchy6"/>
    <dgm:cxn modelId="{585788B8-7C64-0941-95FE-72264D1B7454}" type="presOf" srcId="{1909A438-3841-BE42-A4B5-4412CBE19CFF}" destId="{3228C34A-ED1F-ED48-86CC-199A57BE4007}" srcOrd="0" destOrd="0" presId="urn:microsoft.com/office/officeart/2005/8/layout/hierarchy6"/>
    <dgm:cxn modelId="{05AE61BB-E788-C247-BA0C-AAEAC7EE1D7D}" type="presOf" srcId="{58C95DE7-0E64-4E47-88CF-359DB18F5A2B}" destId="{00757199-57C1-F14F-80AB-99EC20A6F714}" srcOrd="0" destOrd="0" presId="urn:microsoft.com/office/officeart/2005/8/layout/hierarchy6"/>
    <dgm:cxn modelId="{AB313DBC-8A7B-7E48-843D-C1DCF97D3273}" type="presOf" srcId="{6EB40053-4315-0643-9372-7A8DB0808895}" destId="{5D9AE98F-C8C9-9842-AEDA-7C8CB12D3B31}" srcOrd="0" destOrd="0" presId="urn:microsoft.com/office/officeart/2005/8/layout/hierarchy6"/>
    <dgm:cxn modelId="{25A4EDBE-6966-594E-A9D6-E7C0E368DDFD}" type="presOf" srcId="{B549AB77-9B22-324A-866D-1028770AC980}" destId="{51F6AA37-132D-3B4D-A655-D6A413A8480B}" srcOrd="0" destOrd="0" presId="urn:microsoft.com/office/officeart/2005/8/layout/hierarchy6"/>
    <dgm:cxn modelId="{194D28C1-12BE-8545-B31C-82F810AE4E72}" srcId="{B4C00E10-FDCD-A746-9C96-5FDA54AB4094}" destId="{17BFCDD6-4F7B-6146-9AA1-ADB2B421DE57}" srcOrd="2" destOrd="0" parTransId="{6246D38A-E83C-374B-BC15-E75BA91CD905}" sibTransId="{BFB82575-A11E-9B44-ACC4-CF100358A3FB}"/>
    <dgm:cxn modelId="{4F732FC4-D4BD-514A-9782-5AC4B4BDC750}" srcId="{6EB40053-4315-0643-9372-7A8DB0808895}" destId="{6988951E-120E-184B-9DD2-C374176D8171}" srcOrd="1" destOrd="0" parTransId="{EB5BB39D-C9E5-A14B-AA5B-823F7FA800D1}" sibTransId="{BBA2929D-3133-8443-A153-91D00F180EEB}"/>
    <dgm:cxn modelId="{8A6F46C4-01C1-5448-A587-E5848C9C3C4C}" srcId="{9D33526C-BC03-A64E-B17D-E964E403A7F9}" destId="{6EB40053-4315-0643-9372-7A8DB0808895}" srcOrd="0" destOrd="0" parTransId="{323503D2-6132-3A47-B538-819166ADC266}" sibTransId="{438CFF44-BCA2-D745-B00A-3A82F8954E34}"/>
    <dgm:cxn modelId="{F0B2DAC8-F6C6-FB4E-80DB-978D7DADFC80}" type="presOf" srcId="{7EE268C5-FF27-4D4C-9BF4-A37772D6D526}" destId="{A4608AB3-2019-934D-AAE4-18095869F03D}" srcOrd="0" destOrd="0" presId="urn:microsoft.com/office/officeart/2005/8/layout/hierarchy6"/>
    <dgm:cxn modelId="{67ABC5C9-4C32-0B41-81A8-85074AFF876B}" type="presOf" srcId="{7780E71E-DA51-1E4D-94B0-8E10CFD2A5F2}" destId="{1798E41A-63D3-A24B-AFA3-E4FD93B4854C}" srcOrd="0" destOrd="0" presId="urn:microsoft.com/office/officeart/2005/8/layout/hierarchy6"/>
    <dgm:cxn modelId="{E70FA2D0-7260-FD44-8E58-76A6FE6206C1}" type="presOf" srcId="{B4C00E10-FDCD-A746-9C96-5FDA54AB4094}" destId="{50676FC8-E535-704B-A8B2-1C84A7FBA840}" srcOrd="0" destOrd="0" presId="urn:microsoft.com/office/officeart/2005/8/layout/hierarchy6"/>
    <dgm:cxn modelId="{6A6F68D3-09B1-DB48-A34D-D2FA4AB6682E}" type="presOf" srcId="{C957334B-A610-2945-B2DD-AB12F8A236E5}" destId="{EDA11EB9-A785-EF40-87B8-8F268EA276D5}" srcOrd="0" destOrd="0" presId="urn:microsoft.com/office/officeart/2005/8/layout/hierarchy6"/>
    <dgm:cxn modelId="{3D0BA1D5-7250-DE47-A656-3F353B886B6E}" type="presOf" srcId="{EB5BB39D-C9E5-A14B-AA5B-823F7FA800D1}" destId="{6C206CCC-4A01-A84A-9AE7-1D8FABCA32E5}" srcOrd="0" destOrd="0" presId="urn:microsoft.com/office/officeart/2005/8/layout/hierarchy6"/>
    <dgm:cxn modelId="{974804D6-BBDE-9C40-A36E-6A067AE1551E}" srcId="{1F92B75A-BBEC-724A-9DB7-C3C4E92DA32E}" destId="{F2F90A3F-8F02-844F-A5B2-D76193670B22}" srcOrd="0" destOrd="0" parTransId="{A08200C7-6778-7744-BEE6-70EE835946A8}" sibTransId="{944BF339-0AAC-8649-9584-29A295295554}"/>
    <dgm:cxn modelId="{C71D67DB-35B9-1447-B4F7-C9461DF634AF}" type="presOf" srcId="{D3435055-A4A4-5148-AD23-893F5D98267D}" destId="{1FB0BFF5-7EE2-C144-8726-A83E30922A37}" srcOrd="0" destOrd="0" presId="urn:microsoft.com/office/officeart/2005/8/layout/hierarchy6"/>
    <dgm:cxn modelId="{2405BBDB-D8AA-2E42-9DC3-843E6659B222}" srcId="{B4C00E10-FDCD-A746-9C96-5FDA54AB4094}" destId="{7AFD3FF1-19AE-4746-BFBE-407D32CB82CC}" srcOrd="1" destOrd="0" parTransId="{AEE36571-D46E-7049-A32A-9E7B047EB9E5}" sibTransId="{D622DB17-13F0-0D44-958F-7B11CB291CE6}"/>
    <dgm:cxn modelId="{24DF6BE3-96B9-6F44-9FFF-D8E1E8AE6B1F}" type="presOf" srcId="{4AB19ADD-A4DC-6E41-8597-07421BFEF2E5}" destId="{28AC3565-6CF5-9247-AB4D-D4F1E4B62BC8}" srcOrd="0" destOrd="0" presId="urn:microsoft.com/office/officeart/2005/8/layout/hierarchy6"/>
    <dgm:cxn modelId="{8AE389E6-AD91-574D-AAF5-33B70A186C8D}" type="presOf" srcId="{CD24DD75-FD1E-4941-900A-7DBCD073AE75}" destId="{449B242E-C265-8949-B66A-42DCFE9F635D}" srcOrd="0" destOrd="0" presId="urn:microsoft.com/office/officeart/2005/8/layout/hierarchy6"/>
    <dgm:cxn modelId="{DBB11AE7-9776-4F44-B69E-9D5DA9911084}" type="presOf" srcId="{2D21CB34-BC3C-D34C-BB90-89200C355711}" destId="{809C04F7-8F60-B548-8379-C409450B8DD6}" srcOrd="0" destOrd="0" presId="urn:microsoft.com/office/officeart/2005/8/layout/hierarchy6"/>
    <dgm:cxn modelId="{BA848AE7-FAF8-7249-9D10-A6717D214FEE}" type="presOf" srcId="{9C18A8CA-597C-D346-AD40-0D5D1D62AF4F}" destId="{6B696349-02CD-8C41-B210-2E198F38C8D4}" srcOrd="0" destOrd="0" presId="urn:microsoft.com/office/officeart/2005/8/layout/hierarchy6"/>
    <dgm:cxn modelId="{07695FED-23FB-EF4B-957E-78BFEBD96C10}" srcId="{1F92B75A-BBEC-724A-9DB7-C3C4E92DA32E}" destId="{7C46AD92-DF4B-314F-8724-494627EB2E10}" srcOrd="1" destOrd="0" parTransId="{C9B3D953-8595-954F-823B-D859560BAF4B}" sibTransId="{C41A4BC7-64E5-8D45-9D95-00048F269DDF}"/>
    <dgm:cxn modelId="{75BEA5ED-2869-E746-9E01-0989C7863DAE}" srcId="{0D2A1768-95D8-4245-BE0A-652AD9F7EE43}" destId="{1909A438-3841-BE42-A4B5-4412CBE19CFF}" srcOrd="1" destOrd="0" parTransId="{4AB19ADD-A4DC-6E41-8597-07421BFEF2E5}" sibTransId="{46131528-1846-754C-BA30-3372EA4F06B1}"/>
    <dgm:cxn modelId="{47B91BF3-51C2-FF48-8E5B-D8D57A40E83F}" srcId="{9D33526C-BC03-A64E-B17D-E964E403A7F9}" destId="{3248D4A0-E6C8-EA40-BEEA-941CF85FC900}" srcOrd="2" destOrd="0" parTransId="{30459E1D-47DB-5C4B-9DA4-BF7C21AB9919}" sibTransId="{930747D0-9302-B844-87C5-BE2181F978A9}"/>
    <dgm:cxn modelId="{CF0EA9F6-99BE-214D-8819-E0623A39D3A9}" type="presOf" srcId="{7C66A36B-31F7-5E49-85BD-BCB70ED2E842}" destId="{41D04044-26D4-0647-A8E6-F8447677826E}" srcOrd="0" destOrd="0" presId="urn:microsoft.com/office/officeart/2005/8/layout/hierarchy6"/>
    <dgm:cxn modelId="{7EE5BAF8-5372-114A-919C-9EDDD4A861A4}" type="presOf" srcId="{03EB3F99-0461-CB42-81BA-5FD5336E65A2}" destId="{C47C85EE-4374-814C-9893-58973F50298D}" srcOrd="0" destOrd="0" presId="urn:microsoft.com/office/officeart/2005/8/layout/hierarchy6"/>
    <dgm:cxn modelId="{127255FD-B02C-7E47-823A-197B45AA0051}" srcId="{6988951E-120E-184B-9DD2-C374176D8171}" destId="{BA8CAB91-81EC-FC4B-AFBF-1637B4486D89}" srcOrd="0" destOrd="0" parTransId="{78189685-2FB5-104F-8D1F-168909BCEB81}" sibTransId="{3566E7E2-67A6-964B-8FF0-F2A9848F2846}"/>
    <dgm:cxn modelId="{6BA509FF-7B5D-404A-836B-D2961A4CDE3B}" srcId="{CA8CE0A1-212E-814E-A07C-78CE199E79D6}" destId="{1F92B75A-BBEC-724A-9DB7-C3C4E92DA32E}" srcOrd="2" destOrd="0" parTransId="{EB3A4891-D1CA-0B47-94FE-C6EC9A7D6AA5}" sibTransId="{37405C5A-F148-F14F-A6E6-456591B12C88}"/>
    <dgm:cxn modelId="{B45A7858-4E71-7644-ADD3-CE34394A80E8}" type="presParOf" srcId="{F820BB12-C699-BB45-A4DC-03B7B6DEA582}" destId="{F3D4F52E-DDC3-B540-9495-D43D0ECF9544}" srcOrd="0" destOrd="0" presId="urn:microsoft.com/office/officeart/2005/8/layout/hierarchy6"/>
    <dgm:cxn modelId="{0B858226-CF1E-384F-BEF0-8554CA307D58}" type="presParOf" srcId="{F3D4F52E-DDC3-B540-9495-D43D0ECF9544}" destId="{163D1E56-A3D1-2640-9A41-B91E42C547C8}" srcOrd="0" destOrd="0" presId="urn:microsoft.com/office/officeart/2005/8/layout/hierarchy6"/>
    <dgm:cxn modelId="{8ACA0111-CF15-C440-B3EC-D1BB12203CDD}" type="presParOf" srcId="{F3D4F52E-DDC3-B540-9495-D43D0ECF9544}" destId="{DAD617D7-1A40-4941-AA83-CE50F2C084FC}" srcOrd="1" destOrd="0" presId="urn:microsoft.com/office/officeart/2005/8/layout/hierarchy6"/>
    <dgm:cxn modelId="{AE53D31F-ED7F-714F-9EC8-30DD6BB5FCA4}" type="presParOf" srcId="{DAD617D7-1A40-4941-AA83-CE50F2C084FC}" destId="{A4CB7846-376E-8742-854F-24EB5FF2D735}" srcOrd="0" destOrd="0" presId="urn:microsoft.com/office/officeart/2005/8/layout/hierarchy6"/>
    <dgm:cxn modelId="{8E03765C-D6D9-EE42-97C8-B19D946D8378}" type="presParOf" srcId="{A4CB7846-376E-8742-854F-24EB5FF2D735}" destId="{5D9AE98F-C8C9-9842-AEDA-7C8CB12D3B31}" srcOrd="0" destOrd="0" presId="urn:microsoft.com/office/officeart/2005/8/layout/hierarchy6"/>
    <dgm:cxn modelId="{7A82010D-44C8-6943-A443-08754AC6EC75}" type="presParOf" srcId="{A4CB7846-376E-8742-854F-24EB5FF2D735}" destId="{0F4DC6C4-CEF8-1E48-8957-D0C601382082}" srcOrd="1" destOrd="0" presId="urn:microsoft.com/office/officeart/2005/8/layout/hierarchy6"/>
    <dgm:cxn modelId="{8A487E91-2B5F-5948-B3DF-ED995020C763}" type="presParOf" srcId="{0F4DC6C4-CEF8-1E48-8957-D0C601382082}" destId="{1410AC80-F0FE-5B40-BD68-EDC69E8E02CD}" srcOrd="0" destOrd="0" presId="urn:microsoft.com/office/officeart/2005/8/layout/hierarchy6"/>
    <dgm:cxn modelId="{E1C6E6B4-7DBE-1644-B393-FF72D55952A9}" type="presParOf" srcId="{0F4DC6C4-CEF8-1E48-8957-D0C601382082}" destId="{22F2281D-C9B9-A44D-9C90-622E56BB43BC}" srcOrd="1" destOrd="0" presId="urn:microsoft.com/office/officeart/2005/8/layout/hierarchy6"/>
    <dgm:cxn modelId="{B1E6BBAB-6A47-1940-902F-07DE7E7FCFAD}" type="presParOf" srcId="{22F2281D-C9B9-A44D-9C90-622E56BB43BC}" destId="{CD883516-0E53-5E49-A532-DAAE2BB4F6DC}" srcOrd="0" destOrd="0" presId="urn:microsoft.com/office/officeart/2005/8/layout/hierarchy6"/>
    <dgm:cxn modelId="{CFCB989F-1CCE-0341-9DE2-D15BBA5BBE33}" type="presParOf" srcId="{22F2281D-C9B9-A44D-9C90-622E56BB43BC}" destId="{21CE78E1-80BE-354B-8DEA-888E728275F4}" srcOrd="1" destOrd="0" presId="urn:microsoft.com/office/officeart/2005/8/layout/hierarchy6"/>
    <dgm:cxn modelId="{D9568AE0-D20E-984D-B25F-10382BFC6EB9}" type="presParOf" srcId="{21CE78E1-80BE-354B-8DEA-888E728275F4}" destId="{1FB0BFF5-7EE2-C144-8726-A83E30922A37}" srcOrd="0" destOrd="0" presId="urn:microsoft.com/office/officeart/2005/8/layout/hierarchy6"/>
    <dgm:cxn modelId="{2DB399D2-E146-2E45-B999-B322A86C017D}" type="presParOf" srcId="{21CE78E1-80BE-354B-8DEA-888E728275F4}" destId="{96F3FD58-B467-FC44-943A-C1C2076E9AC8}" srcOrd="1" destOrd="0" presId="urn:microsoft.com/office/officeart/2005/8/layout/hierarchy6"/>
    <dgm:cxn modelId="{FBCC505F-8518-9646-8B7E-F3D5373E880E}" type="presParOf" srcId="{96F3FD58-B467-FC44-943A-C1C2076E9AC8}" destId="{E6C18201-4FF3-2048-82B5-BF7B377A7661}" srcOrd="0" destOrd="0" presId="urn:microsoft.com/office/officeart/2005/8/layout/hierarchy6"/>
    <dgm:cxn modelId="{6816DB4C-2B9C-4B42-A926-6EE90423A94D}" type="presParOf" srcId="{96F3FD58-B467-FC44-943A-C1C2076E9AC8}" destId="{F87772BE-E999-5646-8EBA-84989EA90B6F}" srcOrd="1" destOrd="0" presId="urn:microsoft.com/office/officeart/2005/8/layout/hierarchy6"/>
    <dgm:cxn modelId="{43E6B1EA-63F9-924A-8957-EBF8AA67BE47}" type="presParOf" srcId="{F87772BE-E999-5646-8EBA-84989EA90B6F}" destId="{8B58178C-E1B3-F546-B7D3-8D1A9E7678F9}" srcOrd="0" destOrd="0" presId="urn:microsoft.com/office/officeart/2005/8/layout/hierarchy6"/>
    <dgm:cxn modelId="{57AA8DD2-C75B-044B-B4E3-1BE0FA151637}" type="presParOf" srcId="{F87772BE-E999-5646-8EBA-84989EA90B6F}" destId="{64A8D1E4-B3D5-BC42-8365-E683CAAC59E9}" srcOrd="1" destOrd="0" presId="urn:microsoft.com/office/officeart/2005/8/layout/hierarchy6"/>
    <dgm:cxn modelId="{A8B35E8C-38DB-144E-A875-3A1DFADC9E19}" type="presParOf" srcId="{64A8D1E4-B3D5-BC42-8365-E683CAAC59E9}" destId="{1854E208-8D57-9D4E-8655-EEA968221946}" srcOrd="0" destOrd="0" presId="urn:microsoft.com/office/officeart/2005/8/layout/hierarchy6"/>
    <dgm:cxn modelId="{D009F971-5A54-6847-896E-DD050A90C455}" type="presParOf" srcId="{64A8D1E4-B3D5-BC42-8365-E683CAAC59E9}" destId="{F3D9876C-6A7E-7847-81FB-1F8B8EB96AA0}" srcOrd="1" destOrd="0" presId="urn:microsoft.com/office/officeart/2005/8/layout/hierarchy6"/>
    <dgm:cxn modelId="{CFAEFCE6-32BC-7041-8F59-5BCD7C85B980}" type="presParOf" srcId="{F87772BE-E999-5646-8EBA-84989EA90B6F}" destId="{3C7FB7F2-2FBE-B846-B859-E84B4E04AB78}" srcOrd="2" destOrd="0" presId="urn:microsoft.com/office/officeart/2005/8/layout/hierarchy6"/>
    <dgm:cxn modelId="{1D89026D-AB2B-5C4F-8317-F70D14790A80}" type="presParOf" srcId="{F87772BE-E999-5646-8EBA-84989EA90B6F}" destId="{A68DD354-E426-1640-AA60-D79E2F1AECA0}" srcOrd="3" destOrd="0" presId="urn:microsoft.com/office/officeart/2005/8/layout/hierarchy6"/>
    <dgm:cxn modelId="{A2BC99A7-70BD-C548-B496-DBFEDA646F4E}" type="presParOf" srcId="{A68DD354-E426-1640-AA60-D79E2F1AECA0}" destId="{C7FE1246-BE7B-8B49-AED4-522854C20690}" srcOrd="0" destOrd="0" presId="urn:microsoft.com/office/officeart/2005/8/layout/hierarchy6"/>
    <dgm:cxn modelId="{747129FD-F8D8-6D43-91A6-C5CE629ED0D1}" type="presParOf" srcId="{A68DD354-E426-1640-AA60-D79E2F1AECA0}" destId="{B6E646E3-BC42-4947-B847-7651F474F0B8}" srcOrd="1" destOrd="0" presId="urn:microsoft.com/office/officeart/2005/8/layout/hierarchy6"/>
    <dgm:cxn modelId="{14DEB77A-FFC6-C949-BD1E-D5A3B1E5E64C}" type="presParOf" srcId="{F87772BE-E999-5646-8EBA-84989EA90B6F}" destId="{00757199-57C1-F14F-80AB-99EC20A6F714}" srcOrd="4" destOrd="0" presId="urn:microsoft.com/office/officeart/2005/8/layout/hierarchy6"/>
    <dgm:cxn modelId="{C2421300-2BFA-3940-8244-805BEB1EE198}" type="presParOf" srcId="{F87772BE-E999-5646-8EBA-84989EA90B6F}" destId="{3255DF81-330C-1047-97BF-43938F2237A5}" srcOrd="5" destOrd="0" presId="urn:microsoft.com/office/officeart/2005/8/layout/hierarchy6"/>
    <dgm:cxn modelId="{6DB360D8-6EBA-4B43-A975-DE016334B698}" type="presParOf" srcId="{3255DF81-330C-1047-97BF-43938F2237A5}" destId="{144D5490-7BD3-B546-9255-1ADD1A4CBF37}" srcOrd="0" destOrd="0" presId="urn:microsoft.com/office/officeart/2005/8/layout/hierarchy6"/>
    <dgm:cxn modelId="{2B95E55B-FE45-8944-9EA4-B6795EEE5C77}" type="presParOf" srcId="{3255DF81-330C-1047-97BF-43938F2237A5}" destId="{F7E287FA-7B50-FC4B-96A5-3CC4EF90E9F6}" srcOrd="1" destOrd="0" presId="urn:microsoft.com/office/officeart/2005/8/layout/hierarchy6"/>
    <dgm:cxn modelId="{FBE6ACE0-5F7C-7440-8024-72D91FF65DAC}" type="presParOf" srcId="{21CE78E1-80BE-354B-8DEA-888E728275F4}" destId="{1798E41A-63D3-A24B-AFA3-E4FD93B4854C}" srcOrd="2" destOrd="0" presId="urn:microsoft.com/office/officeart/2005/8/layout/hierarchy6"/>
    <dgm:cxn modelId="{6E5848FA-6A05-2B48-9AB5-0A88721D1EB0}" type="presParOf" srcId="{21CE78E1-80BE-354B-8DEA-888E728275F4}" destId="{E053D6E7-C36D-4A45-AB50-09422CD76A16}" srcOrd="3" destOrd="0" presId="urn:microsoft.com/office/officeart/2005/8/layout/hierarchy6"/>
    <dgm:cxn modelId="{8B976809-F916-914E-950A-46CD24A2D3AF}" type="presParOf" srcId="{E053D6E7-C36D-4A45-AB50-09422CD76A16}" destId="{50676FC8-E535-704B-A8B2-1C84A7FBA840}" srcOrd="0" destOrd="0" presId="urn:microsoft.com/office/officeart/2005/8/layout/hierarchy6"/>
    <dgm:cxn modelId="{D18FAB81-5A1A-E94F-8089-8BB9EBECE981}" type="presParOf" srcId="{E053D6E7-C36D-4A45-AB50-09422CD76A16}" destId="{A6797A3E-F318-AE48-ABDF-C4AB323EC93D}" srcOrd="1" destOrd="0" presId="urn:microsoft.com/office/officeart/2005/8/layout/hierarchy6"/>
    <dgm:cxn modelId="{6B427485-637A-414B-8ADA-775F05CAF554}" type="presParOf" srcId="{A6797A3E-F318-AE48-ABDF-C4AB323EC93D}" destId="{C47C85EE-4374-814C-9893-58973F50298D}" srcOrd="0" destOrd="0" presId="urn:microsoft.com/office/officeart/2005/8/layout/hierarchy6"/>
    <dgm:cxn modelId="{F925C40E-4779-0E43-B341-5B8A132B55B7}" type="presParOf" srcId="{A6797A3E-F318-AE48-ABDF-C4AB323EC93D}" destId="{9D64B9B1-C3CF-8A44-9E9D-B54CE5BCDE8A}" srcOrd="1" destOrd="0" presId="urn:microsoft.com/office/officeart/2005/8/layout/hierarchy6"/>
    <dgm:cxn modelId="{77F7C03A-56C5-184B-ADE3-C020385E8396}" type="presParOf" srcId="{9D64B9B1-C3CF-8A44-9E9D-B54CE5BCDE8A}" destId="{C203C046-8C0A-3B4D-A3D0-BCA2FDB1E250}" srcOrd="0" destOrd="0" presId="urn:microsoft.com/office/officeart/2005/8/layout/hierarchy6"/>
    <dgm:cxn modelId="{C8CAEC36-592E-C142-85F8-95A064CE9C35}" type="presParOf" srcId="{9D64B9B1-C3CF-8A44-9E9D-B54CE5BCDE8A}" destId="{B662A93E-B70F-A045-AC4B-711B7EBD9E27}" srcOrd="1" destOrd="0" presId="urn:microsoft.com/office/officeart/2005/8/layout/hierarchy6"/>
    <dgm:cxn modelId="{10A44E42-3C9E-BE40-8489-1C0BEE3591A0}" type="presParOf" srcId="{A6797A3E-F318-AE48-ABDF-C4AB323EC93D}" destId="{78746A33-91C8-234F-8533-A7921471B024}" srcOrd="2" destOrd="0" presId="urn:microsoft.com/office/officeart/2005/8/layout/hierarchy6"/>
    <dgm:cxn modelId="{A79FDCDE-301B-2948-A9FB-5AC036323996}" type="presParOf" srcId="{A6797A3E-F318-AE48-ABDF-C4AB323EC93D}" destId="{39382CF2-45A5-CF4E-969E-F4F054F65AA8}" srcOrd="3" destOrd="0" presId="urn:microsoft.com/office/officeart/2005/8/layout/hierarchy6"/>
    <dgm:cxn modelId="{91CCAA33-A6A3-2243-879A-0EAE4F3741BB}" type="presParOf" srcId="{39382CF2-45A5-CF4E-969E-F4F054F65AA8}" destId="{1E6FE255-1D84-2849-B87D-00296FEE1BA4}" srcOrd="0" destOrd="0" presId="urn:microsoft.com/office/officeart/2005/8/layout/hierarchy6"/>
    <dgm:cxn modelId="{FC2942CE-8A9E-D141-AB19-8FF9D61AA4FB}" type="presParOf" srcId="{39382CF2-45A5-CF4E-969E-F4F054F65AA8}" destId="{77E9F96A-399F-5140-9C18-825F6E97298F}" srcOrd="1" destOrd="0" presId="urn:microsoft.com/office/officeart/2005/8/layout/hierarchy6"/>
    <dgm:cxn modelId="{90459B36-E90A-1C43-9AC7-B38746E59360}" type="presParOf" srcId="{A6797A3E-F318-AE48-ABDF-C4AB323EC93D}" destId="{E6E1A492-DB1D-8746-8EC1-28BBC8565B87}" srcOrd="4" destOrd="0" presId="urn:microsoft.com/office/officeart/2005/8/layout/hierarchy6"/>
    <dgm:cxn modelId="{B4E1CFA7-2CAD-6F43-8BAA-BBCB2D502DF4}" type="presParOf" srcId="{A6797A3E-F318-AE48-ABDF-C4AB323EC93D}" destId="{8BCE5F66-7AF8-1342-968B-74C976C2FC56}" srcOrd="5" destOrd="0" presId="urn:microsoft.com/office/officeart/2005/8/layout/hierarchy6"/>
    <dgm:cxn modelId="{8389DCCD-11E0-E047-A53F-A702DDC54971}" type="presParOf" srcId="{8BCE5F66-7AF8-1342-968B-74C976C2FC56}" destId="{775EDD08-631D-4F4C-BF46-B584442076DD}" srcOrd="0" destOrd="0" presId="urn:microsoft.com/office/officeart/2005/8/layout/hierarchy6"/>
    <dgm:cxn modelId="{D332E184-4A84-374B-8630-21ACA22F3331}" type="presParOf" srcId="{8BCE5F66-7AF8-1342-968B-74C976C2FC56}" destId="{9D423566-2EAC-4447-8AFD-CF5AFF6A0F61}" srcOrd="1" destOrd="0" presId="urn:microsoft.com/office/officeart/2005/8/layout/hierarchy6"/>
    <dgm:cxn modelId="{C0C36DB1-7F3F-EF44-AB2D-91E1F200F7A9}" type="presParOf" srcId="{21CE78E1-80BE-354B-8DEA-888E728275F4}" destId="{D0F12A4F-D700-3146-A661-F9E3B77E5009}" srcOrd="4" destOrd="0" presId="urn:microsoft.com/office/officeart/2005/8/layout/hierarchy6"/>
    <dgm:cxn modelId="{8072AF01-203E-514C-A523-741F1E520FA7}" type="presParOf" srcId="{21CE78E1-80BE-354B-8DEA-888E728275F4}" destId="{4B884CB2-4018-0F41-A6A3-59C108857EE6}" srcOrd="5" destOrd="0" presId="urn:microsoft.com/office/officeart/2005/8/layout/hierarchy6"/>
    <dgm:cxn modelId="{087C05AA-A0F3-A245-8ABC-BDF6E48D1924}" type="presParOf" srcId="{4B884CB2-4018-0F41-A6A3-59C108857EE6}" destId="{2A5BA07F-69FE-5640-8586-2C9D1402371B}" srcOrd="0" destOrd="0" presId="urn:microsoft.com/office/officeart/2005/8/layout/hierarchy6"/>
    <dgm:cxn modelId="{F2BC08A8-CE9F-2B48-86D5-DDFCC934EE0C}" type="presParOf" srcId="{4B884CB2-4018-0F41-A6A3-59C108857EE6}" destId="{2728CDC9-9FE1-7C4C-B20A-E6E733CF651B}" srcOrd="1" destOrd="0" presId="urn:microsoft.com/office/officeart/2005/8/layout/hierarchy6"/>
    <dgm:cxn modelId="{25F5E7F7-50D8-5C47-B940-A73DA7CED4C9}" type="presParOf" srcId="{2728CDC9-9FE1-7C4C-B20A-E6E733CF651B}" destId="{95C7D674-F171-0249-AB43-B80B187A37EE}" srcOrd="0" destOrd="0" presId="urn:microsoft.com/office/officeart/2005/8/layout/hierarchy6"/>
    <dgm:cxn modelId="{8AE90EA3-6504-8E4E-ABE1-93426481A0AB}" type="presParOf" srcId="{2728CDC9-9FE1-7C4C-B20A-E6E733CF651B}" destId="{40821C3F-3C85-964C-8F9F-00466966B09B}" srcOrd="1" destOrd="0" presId="urn:microsoft.com/office/officeart/2005/8/layout/hierarchy6"/>
    <dgm:cxn modelId="{FB73619D-58BA-1E42-AD83-6F10DDC3AFAE}" type="presParOf" srcId="{40821C3F-3C85-964C-8F9F-00466966B09B}" destId="{4A5DAF6B-0009-434E-8460-AA32240EC988}" srcOrd="0" destOrd="0" presId="urn:microsoft.com/office/officeart/2005/8/layout/hierarchy6"/>
    <dgm:cxn modelId="{5635C198-4055-E54F-8040-92826CEB1686}" type="presParOf" srcId="{40821C3F-3C85-964C-8F9F-00466966B09B}" destId="{3AF29571-21A6-6C40-A483-60D5D6F48AF3}" srcOrd="1" destOrd="0" presId="urn:microsoft.com/office/officeart/2005/8/layout/hierarchy6"/>
    <dgm:cxn modelId="{0E165C95-A9A8-7C47-AF19-F19D11C9DE17}" type="presParOf" srcId="{2728CDC9-9FE1-7C4C-B20A-E6E733CF651B}" destId="{2FC0B535-F225-844D-995D-A2A79284B107}" srcOrd="2" destOrd="0" presId="urn:microsoft.com/office/officeart/2005/8/layout/hierarchy6"/>
    <dgm:cxn modelId="{CC2FC1DB-F22F-BE4E-9807-DF8A91AA7507}" type="presParOf" srcId="{2728CDC9-9FE1-7C4C-B20A-E6E733CF651B}" destId="{228F4BAD-7999-B047-9F89-93F61BCB527C}" srcOrd="3" destOrd="0" presId="urn:microsoft.com/office/officeart/2005/8/layout/hierarchy6"/>
    <dgm:cxn modelId="{65A9829F-27C7-2041-B56B-A8BCC685523A}" type="presParOf" srcId="{228F4BAD-7999-B047-9F89-93F61BCB527C}" destId="{861C6CB1-CCB3-C44C-AA09-7C5C39AB8B61}" srcOrd="0" destOrd="0" presId="urn:microsoft.com/office/officeart/2005/8/layout/hierarchy6"/>
    <dgm:cxn modelId="{A51BF3D1-F211-9749-9A9F-E219484C925D}" type="presParOf" srcId="{228F4BAD-7999-B047-9F89-93F61BCB527C}" destId="{30719622-17BD-8B47-86D0-B1164A110409}" srcOrd="1" destOrd="0" presId="urn:microsoft.com/office/officeart/2005/8/layout/hierarchy6"/>
    <dgm:cxn modelId="{C0008FD4-5BD1-9E45-932B-DA963F820D37}" type="presParOf" srcId="{2728CDC9-9FE1-7C4C-B20A-E6E733CF651B}" destId="{EDA11EB9-A785-EF40-87B8-8F268EA276D5}" srcOrd="4" destOrd="0" presId="urn:microsoft.com/office/officeart/2005/8/layout/hierarchy6"/>
    <dgm:cxn modelId="{03EE36D1-2BCB-524A-99CB-7EB12CB0020E}" type="presParOf" srcId="{2728CDC9-9FE1-7C4C-B20A-E6E733CF651B}" destId="{B79DD968-ABBE-FE44-8157-530DDA6D4A74}" srcOrd="5" destOrd="0" presId="urn:microsoft.com/office/officeart/2005/8/layout/hierarchy6"/>
    <dgm:cxn modelId="{425D7816-16AC-134F-9CE7-D1B84C33A589}" type="presParOf" srcId="{B79DD968-ABBE-FE44-8157-530DDA6D4A74}" destId="{849B3317-A8C1-5F40-BF31-9A8BE5410FEC}" srcOrd="0" destOrd="0" presId="urn:microsoft.com/office/officeart/2005/8/layout/hierarchy6"/>
    <dgm:cxn modelId="{6E189C11-6D46-754B-A00C-1D904264D144}" type="presParOf" srcId="{B79DD968-ABBE-FE44-8157-530DDA6D4A74}" destId="{87AC764E-55D6-174D-B70C-EEE93599DB6C}" srcOrd="1" destOrd="0" presId="urn:microsoft.com/office/officeart/2005/8/layout/hierarchy6"/>
    <dgm:cxn modelId="{7BBE760F-06DD-2F49-AA45-1522BF7D85DB}" type="presParOf" srcId="{0F4DC6C4-CEF8-1E48-8957-D0C601382082}" destId="{6C206CCC-4A01-A84A-9AE7-1D8FABCA32E5}" srcOrd="2" destOrd="0" presId="urn:microsoft.com/office/officeart/2005/8/layout/hierarchy6"/>
    <dgm:cxn modelId="{FCBDDFE8-F3E8-B244-8279-44A2E92193A2}" type="presParOf" srcId="{0F4DC6C4-CEF8-1E48-8957-D0C601382082}" destId="{C4A8EC4E-8EC1-5349-B4D4-DA0557EE9910}" srcOrd="3" destOrd="0" presId="urn:microsoft.com/office/officeart/2005/8/layout/hierarchy6"/>
    <dgm:cxn modelId="{30B5DAE5-F9D3-A045-A0BF-633B20FD8144}" type="presParOf" srcId="{C4A8EC4E-8EC1-5349-B4D4-DA0557EE9910}" destId="{0E52761B-9CE4-8840-9B6D-214607836A53}" srcOrd="0" destOrd="0" presId="urn:microsoft.com/office/officeart/2005/8/layout/hierarchy6"/>
    <dgm:cxn modelId="{F5029464-A525-D544-9489-329900F3BF2D}" type="presParOf" srcId="{C4A8EC4E-8EC1-5349-B4D4-DA0557EE9910}" destId="{36AFF9F6-647F-2444-9799-E3B8133AABFB}" srcOrd="1" destOrd="0" presId="urn:microsoft.com/office/officeart/2005/8/layout/hierarchy6"/>
    <dgm:cxn modelId="{C13B31C2-FB1F-C447-91B5-7C75B116EAAF}" type="presParOf" srcId="{36AFF9F6-647F-2444-9799-E3B8133AABFB}" destId="{9B1D9060-3A7E-5F42-9F96-F7FBBBA8A884}" srcOrd="0" destOrd="0" presId="urn:microsoft.com/office/officeart/2005/8/layout/hierarchy6"/>
    <dgm:cxn modelId="{D2165D4B-D315-FA40-96DE-4FBDCCBE468F}" type="presParOf" srcId="{36AFF9F6-647F-2444-9799-E3B8133AABFB}" destId="{F56F01E4-FB1F-B446-B1CB-AE3822ECBBF6}" srcOrd="1" destOrd="0" presId="urn:microsoft.com/office/officeart/2005/8/layout/hierarchy6"/>
    <dgm:cxn modelId="{09130E00-B75D-F545-9FAC-0841E21771F0}" type="presParOf" srcId="{F56F01E4-FB1F-B446-B1CB-AE3822ECBBF6}" destId="{A6F5F52A-A121-3F4D-9FCC-DD5D717B086A}" srcOrd="0" destOrd="0" presId="urn:microsoft.com/office/officeart/2005/8/layout/hierarchy6"/>
    <dgm:cxn modelId="{708A90A2-A620-3046-B250-76A99EC0B3C8}" type="presParOf" srcId="{F56F01E4-FB1F-B446-B1CB-AE3822ECBBF6}" destId="{C07509A9-8607-A44C-A702-072C3DA85A0A}" srcOrd="1" destOrd="0" presId="urn:microsoft.com/office/officeart/2005/8/layout/hierarchy6"/>
    <dgm:cxn modelId="{5D490285-5D45-A841-90FA-7FA3C1857650}" type="presParOf" srcId="{C07509A9-8607-A44C-A702-072C3DA85A0A}" destId="{642F8AAD-3F71-B444-A315-04897BDC07C9}" srcOrd="0" destOrd="0" presId="urn:microsoft.com/office/officeart/2005/8/layout/hierarchy6"/>
    <dgm:cxn modelId="{DA007FCD-FD78-2C4A-B80C-9058C374A406}" type="presParOf" srcId="{C07509A9-8607-A44C-A702-072C3DA85A0A}" destId="{9CAAE414-7984-9140-B471-06877112F515}" srcOrd="1" destOrd="0" presId="urn:microsoft.com/office/officeart/2005/8/layout/hierarchy6"/>
    <dgm:cxn modelId="{A1FCD435-4015-014E-B566-CB1CACDBF1AD}" type="presParOf" srcId="{9CAAE414-7984-9140-B471-06877112F515}" destId="{6B696349-02CD-8C41-B210-2E198F38C8D4}" srcOrd="0" destOrd="0" presId="urn:microsoft.com/office/officeart/2005/8/layout/hierarchy6"/>
    <dgm:cxn modelId="{57163381-251B-EE44-81BD-BF547F742DAE}" type="presParOf" srcId="{9CAAE414-7984-9140-B471-06877112F515}" destId="{8CEC1A91-03A6-044B-9823-8214C835695A}" srcOrd="1" destOrd="0" presId="urn:microsoft.com/office/officeart/2005/8/layout/hierarchy6"/>
    <dgm:cxn modelId="{19B2FFF5-652F-594E-B907-407894CDCD8B}" type="presParOf" srcId="{36AFF9F6-647F-2444-9799-E3B8133AABFB}" destId="{0C948EBA-CDF2-6B4C-9456-C7F4C086B6D3}" srcOrd="2" destOrd="0" presId="urn:microsoft.com/office/officeart/2005/8/layout/hierarchy6"/>
    <dgm:cxn modelId="{30E63AB1-7BA8-254B-80CE-B00F12AB55EE}" type="presParOf" srcId="{36AFF9F6-647F-2444-9799-E3B8133AABFB}" destId="{A785AB1F-D23F-6443-9128-255C6A45B236}" srcOrd="3" destOrd="0" presId="urn:microsoft.com/office/officeart/2005/8/layout/hierarchy6"/>
    <dgm:cxn modelId="{88A3C3EE-31C5-9F43-AF3E-E1E6032ED6E5}" type="presParOf" srcId="{A785AB1F-D23F-6443-9128-255C6A45B236}" destId="{71F430EC-0BD7-7B47-A4A9-3D7BB371707E}" srcOrd="0" destOrd="0" presId="urn:microsoft.com/office/officeart/2005/8/layout/hierarchy6"/>
    <dgm:cxn modelId="{4667F0F8-4D9B-D547-BCC7-B28B126F27A7}" type="presParOf" srcId="{A785AB1F-D23F-6443-9128-255C6A45B236}" destId="{A09FA859-EED8-5840-881A-761DC0EB7841}" srcOrd="1" destOrd="0" presId="urn:microsoft.com/office/officeart/2005/8/layout/hierarchy6"/>
    <dgm:cxn modelId="{B0BB0049-27BD-1A43-BBC9-38A9DD0B0618}" type="presParOf" srcId="{A09FA859-EED8-5840-881A-761DC0EB7841}" destId="{397F228C-FD39-4A4D-9EDB-578BC3114A05}" srcOrd="0" destOrd="0" presId="urn:microsoft.com/office/officeart/2005/8/layout/hierarchy6"/>
    <dgm:cxn modelId="{36FEE869-ACE3-D448-9DD7-4F574926C7A7}" type="presParOf" srcId="{A09FA859-EED8-5840-881A-761DC0EB7841}" destId="{38833F2A-85A1-044E-BD85-239BC20B81BD}" srcOrd="1" destOrd="0" presId="urn:microsoft.com/office/officeart/2005/8/layout/hierarchy6"/>
    <dgm:cxn modelId="{9F888198-1B0D-A845-B829-6B813D0D4E48}" type="presParOf" srcId="{38833F2A-85A1-044E-BD85-239BC20B81BD}" destId="{A4608AB3-2019-934D-AAE4-18095869F03D}" srcOrd="0" destOrd="0" presId="urn:microsoft.com/office/officeart/2005/8/layout/hierarchy6"/>
    <dgm:cxn modelId="{1356C922-838C-C34A-BA51-F607ADA7CFAE}" type="presParOf" srcId="{38833F2A-85A1-044E-BD85-239BC20B81BD}" destId="{FBE6ADA7-1D51-294F-97E5-6CC9EF76ACAD}" srcOrd="1" destOrd="0" presId="urn:microsoft.com/office/officeart/2005/8/layout/hierarchy6"/>
    <dgm:cxn modelId="{8AA64A0A-1145-3242-A71C-01E8640DA366}" type="presParOf" srcId="{36AFF9F6-647F-2444-9799-E3B8133AABFB}" destId="{809C04F7-8F60-B548-8379-C409450B8DD6}" srcOrd="4" destOrd="0" presId="urn:microsoft.com/office/officeart/2005/8/layout/hierarchy6"/>
    <dgm:cxn modelId="{D6B0C8CC-91ED-C648-9BD4-FFC7F406C0B4}" type="presParOf" srcId="{36AFF9F6-647F-2444-9799-E3B8133AABFB}" destId="{5FF6A24B-72A4-5E41-8510-22B69EBE5AC7}" srcOrd="5" destOrd="0" presId="urn:microsoft.com/office/officeart/2005/8/layout/hierarchy6"/>
    <dgm:cxn modelId="{C2A199C6-D0A4-2144-A15E-6B5E11BC9189}" type="presParOf" srcId="{5FF6A24B-72A4-5E41-8510-22B69EBE5AC7}" destId="{B7FA797A-3FB4-E949-A94E-CDE72C2FB316}" srcOrd="0" destOrd="0" presId="urn:microsoft.com/office/officeart/2005/8/layout/hierarchy6"/>
    <dgm:cxn modelId="{0A877254-C44B-294D-ABA3-A74A2F910075}" type="presParOf" srcId="{5FF6A24B-72A4-5E41-8510-22B69EBE5AC7}" destId="{153DCD1A-00F1-9E41-AD74-607E6042772C}" srcOrd="1" destOrd="0" presId="urn:microsoft.com/office/officeart/2005/8/layout/hierarchy6"/>
    <dgm:cxn modelId="{6535224F-B5BE-3346-9B1F-536BB729B0E6}" type="presParOf" srcId="{153DCD1A-00F1-9E41-AD74-607E6042772C}" destId="{41D04044-26D4-0647-A8E6-F8447677826E}" srcOrd="0" destOrd="0" presId="urn:microsoft.com/office/officeart/2005/8/layout/hierarchy6"/>
    <dgm:cxn modelId="{8B53E2BC-8FEF-B246-A2E5-60AB48006398}" type="presParOf" srcId="{153DCD1A-00F1-9E41-AD74-607E6042772C}" destId="{335A62B2-4E28-F541-943E-0188F31A9656}" srcOrd="1" destOrd="0" presId="urn:microsoft.com/office/officeart/2005/8/layout/hierarchy6"/>
    <dgm:cxn modelId="{116B5588-1553-6F4D-AC6A-5C8A000F1CBF}" type="presParOf" srcId="{335A62B2-4E28-F541-943E-0188F31A9656}" destId="{51F6AA37-132D-3B4D-A655-D6A413A8480B}" srcOrd="0" destOrd="0" presId="urn:microsoft.com/office/officeart/2005/8/layout/hierarchy6"/>
    <dgm:cxn modelId="{9B331F19-61D9-A647-9C11-2A780A1C0289}" type="presParOf" srcId="{335A62B2-4E28-F541-943E-0188F31A9656}" destId="{3866A32F-13BE-FA41-8165-CE3C1C0567EE}" srcOrd="1" destOrd="0" presId="urn:microsoft.com/office/officeart/2005/8/layout/hierarchy6"/>
    <dgm:cxn modelId="{7BC5E208-041D-274A-9830-C1298D769F84}" type="presParOf" srcId="{153DCD1A-00F1-9E41-AD74-607E6042772C}" destId="{28AC3565-6CF5-9247-AB4D-D4F1E4B62BC8}" srcOrd="2" destOrd="0" presId="urn:microsoft.com/office/officeart/2005/8/layout/hierarchy6"/>
    <dgm:cxn modelId="{8481CD94-E4BC-C942-A527-181595B31920}" type="presParOf" srcId="{153DCD1A-00F1-9E41-AD74-607E6042772C}" destId="{4A7ED177-8839-8040-8495-1BA4FAB1D03C}" srcOrd="3" destOrd="0" presId="urn:microsoft.com/office/officeart/2005/8/layout/hierarchy6"/>
    <dgm:cxn modelId="{D5C04CE7-CE52-0841-9B01-87D70DCE67A7}" type="presParOf" srcId="{4A7ED177-8839-8040-8495-1BA4FAB1D03C}" destId="{3228C34A-ED1F-ED48-86CC-199A57BE4007}" srcOrd="0" destOrd="0" presId="urn:microsoft.com/office/officeart/2005/8/layout/hierarchy6"/>
    <dgm:cxn modelId="{824931A0-DD7B-DB4B-9A3C-665C49F7E5C5}" type="presParOf" srcId="{4A7ED177-8839-8040-8495-1BA4FAB1D03C}" destId="{E0BB239A-0958-CC4C-AC92-F488E4CD3B90}" srcOrd="1" destOrd="0" presId="urn:microsoft.com/office/officeart/2005/8/layout/hierarchy6"/>
    <dgm:cxn modelId="{D6DA3855-FD1D-764F-AA86-ABED7DF2F195}" type="presParOf" srcId="{F820BB12-C699-BB45-A4DC-03B7B6DEA582}" destId="{B8C07BAD-20AE-3B42-8051-67FFF8CF5B94}" srcOrd="1" destOrd="0" presId="urn:microsoft.com/office/officeart/2005/8/layout/hierarchy6"/>
    <dgm:cxn modelId="{454CEF2C-EC11-6E4F-ABDD-D4EDA0384B71}" type="presParOf" srcId="{B8C07BAD-20AE-3B42-8051-67FFF8CF5B94}" destId="{4DAE7C22-524C-3E4D-A7C2-BD6130B1F195}" srcOrd="0" destOrd="0" presId="urn:microsoft.com/office/officeart/2005/8/layout/hierarchy6"/>
    <dgm:cxn modelId="{02B55D0D-EC6F-7940-B283-A436D6AEE838}" type="presParOf" srcId="{4DAE7C22-524C-3E4D-A7C2-BD6130B1F195}" destId="{449B242E-C265-8949-B66A-42DCFE9F635D}" srcOrd="0" destOrd="0" presId="urn:microsoft.com/office/officeart/2005/8/layout/hierarchy6"/>
    <dgm:cxn modelId="{4D57D847-4CF6-1940-93AE-4055C7F77361}" type="presParOf" srcId="{4DAE7C22-524C-3E4D-A7C2-BD6130B1F195}" destId="{84DF35F6-D74E-CA4D-AD5A-0298EAF414CE}" srcOrd="1" destOrd="0" presId="urn:microsoft.com/office/officeart/2005/8/layout/hierarchy6"/>
    <dgm:cxn modelId="{DAD50430-A7F0-B546-B542-AC2CF1AC53CA}" type="presParOf" srcId="{B8C07BAD-20AE-3B42-8051-67FFF8CF5B94}" destId="{C94A2957-4796-C943-BF9B-217B90C78483}" srcOrd="1" destOrd="0" presId="urn:microsoft.com/office/officeart/2005/8/layout/hierarchy6"/>
    <dgm:cxn modelId="{89B7AC3B-FBA7-C840-A81D-07D421EDF856}" type="presParOf" srcId="{C94A2957-4796-C943-BF9B-217B90C78483}" destId="{DEB387EF-ECA5-6144-8504-B4BBB3B872B5}" srcOrd="0" destOrd="0" presId="urn:microsoft.com/office/officeart/2005/8/layout/hierarchy6"/>
    <dgm:cxn modelId="{204F4607-0185-EC4B-9BC9-7CD2535126DE}" type="presParOf" srcId="{B8C07BAD-20AE-3B42-8051-67FFF8CF5B94}" destId="{CEDB3F5D-8A9C-D44F-BBF3-B6C297113244}" srcOrd="2" destOrd="0" presId="urn:microsoft.com/office/officeart/2005/8/layout/hierarchy6"/>
    <dgm:cxn modelId="{8C049575-35DE-1B4A-8950-DA7B6FFD495D}" type="presParOf" srcId="{CEDB3F5D-8A9C-D44F-BBF3-B6C297113244}" destId="{1A52236C-90A3-424C-8A56-5802257AC6BD}" srcOrd="0" destOrd="0" presId="urn:microsoft.com/office/officeart/2005/8/layout/hierarchy6"/>
    <dgm:cxn modelId="{1060714F-FC76-824A-BE26-F2ADE07A9A29}" type="presParOf" srcId="{CEDB3F5D-8A9C-D44F-BBF3-B6C297113244}" destId="{6B25692A-1732-0B42-B825-7228C2EE0AE4}" srcOrd="1" destOrd="0" presId="urn:microsoft.com/office/officeart/2005/8/layout/hierarchy6"/>
    <dgm:cxn modelId="{4A0CFC62-2257-B346-9F69-6D2BF6FD3CB9}" type="presParOf" srcId="{B8C07BAD-20AE-3B42-8051-67FFF8CF5B94}" destId="{2C8C9B18-7C57-8C4B-A21D-3255007448F9}" srcOrd="3" destOrd="0" presId="urn:microsoft.com/office/officeart/2005/8/layout/hierarchy6"/>
    <dgm:cxn modelId="{98219787-3A59-A64D-B1C4-FECFB379EBD6}" type="presParOf" srcId="{2C8C9B18-7C57-8C4B-A21D-3255007448F9}" destId="{688B4382-A6FA-E849-943F-6A5CCDEA97C3}" srcOrd="0" destOrd="0" presId="urn:microsoft.com/office/officeart/2005/8/layout/hierarchy6"/>
    <dgm:cxn modelId="{6C8E6CC1-4583-8341-9BB3-146A47579A85}" type="presParOf" srcId="{B8C07BAD-20AE-3B42-8051-67FFF8CF5B94}" destId="{1EEF9148-3896-3943-BFFD-956492604FFF}" srcOrd="4" destOrd="0" presId="urn:microsoft.com/office/officeart/2005/8/layout/hierarchy6"/>
    <dgm:cxn modelId="{527CA706-1FAC-134B-ABC9-496DD43A5983}" type="presParOf" srcId="{1EEF9148-3896-3943-BFFD-956492604FFF}" destId="{4D376544-4AD7-9440-8E21-3DBD78D7A961}" srcOrd="0" destOrd="0" presId="urn:microsoft.com/office/officeart/2005/8/layout/hierarchy6"/>
    <dgm:cxn modelId="{BF8324ED-F8AA-D243-81DA-3870CC83E139}" type="presParOf" srcId="{1EEF9148-3896-3943-BFFD-956492604FFF}" destId="{CA002E6A-883C-AB4E-A105-56740167E021}" srcOrd="1" destOrd="0" presId="urn:microsoft.com/office/officeart/2005/8/layout/hierarchy6"/>
    <dgm:cxn modelId="{53AD940A-7C98-CE44-97BA-32D61D512E27}" type="presParOf" srcId="{B8C07BAD-20AE-3B42-8051-67FFF8CF5B94}" destId="{E32256FD-874F-1642-9B98-FBD323951F74}" srcOrd="5" destOrd="0" presId="urn:microsoft.com/office/officeart/2005/8/layout/hierarchy6"/>
    <dgm:cxn modelId="{D44A51C8-05F6-1A42-A148-010E844458EF}" type="presParOf" srcId="{E32256FD-874F-1642-9B98-FBD323951F74}" destId="{C754A1A9-5B40-C847-A1FB-3E2C4697E4FF}" srcOrd="0" destOrd="0" presId="urn:microsoft.com/office/officeart/2005/8/layout/hierarchy6"/>
    <dgm:cxn modelId="{459A107A-C943-6044-A329-27117F67C42F}" type="presParOf" srcId="{B8C07BAD-20AE-3B42-8051-67FFF8CF5B94}" destId="{B168F016-CA6E-2545-B803-AB6B5F521612}" srcOrd="6" destOrd="0" presId="urn:microsoft.com/office/officeart/2005/8/layout/hierarchy6"/>
    <dgm:cxn modelId="{93AE5264-CA99-0841-9449-01BD4F051336}" type="presParOf" srcId="{B168F016-CA6E-2545-B803-AB6B5F521612}" destId="{2BC4A370-36ED-DF4E-82CA-865A8ECAB0D3}" srcOrd="0" destOrd="0" presId="urn:microsoft.com/office/officeart/2005/8/layout/hierarchy6"/>
    <dgm:cxn modelId="{4610682A-259B-2E43-9B69-386C7EB2C52E}" type="presParOf" srcId="{B168F016-CA6E-2545-B803-AB6B5F521612}" destId="{8C3B8135-DE46-C040-9E1D-E2FC8F333EAC}"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33526C-BC03-A64E-B17D-E964E403A7F9}" type="doc">
      <dgm:prSet loTypeId="urn:microsoft.com/office/officeart/2005/8/layout/hierarchy6" loCatId="" qsTypeId="urn:microsoft.com/office/officeart/2005/8/quickstyle/simple1" qsCatId="simple" csTypeId="urn:microsoft.com/office/officeart/2005/8/colors/accent3_2" csCatId="accent3" phldr="1"/>
      <dgm:spPr/>
      <dgm:t>
        <a:bodyPr/>
        <a:lstStyle/>
        <a:p>
          <a:endParaRPr lang="en-GB"/>
        </a:p>
      </dgm:t>
    </dgm:pt>
    <dgm:pt modelId="{6EB40053-4315-0643-9372-7A8DB0808895}">
      <dgm:prSet phldrT="[Text]" custT="1"/>
      <dgm:spPr/>
      <dgm:t>
        <a:bodyPr/>
        <a:lstStyle/>
        <a:p>
          <a:r>
            <a:rPr lang="en-GB" sz="1000" b="1" dirty="0">
              <a:latin typeface="Kind Sans Thin" pitchFamily="2" charset="0"/>
            </a:rPr>
            <a:t>Help Ourselves</a:t>
          </a:r>
        </a:p>
      </dgm:t>
    </dgm:pt>
    <dgm:pt modelId="{323503D2-6132-3A47-B538-819166ADC266}" type="parTrans" cxnId="{8A6F46C4-01C1-5448-A587-E5848C9C3C4C}">
      <dgm:prSet/>
      <dgm:spPr/>
      <dgm:t>
        <a:bodyPr/>
        <a:lstStyle/>
        <a:p>
          <a:endParaRPr lang="en-GB">
            <a:latin typeface="Kind Sans Thin" pitchFamily="2" charset="0"/>
          </a:endParaRPr>
        </a:p>
      </dgm:t>
    </dgm:pt>
    <dgm:pt modelId="{438CFF44-BCA2-D745-B00A-3A82F8954E34}" type="sibTrans" cxnId="{8A6F46C4-01C1-5448-A587-E5848C9C3C4C}">
      <dgm:prSet/>
      <dgm:spPr/>
      <dgm:t>
        <a:bodyPr/>
        <a:lstStyle/>
        <a:p>
          <a:endParaRPr lang="en-GB">
            <a:latin typeface="Kind Sans Thin" pitchFamily="2" charset="0"/>
          </a:endParaRPr>
        </a:p>
      </dgm:t>
    </dgm:pt>
    <dgm:pt modelId="{6988951E-120E-184B-9DD2-C374176D8171}">
      <dgm:prSet phldrT="[Text]" custT="1"/>
      <dgm:spPr/>
      <dgm:t>
        <a:bodyPr/>
        <a:lstStyle/>
        <a:p>
          <a:r>
            <a:rPr lang="en-GB" sz="800" b="1" dirty="0">
              <a:latin typeface="Kind Sans Thin" pitchFamily="2" charset="0"/>
            </a:rPr>
            <a:t>Raising Awareness of ourselves</a:t>
          </a:r>
        </a:p>
      </dgm:t>
    </dgm:pt>
    <dgm:pt modelId="{EB5BB39D-C9E5-A14B-AA5B-823F7FA800D1}" type="parTrans" cxnId="{4F732FC4-D4BD-514A-9782-5AC4B4BDC750}">
      <dgm:prSet/>
      <dgm:spPr/>
      <dgm:t>
        <a:bodyPr/>
        <a:lstStyle/>
        <a:p>
          <a:endParaRPr lang="en-GB">
            <a:latin typeface="Kind Sans Thin" pitchFamily="2" charset="0"/>
          </a:endParaRPr>
        </a:p>
      </dgm:t>
    </dgm:pt>
    <dgm:pt modelId="{BBA2929D-3133-8443-A153-91D00F180EEB}" type="sibTrans" cxnId="{4F732FC4-D4BD-514A-9782-5AC4B4BDC750}">
      <dgm:prSet/>
      <dgm:spPr/>
      <dgm:t>
        <a:bodyPr/>
        <a:lstStyle/>
        <a:p>
          <a:endParaRPr lang="en-GB">
            <a:latin typeface="Kind Sans Thin" pitchFamily="2" charset="0"/>
          </a:endParaRPr>
        </a:p>
      </dgm:t>
    </dgm:pt>
    <dgm:pt modelId="{BA8CAB91-81EC-FC4B-AFBF-1637B4486D89}">
      <dgm:prSet phldrT="[Text]" custT="1"/>
      <dgm:spPr/>
      <dgm:t>
        <a:bodyPr/>
        <a:lstStyle/>
        <a:p>
          <a:r>
            <a:rPr lang="en-GB" sz="700" b="1" dirty="0">
              <a:latin typeface="Kind Sans Thin" pitchFamily="2" charset="0"/>
            </a:rPr>
            <a:t>Partnerships / Sponsors</a:t>
          </a:r>
        </a:p>
      </dgm:t>
    </dgm:pt>
    <dgm:pt modelId="{78189685-2FB5-104F-8D1F-168909BCEB81}" type="parTrans" cxnId="{127255FD-B02C-7E47-823A-197B45AA0051}">
      <dgm:prSet/>
      <dgm:spPr/>
      <dgm:t>
        <a:bodyPr/>
        <a:lstStyle/>
        <a:p>
          <a:endParaRPr lang="en-GB">
            <a:latin typeface="Kind Sans Thin" pitchFamily="2" charset="0"/>
          </a:endParaRPr>
        </a:p>
      </dgm:t>
    </dgm:pt>
    <dgm:pt modelId="{3566E7E2-67A6-964B-8FF0-F2A9848F2846}" type="sibTrans" cxnId="{127255FD-B02C-7E47-823A-197B45AA0051}">
      <dgm:prSet/>
      <dgm:spPr/>
      <dgm:t>
        <a:bodyPr/>
        <a:lstStyle/>
        <a:p>
          <a:endParaRPr lang="en-GB">
            <a:latin typeface="Kind Sans Thin" pitchFamily="2" charset="0"/>
          </a:endParaRPr>
        </a:p>
      </dgm:t>
    </dgm:pt>
    <dgm:pt modelId="{CD24DD75-FD1E-4941-900A-7DBCD073AE75}">
      <dgm:prSet phldrT="[Text]"/>
      <dgm:spPr/>
      <dgm:t>
        <a:bodyPr/>
        <a:lstStyle/>
        <a:p>
          <a:r>
            <a:rPr lang="en-GB" dirty="0">
              <a:latin typeface="Kind Sans Thin" pitchFamily="2" charset="0"/>
            </a:rPr>
            <a:t>What do we want to do?</a:t>
          </a:r>
        </a:p>
      </dgm:t>
    </dgm:pt>
    <dgm:pt modelId="{5DDC0733-F86D-9847-814C-4C14BA2F5C02}" type="parTrans" cxnId="{FAAC1B00-68CC-F34B-B42D-9F7327C0CF80}">
      <dgm:prSet/>
      <dgm:spPr/>
      <dgm:t>
        <a:bodyPr/>
        <a:lstStyle/>
        <a:p>
          <a:endParaRPr lang="en-GB">
            <a:latin typeface="Kind Sans Thin" pitchFamily="2" charset="0"/>
          </a:endParaRPr>
        </a:p>
      </dgm:t>
    </dgm:pt>
    <dgm:pt modelId="{E5450064-9AAE-6E44-B841-F57EE527DB63}" type="sibTrans" cxnId="{FAAC1B00-68CC-F34B-B42D-9F7327C0CF80}">
      <dgm:prSet/>
      <dgm:spPr/>
      <dgm:t>
        <a:bodyPr/>
        <a:lstStyle/>
        <a:p>
          <a:endParaRPr lang="en-GB">
            <a:latin typeface="Kind Sans Thin" pitchFamily="2" charset="0"/>
          </a:endParaRPr>
        </a:p>
      </dgm:t>
    </dgm:pt>
    <dgm:pt modelId="{3248D4A0-E6C8-EA40-BEEA-941CF85FC900}">
      <dgm:prSet phldrT="[Text]"/>
      <dgm:spPr/>
      <dgm:t>
        <a:bodyPr/>
        <a:lstStyle/>
        <a:p>
          <a:r>
            <a:rPr lang="en-GB" dirty="0">
              <a:latin typeface="Kind Sans Thin" pitchFamily="2" charset="0"/>
            </a:rPr>
            <a:t>How do we do that?</a:t>
          </a:r>
        </a:p>
      </dgm:t>
    </dgm:pt>
    <dgm:pt modelId="{30459E1D-47DB-5C4B-9DA4-BF7C21AB9919}" type="parTrans" cxnId="{47B91BF3-51C2-FF48-8E5B-D8D57A40E83F}">
      <dgm:prSet/>
      <dgm:spPr/>
      <dgm:t>
        <a:bodyPr/>
        <a:lstStyle/>
        <a:p>
          <a:endParaRPr lang="en-GB">
            <a:latin typeface="Kind Sans Thin" pitchFamily="2" charset="0"/>
          </a:endParaRPr>
        </a:p>
      </dgm:t>
    </dgm:pt>
    <dgm:pt modelId="{930747D0-9302-B844-87C5-BE2181F978A9}" type="sibTrans" cxnId="{47B91BF3-51C2-FF48-8E5B-D8D57A40E83F}">
      <dgm:prSet/>
      <dgm:spPr/>
      <dgm:t>
        <a:bodyPr/>
        <a:lstStyle/>
        <a:p>
          <a:endParaRPr lang="en-GB">
            <a:latin typeface="Kind Sans Thin" pitchFamily="2" charset="0"/>
          </a:endParaRPr>
        </a:p>
      </dgm:t>
    </dgm:pt>
    <dgm:pt modelId="{99FE0DDA-8B3E-3549-8F89-C093A7BA2ABD}">
      <dgm:prSet phldrT="[Text]"/>
      <dgm:spPr/>
      <dgm:t>
        <a:bodyPr/>
        <a:lstStyle/>
        <a:p>
          <a:r>
            <a:rPr lang="en-GB" dirty="0">
              <a:latin typeface="Kind Sans Thin" pitchFamily="2" charset="0"/>
            </a:rPr>
            <a:t>What methods do we have to do that?</a:t>
          </a:r>
        </a:p>
      </dgm:t>
    </dgm:pt>
    <dgm:pt modelId="{976754B3-0388-3D46-ADA7-F4CE36783447}" type="parTrans" cxnId="{626AFB4F-6382-8B4B-89AE-A9BAFB5DC72D}">
      <dgm:prSet/>
      <dgm:spPr/>
      <dgm:t>
        <a:bodyPr/>
        <a:lstStyle/>
        <a:p>
          <a:endParaRPr lang="en-GB">
            <a:latin typeface="Kind Sans Thin" pitchFamily="2" charset="0"/>
          </a:endParaRPr>
        </a:p>
      </dgm:t>
    </dgm:pt>
    <dgm:pt modelId="{4B08E5C7-63A5-AB45-ABBB-143DD1F83473}" type="sibTrans" cxnId="{626AFB4F-6382-8B4B-89AE-A9BAFB5DC72D}">
      <dgm:prSet/>
      <dgm:spPr/>
      <dgm:t>
        <a:bodyPr/>
        <a:lstStyle/>
        <a:p>
          <a:endParaRPr lang="en-GB">
            <a:latin typeface="Kind Sans Thin" pitchFamily="2" charset="0"/>
          </a:endParaRPr>
        </a:p>
      </dgm:t>
    </dgm:pt>
    <dgm:pt modelId="{E1B0AA19-57FB-8148-AAB3-1D5D82FC343A}">
      <dgm:prSet phldrT="[Text]" custT="1"/>
      <dgm:spPr/>
      <dgm:t>
        <a:bodyPr/>
        <a:lstStyle/>
        <a:p>
          <a:r>
            <a:rPr lang="en-GB" sz="700" b="1" dirty="0">
              <a:latin typeface="Kind Sans Thin" pitchFamily="2" charset="0"/>
            </a:rPr>
            <a:t>Grassroots Activity</a:t>
          </a:r>
        </a:p>
      </dgm:t>
    </dgm:pt>
    <dgm:pt modelId="{8751A370-AC21-1F4E-8D2F-086B287F4420}" type="parTrans" cxnId="{75327D91-F5CE-444C-8F1A-5B84A3ADA187}">
      <dgm:prSet/>
      <dgm:spPr/>
      <dgm:t>
        <a:bodyPr/>
        <a:lstStyle/>
        <a:p>
          <a:endParaRPr lang="en-GB">
            <a:latin typeface="Kind Sans Thin" pitchFamily="2" charset="0"/>
          </a:endParaRPr>
        </a:p>
      </dgm:t>
    </dgm:pt>
    <dgm:pt modelId="{A0713473-C2EE-CB45-A0C5-9EEC989BE1D0}" type="sibTrans" cxnId="{75327D91-F5CE-444C-8F1A-5B84A3ADA187}">
      <dgm:prSet/>
      <dgm:spPr/>
      <dgm:t>
        <a:bodyPr/>
        <a:lstStyle/>
        <a:p>
          <a:endParaRPr lang="en-GB">
            <a:latin typeface="Kind Sans Thin" pitchFamily="2" charset="0"/>
          </a:endParaRPr>
        </a:p>
      </dgm:t>
    </dgm:pt>
    <dgm:pt modelId="{0D2A1768-95D8-4245-BE0A-652AD9F7EE43}">
      <dgm:prSet phldrT="[Text]" custT="1"/>
      <dgm:spPr/>
      <dgm:t>
        <a:bodyPr/>
        <a:lstStyle/>
        <a:p>
          <a:r>
            <a:rPr lang="en-GB" sz="700" b="1" dirty="0">
              <a:latin typeface="Kind Sans Thin" pitchFamily="2" charset="0"/>
            </a:rPr>
            <a:t>Programmes</a:t>
          </a:r>
        </a:p>
      </dgm:t>
    </dgm:pt>
    <dgm:pt modelId="{2D21CB34-BC3C-D34C-BB90-89200C355711}" type="parTrans" cxnId="{F5470B73-E1DB-B343-A194-E417B2968DA9}">
      <dgm:prSet/>
      <dgm:spPr/>
      <dgm:t>
        <a:bodyPr/>
        <a:lstStyle/>
        <a:p>
          <a:endParaRPr lang="en-GB">
            <a:latin typeface="Kind Sans Thin" pitchFamily="2" charset="0"/>
          </a:endParaRPr>
        </a:p>
      </dgm:t>
    </dgm:pt>
    <dgm:pt modelId="{8832EF23-1DAC-3D4D-8E66-95EBB65A0448}" type="sibTrans" cxnId="{F5470B73-E1DB-B343-A194-E417B2968DA9}">
      <dgm:prSet/>
      <dgm:spPr/>
      <dgm:t>
        <a:bodyPr/>
        <a:lstStyle/>
        <a:p>
          <a:endParaRPr lang="en-GB">
            <a:latin typeface="Kind Sans Thin" pitchFamily="2" charset="0"/>
          </a:endParaRPr>
        </a:p>
      </dgm:t>
    </dgm:pt>
    <dgm:pt modelId="{F820BB12-C699-BB45-A4DC-03B7B6DEA582}" type="pres">
      <dgm:prSet presAssocID="{9D33526C-BC03-A64E-B17D-E964E403A7F9}" presName="mainComposite" presStyleCnt="0">
        <dgm:presLayoutVars>
          <dgm:chPref val="1"/>
          <dgm:dir/>
          <dgm:animOne val="branch"/>
          <dgm:animLvl val="lvl"/>
          <dgm:resizeHandles val="exact"/>
        </dgm:presLayoutVars>
      </dgm:prSet>
      <dgm:spPr/>
    </dgm:pt>
    <dgm:pt modelId="{F3D4F52E-DDC3-B540-9495-D43D0ECF9544}" type="pres">
      <dgm:prSet presAssocID="{9D33526C-BC03-A64E-B17D-E964E403A7F9}" presName="hierFlow" presStyleCnt="0"/>
      <dgm:spPr/>
    </dgm:pt>
    <dgm:pt modelId="{163D1E56-A3D1-2640-9A41-B91E42C547C8}" type="pres">
      <dgm:prSet presAssocID="{9D33526C-BC03-A64E-B17D-E964E403A7F9}" presName="firstBuf" presStyleCnt="0"/>
      <dgm:spPr/>
    </dgm:pt>
    <dgm:pt modelId="{DAD617D7-1A40-4941-AA83-CE50F2C084FC}" type="pres">
      <dgm:prSet presAssocID="{9D33526C-BC03-A64E-B17D-E964E403A7F9}" presName="hierChild1" presStyleCnt="0">
        <dgm:presLayoutVars>
          <dgm:chPref val="1"/>
          <dgm:animOne val="branch"/>
          <dgm:animLvl val="lvl"/>
        </dgm:presLayoutVars>
      </dgm:prSet>
      <dgm:spPr/>
    </dgm:pt>
    <dgm:pt modelId="{A4CB7846-376E-8742-854F-24EB5FF2D735}" type="pres">
      <dgm:prSet presAssocID="{6EB40053-4315-0643-9372-7A8DB0808895}" presName="Name14" presStyleCnt="0"/>
      <dgm:spPr/>
    </dgm:pt>
    <dgm:pt modelId="{5D9AE98F-C8C9-9842-AEDA-7C8CB12D3B31}" type="pres">
      <dgm:prSet presAssocID="{6EB40053-4315-0643-9372-7A8DB0808895}" presName="level1Shape" presStyleLbl="node0" presStyleIdx="0" presStyleCnt="1" custScaleX="230864" custLinFactNeighborX="23471" custLinFactNeighborY="-70406">
        <dgm:presLayoutVars>
          <dgm:chPref val="3"/>
        </dgm:presLayoutVars>
      </dgm:prSet>
      <dgm:spPr/>
    </dgm:pt>
    <dgm:pt modelId="{0F4DC6C4-CEF8-1E48-8957-D0C601382082}" type="pres">
      <dgm:prSet presAssocID="{6EB40053-4315-0643-9372-7A8DB0808895}" presName="hierChild2" presStyleCnt="0"/>
      <dgm:spPr/>
    </dgm:pt>
    <dgm:pt modelId="{6C206CCC-4A01-A84A-9AE7-1D8FABCA32E5}" type="pres">
      <dgm:prSet presAssocID="{EB5BB39D-C9E5-A14B-AA5B-823F7FA800D1}" presName="Name19" presStyleLbl="parChTrans1D2" presStyleIdx="0" presStyleCnt="1"/>
      <dgm:spPr/>
    </dgm:pt>
    <dgm:pt modelId="{C4A8EC4E-8EC1-5349-B4D4-DA0557EE9910}" type="pres">
      <dgm:prSet presAssocID="{6988951E-120E-184B-9DD2-C374176D8171}" presName="Name21" presStyleCnt="0"/>
      <dgm:spPr/>
    </dgm:pt>
    <dgm:pt modelId="{0E52761B-9CE4-8840-9B6D-214607836A53}" type="pres">
      <dgm:prSet presAssocID="{6988951E-120E-184B-9DD2-C374176D8171}" presName="level2Shape" presStyleLbl="node2" presStyleIdx="0" presStyleCnt="1" custScaleX="475572" custLinFactNeighborX="24917" custLinFactNeighborY="-83953"/>
      <dgm:spPr/>
    </dgm:pt>
    <dgm:pt modelId="{36AFF9F6-647F-2444-9799-E3B8133AABFB}" type="pres">
      <dgm:prSet presAssocID="{6988951E-120E-184B-9DD2-C374176D8171}" presName="hierChild3" presStyleCnt="0"/>
      <dgm:spPr/>
    </dgm:pt>
    <dgm:pt modelId="{9B1D9060-3A7E-5F42-9F96-F7FBBBA8A884}" type="pres">
      <dgm:prSet presAssocID="{78189685-2FB5-104F-8D1F-168909BCEB81}" presName="Name19" presStyleLbl="parChTrans1D3" presStyleIdx="0" presStyleCnt="3"/>
      <dgm:spPr/>
    </dgm:pt>
    <dgm:pt modelId="{F56F01E4-FB1F-B446-B1CB-AE3822ECBBF6}" type="pres">
      <dgm:prSet presAssocID="{BA8CAB91-81EC-FC4B-AFBF-1637B4486D89}" presName="Name21" presStyleCnt="0"/>
      <dgm:spPr/>
    </dgm:pt>
    <dgm:pt modelId="{A6F5F52A-A121-3F4D-9FCC-DD5D717B086A}" type="pres">
      <dgm:prSet presAssocID="{BA8CAB91-81EC-FC4B-AFBF-1637B4486D89}" presName="level2Shape" presStyleLbl="node3" presStyleIdx="0" presStyleCnt="3" custScaleX="154157" custLinFactNeighborX="24917" custLinFactNeighborY="-83953"/>
      <dgm:spPr/>
    </dgm:pt>
    <dgm:pt modelId="{C07509A9-8607-A44C-A702-072C3DA85A0A}" type="pres">
      <dgm:prSet presAssocID="{BA8CAB91-81EC-FC4B-AFBF-1637B4486D89}" presName="hierChild3" presStyleCnt="0"/>
      <dgm:spPr/>
    </dgm:pt>
    <dgm:pt modelId="{0C948EBA-CDF2-6B4C-9456-C7F4C086B6D3}" type="pres">
      <dgm:prSet presAssocID="{8751A370-AC21-1F4E-8D2F-086B287F4420}" presName="Name19" presStyleLbl="parChTrans1D3" presStyleIdx="1" presStyleCnt="3"/>
      <dgm:spPr/>
    </dgm:pt>
    <dgm:pt modelId="{A785AB1F-D23F-6443-9128-255C6A45B236}" type="pres">
      <dgm:prSet presAssocID="{E1B0AA19-57FB-8148-AAB3-1D5D82FC343A}" presName="Name21" presStyleCnt="0"/>
      <dgm:spPr/>
    </dgm:pt>
    <dgm:pt modelId="{71F430EC-0BD7-7B47-A4A9-3D7BB371707E}" type="pres">
      <dgm:prSet presAssocID="{E1B0AA19-57FB-8148-AAB3-1D5D82FC343A}" presName="level2Shape" presStyleLbl="node3" presStyleIdx="1" presStyleCnt="3" custScaleX="156769" custLinFactNeighborX="24917" custLinFactNeighborY="-83953"/>
      <dgm:spPr/>
    </dgm:pt>
    <dgm:pt modelId="{A09FA859-EED8-5840-881A-761DC0EB7841}" type="pres">
      <dgm:prSet presAssocID="{E1B0AA19-57FB-8148-AAB3-1D5D82FC343A}" presName="hierChild3" presStyleCnt="0"/>
      <dgm:spPr/>
    </dgm:pt>
    <dgm:pt modelId="{809C04F7-8F60-B548-8379-C409450B8DD6}" type="pres">
      <dgm:prSet presAssocID="{2D21CB34-BC3C-D34C-BB90-89200C355711}" presName="Name19" presStyleLbl="parChTrans1D3" presStyleIdx="2" presStyleCnt="3"/>
      <dgm:spPr/>
    </dgm:pt>
    <dgm:pt modelId="{5FF6A24B-72A4-5E41-8510-22B69EBE5AC7}" type="pres">
      <dgm:prSet presAssocID="{0D2A1768-95D8-4245-BE0A-652AD9F7EE43}" presName="Name21" presStyleCnt="0"/>
      <dgm:spPr/>
    </dgm:pt>
    <dgm:pt modelId="{B7FA797A-3FB4-E949-A94E-CDE72C2FB316}" type="pres">
      <dgm:prSet presAssocID="{0D2A1768-95D8-4245-BE0A-652AD9F7EE43}" presName="level2Shape" presStyleLbl="node3" presStyleIdx="2" presStyleCnt="3" custScaleX="156769" custLinFactNeighborX="24917" custLinFactNeighborY="-83953"/>
      <dgm:spPr/>
    </dgm:pt>
    <dgm:pt modelId="{153DCD1A-00F1-9E41-AD74-607E6042772C}" type="pres">
      <dgm:prSet presAssocID="{0D2A1768-95D8-4245-BE0A-652AD9F7EE43}" presName="hierChild3" presStyleCnt="0"/>
      <dgm:spPr/>
    </dgm:pt>
    <dgm:pt modelId="{B8C07BAD-20AE-3B42-8051-67FFF8CF5B94}" type="pres">
      <dgm:prSet presAssocID="{9D33526C-BC03-A64E-B17D-E964E403A7F9}" presName="bgShapesFlow" presStyleCnt="0"/>
      <dgm:spPr/>
    </dgm:pt>
    <dgm:pt modelId="{4DAE7C22-524C-3E4D-A7C2-BD6130B1F195}" type="pres">
      <dgm:prSet presAssocID="{CD24DD75-FD1E-4941-900A-7DBCD073AE75}" presName="rectComp" presStyleCnt="0"/>
      <dgm:spPr/>
    </dgm:pt>
    <dgm:pt modelId="{449B242E-C265-8949-B66A-42DCFE9F635D}" type="pres">
      <dgm:prSet presAssocID="{CD24DD75-FD1E-4941-900A-7DBCD073AE75}" presName="bgRect" presStyleLbl="bgShp" presStyleIdx="0" presStyleCnt="3"/>
      <dgm:spPr/>
    </dgm:pt>
    <dgm:pt modelId="{84DF35F6-D74E-CA4D-AD5A-0298EAF414CE}" type="pres">
      <dgm:prSet presAssocID="{CD24DD75-FD1E-4941-900A-7DBCD073AE75}" presName="bgRectTx" presStyleLbl="bgShp" presStyleIdx="0" presStyleCnt="3">
        <dgm:presLayoutVars>
          <dgm:bulletEnabled val="1"/>
        </dgm:presLayoutVars>
      </dgm:prSet>
      <dgm:spPr/>
    </dgm:pt>
    <dgm:pt modelId="{C94A2957-4796-C943-BF9B-217B90C78483}" type="pres">
      <dgm:prSet presAssocID="{CD24DD75-FD1E-4941-900A-7DBCD073AE75}" presName="spComp" presStyleCnt="0"/>
      <dgm:spPr/>
    </dgm:pt>
    <dgm:pt modelId="{DEB387EF-ECA5-6144-8504-B4BBB3B872B5}" type="pres">
      <dgm:prSet presAssocID="{CD24DD75-FD1E-4941-900A-7DBCD073AE75}" presName="vSp" presStyleCnt="0"/>
      <dgm:spPr/>
    </dgm:pt>
    <dgm:pt modelId="{CEDB3F5D-8A9C-D44F-BBF3-B6C297113244}" type="pres">
      <dgm:prSet presAssocID="{3248D4A0-E6C8-EA40-BEEA-941CF85FC900}" presName="rectComp" presStyleCnt="0"/>
      <dgm:spPr/>
    </dgm:pt>
    <dgm:pt modelId="{1A52236C-90A3-424C-8A56-5802257AC6BD}" type="pres">
      <dgm:prSet presAssocID="{3248D4A0-E6C8-EA40-BEEA-941CF85FC900}" presName="bgRect" presStyleLbl="bgShp" presStyleIdx="1" presStyleCnt="3"/>
      <dgm:spPr/>
    </dgm:pt>
    <dgm:pt modelId="{6B25692A-1732-0B42-B825-7228C2EE0AE4}" type="pres">
      <dgm:prSet presAssocID="{3248D4A0-E6C8-EA40-BEEA-941CF85FC900}" presName="bgRectTx" presStyleLbl="bgShp" presStyleIdx="1" presStyleCnt="3">
        <dgm:presLayoutVars>
          <dgm:bulletEnabled val="1"/>
        </dgm:presLayoutVars>
      </dgm:prSet>
      <dgm:spPr/>
    </dgm:pt>
    <dgm:pt modelId="{2C8C9B18-7C57-8C4B-A21D-3255007448F9}" type="pres">
      <dgm:prSet presAssocID="{3248D4A0-E6C8-EA40-BEEA-941CF85FC900}" presName="spComp" presStyleCnt="0"/>
      <dgm:spPr/>
    </dgm:pt>
    <dgm:pt modelId="{688B4382-A6FA-E849-943F-6A5CCDEA97C3}" type="pres">
      <dgm:prSet presAssocID="{3248D4A0-E6C8-EA40-BEEA-941CF85FC900}" presName="vSp" presStyleCnt="0"/>
      <dgm:spPr/>
    </dgm:pt>
    <dgm:pt modelId="{1EEF9148-3896-3943-BFFD-956492604FFF}" type="pres">
      <dgm:prSet presAssocID="{99FE0DDA-8B3E-3549-8F89-C093A7BA2ABD}" presName="rectComp" presStyleCnt="0"/>
      <dgm:spPr/>
    </dgm:pt>
    <dgm:pt modelId="{4D376544-4AD7-9440-8E21-3DBD78D7A961}" type="pres">
      <dgm:prSet presAssocID="{99FE0DDA-8B3E-3549-8F89-C093A7BA2ABD}" presName="bgRect" presStyleLbl="bgShp" presStyleIdx="2" presStyleCnt="3"/>
      <dgm:spPr/>
    </dgm:pt>
    <dgm:pt modelId="{CA002E6A-883C-AB4E-A105-56740167E021}" type="pres">
      <dgm:prSet presAssocID="{99FE0DDA-8B3E-3549-8F89-C093A7BA2ABD}" presName="bgRectTx" presStyleLbl="bgShp" presStyleIdx="2" presStyleCnt="3">
        <dgm:presLayoutVars>
          <dgm:bulletEnabled val="1"/>
        </dgm:presLayoutVars>
      </dgm:prSet>
      <dgm:spPr/>
    </dgm:pt>
  </dgm:ptLst>
  <dgm:cxnLst>
    <dgm:cxn modelId="{FAAC1B00-68CC-F34B-B42D-9F7327C0CF80}" srcId="{9D33526C-BC03-A64E-B17D-E964E403A7F9}" destId="{CD24DD75-FD1E-4941-900A-7DBCD073AE75}" srcOrd="1" destOrd="0" parTransId="{5DDC0733-F86D-9847-814C-4C14BA2F5C02}" sibTransId="{E5450064-9AAE-6E44-B841-F57EE527DB63}"/>
    <dgm:cxn modelId="{2F98151B-6733-AB46-B6B3-B2B124F045FB}" type="presOf" srcId="{BA8CAB91-81EC-FC4B-AFBF-1637B4486D89}" destId="{A6F5F52A-A121-3F4D-9FCC-DD5D717B086A}" srcOrd="0" destOrd="0" presId="urn:microsoft.com/office/officeart/2005/8/layout/hierarchy6"/>
    <dgm:cxn modelId="{7B304120-0BDD-0740-87C8-B0E9332452B3}" type="presOf" srcId="{9D33526C-BC03-A64E-B17D-E964E403A7F9}" destId="{F820BB12-C699-BB45-A4DC-03B7B6DEA582}" srcOrd="0" destOrd="0" presId="urn:microsoft.com/office/officeart/2005/8/layout/hierarchy6"/>
    <dgm:cxn modelId="{4B1D7529-DF93-B94C-B4B7-776689019E9D}" type="presOf" srcId="{E1B0AA19-57FB-8148-AAB3-1D5D82FC343A}" destId="{71F430EC-0BD7-7B47-A4A9-3D7BB371707E}" srcOrd="0" destOrd="0" presId="urn:microsoft.com/office/officeart/2005/8/layout/hierarchy6"/>
    <dgm:cxn modelId="{938D2330-7F05-9148-B0F1-337FBA73306B}" type="presOf" srcId="{78189685-2FB5-104F-8D1F-168909BCEB81}" destId="{9B1D9060-3A7E-5F42-9F96-F7FBBBA8A884}" srcOrd="0" destOrd="0" presId="urn:microsoft.com/office/officeart/2005/8/layout/hierarchy6"/>
    <dgm:cxn modelId="{BB43B736-275E-874F-91FB-F9D7101B90A7}" type="presOf" srcId="{99FE0DDA-8B3E-3549-8F89-C093A7BA2ABD}" destId="{CA002E6A-883C-AB4E-A105-56740167E021}" srcOrd="1" destOrd="0" presId="urn:microsoft.com/office/officeart/2005/8/layout/hierarchy6"/>
    <dgm:cxn modelId="{0A691138-3245-DF48-83D8-5ABB31ABFC91}" type="presOf" srcId="{99FE0DDA-8B3E-3549-8F89-C093A7BA2ABD}" destId="{4D376544-4AD7-9440-8E21-3DBD78D7A961}" srcOrd="0" destOrd="0" presId="urn:microsoft.com/office/officeart/2005/8/layout/hierarchy6"/>
    <dgm:cxn modelId="{BCB5DE40-EFCB-124B-A978-24D9275ADFBF}" type="presOf" srcId="{6988951E-120E-184B-9DD2-C374176D8171}" destId="{0E52761B-9CE4-8840-9B6D-214607836A53}" srcOrd="0" destOrd="0" presId="urn:microsoft.com/office/officeart/2005/8/layout/hierarchy6"/>
    <dgm:cxn modelId="{3E1B0A48-D4A4-CD4F-845F-8FD436009718}" type="presOf" srcId="{CD24DD75-FD1E-4941-900A-7DBCD073AE75}" destId="{84DF35F6-D74E-CA4D-AD5A-0298EAF414CE}" srcOrd="1" destOrd="0" presId="urn:microsoft.com/office/officeart/2005/8/layout/hierarchy6"/>
    <dgm:cxn modelId="{626AFB4F-6382-8B4B-89AE-A9BAFB5DC72D}" srcId="{9D33526C-BC03-A64E-B17D-E964E403A7F9}" destId="{99FE0DDA-8B3E-3549-8F89-C093A7BA2ABD}" srcOrd="3" destOrd="0" parTransId="{976754B3-0388-3D46-ADA7-F4CE36783447}" sibTransId="{4B08E5C7-63A5-AB45-ABBB-143DD1F83473}"/>
    <dgm:cxn modelId="{D9850669-B7A9-7643-A985-F848F21D17FC}" type="presOf" srcId="{3248D4A0-E6C8-EA40-BEEA-941CF85FC900}" destId="{6B25692A-1732-0B42-B825-7228C2EE0AE4}" srcOrd="1" destOrd="0" presId="urn:microsoft.com/office/officeart/2005/8/layout/hierarchy6"/>
    <dgm:cxn modelId="{325DBB6D-913D-614A-B205-CD5BF2B9215E}" type="presOf" srcId="{8751A370-AC21-1F4E-8D2F-086B287F4420}" destId="{0C948EBA-CDF2-6B4C-9456-C7F4C086B6D3}" srcOrd="0" destOrd="0" presId="urn:microsoft.com/office/officeart/2005/8/layout/hierarchy6"/>
    <dgm:cxn modelId="{F5470B73-E1DB-B343-A194-E417B2968DA9}" srcId="{6988951E-120E-184B-9DD2-C374176D8171}" destId="{0D2A1768-95D8-4245-BE0A-652AD9F7EE43}" srcOrd="2" destOrd="0" parTransId="{2D21CB34-BC3C-D34C-BB90-89200C355711}" sibTransId="{8832EF23-1DAC-3D4D-8E66-95EBB65A0448}"/>
    <dgm:cxn modelId="{75327D91-F5CE-444C-8F1A-5B84A3ADA187}" srcId="{6988951E-120E-184B-9DD2-C374176D8171}" destId="{E1B0AA19-57FB-8148-AAB3-1D5D82FC343A}" srcOrd="1" destOrd="0" parTransId="{8751A370-AC21-1F4E-8D2F-086B287F4420}" sibTransId="{A0713473-C2EE-CB45-A0C5-9EEC989BE1D0}"/>
    <dgm:cxn modelId="{2D7F70A0-DB4A-B24C-8033-FCEAF502A9C1}" type="presOf" srcId="{0D2A1768-95D8-4245-BE0A-652AD9F7EE43}" destId="{B7FA797A-3FB4-E949-A94E-CDE72C2FB316}" srcOrd="0" destOrd="0" presId="urn:microsoft.com/office/officeart/2005/8/layout/hierarchy6"/>
    <dgm:cxn modelId="{418BD8A8-7547-8F43-9C49-C4BD56D800C3}" type="presOf" srcId="{3248D4A0-E6C8-EA40-BEEA-941CF85FC900}" destId="{1A52236C-90A3-424C-8A56-5802257AC6BD}" srcOrd="0" destOrd="0" presId="urn:microsoft.com/office/officeart/2005/8/layout/hierarchy6"/>
    <dgm:cxn modelId="{AB313DBC-8A7B-7E48-843D-C1DCF97D3273}" type="presOf" srcId="{6EB40053-4315-0643-9372-7A8DB0808895}" destId="{5D9AE98F-C8C9-9842-AEDA-7C8CB12D3B31}" srcOrd="0" destOrd="0" presId="urn:microsoft.com/office/officeart/2005/8/layout/hierarchy6"/>
    <dgm:cxn modelId="{4F732FC4-D4BD-514A-9782-5AC4B4BDC750}" srcId="{6EB40053-4315-0643-9372-7A8DB0808895}" destId="{6988951E-120E-184B-9DD2-C374176D8171}" srcOrd="0" destOrd="0" parTransId="{EB5BB39D-C9E5-A14B-AA5B-823F7FA800D1}" sibTransId="{BBA2929D-3133-8443-A153-91D00F180EEB}"/>
    <dgm:cxn modelId="{8A6F46C4-01C1-5448-A587-E5848C9C3C4C}" srcId="{9D33526C-BC03-A64E-B17D-E964E403A7F9}" destId="{6EB40053-4315-0643-9372-7A8DB0808895}" srcOrd="0" destOrd="0" parTransId="{323503D2-6132-3A47-B538-819166ADC266}" sibTransId="{438CFF44-BCA2-D745-B00A-3A82F8954E34}"/>
    <dgm:cxn modelId="{3D0BA1D5-7250-DE47-A656-3F353B886B6E}" type="presOf" srcId="{EB5BB39D-C9E5-A14B-AA5B-823F7FA800D1}" destId="{6C206CCC-4A01-A84A-9AE7-1D8FABCA32E5}" srcOrd="0" destOrd="0" presId="urn:microsoft.com/office/officeart/2005/8/layout/hierarchy6"/>
    <dgm:cxn modelId="{8AE389E6-AD91-574D-AAF5-33B70A186C8D}" type="presOf" srcId="{CD24DD75-FD1E-4941-900A-7DBCD073AE75}" destId="{449B242E-C265-8949-B66A-42DCFE9F635D}" srcOrd="0" destOrd="0" presId="urn:microsoft.com/office/officeart/2005/8/layout/hierarchy6"/>
    <dgm:cxn modelId="{DBB11AE7-9776-4F44-B69E-9D5DA9911084}" type="presOf" srcId="{2D21CB34-BC3C-D34C-BB90-89200C355711}" destId="{809C04F7-8F60-B548-8379-C409450B8DD6}" srcOrd="0" destOrd="0" presId="urn:microsoft.com/office/officeart/2005/8/layout/hierarchy6"/>
    <dgm:cxn modelId="{47B91BF3-51C2-FF48-8E5B-D8D57A40E83F}" srcId="{9D33526C-BC03-A64E-B17D-E964E403A7F9}" destId="{3248D4A0-E6C8-EA40-BEEA-941CF85FC900}" srcOrd="2" destOrd="0" parTransId="{30459E1D-47DB-5C4B-9DA4-BF7C21AB9919}" sibTransId="{930747D0-9302-B844-87C5-BE2181F978A9}"/>
    <dgm:cxn modelId="{127255FD-B02C-7E47-823A-197B45AA0051}" srcId="{6988951E-120E-184B-9DD2-C374176D8171}" destId="{BA8CAB91-81EC-FC4B-AFBF-1637B4486D89}" srcOrd="0" destOrd="0" parTransId="{78189685-2FB5-104F-8D1F-168909BCEB81}" sibTransId="{3566E7E2-67A6-964B-8FF0-F2A9848F2846}"/>
    <dgm:cxn modelId="{B45A7858-4E71-7644-ADD3-CE34394A80E8}" type="presParOf" srcId="{F820BB12-C699-BB45-A4DC-03B7B6DEA582}" destId="{F3D4F52E-DDC3-B540-9495-D43D0ECF9544}" srcOrd="0" destOrd="0" presId="urn:microsoft.com/office/officeart/2005/8/layout/hierarchy6"/>
    <dgm:cxn modelId="{0B858226-CF1E-384F-BEF0-8554CA307D58}" type="presParOf" srcId="{F3D4F52E-DDC3-B540-9495-D43D0ECF9544}" destId="{163D1E56-A3D1-2640-9A41-B91E42C547C8}" srcOrd="0" destOrd="0" presId="urn:microsoft.com/office/officeart/2005/8/layout/hierarchy6"/>
    <dgm:cxn modelId="{8ACA0111-CF15-C440-B3EC-D1BB12203CDD}" type="presParOf" srcId="{F3D4F52E-DDC3-B540-9495-D43D0ECF9544}" destId="{DAD617D7-1A40-4941-AA83-CE50F2C084FC}" srcOrd="1" destOrd="0" presId="urn:microsoft.com/office/officeart/2005/8/layout/hierarchy6"/>
    <dgm:cxn modelId="{AE53D31F-ED7F-714F-9EC8-30DD6BB5FCA4}" type="presParOf" srcId="{DAD617D7-1A40-4941-AA83-CE50F2C084FC}" destId="{A4CB7846-376E-8742-854F-24EB5FF2D735}" srcOrd="0" destOrd="0" presId="urn:microsoft.com/office/officeart/2005/8/layout/hierarchy6"/>
    <dgm:cxn modelId="{8E03765C-D6D9-EE42-97C8-B19D946D8378}" type="presParOf" srcId="{A4CB7846-376E-8742-854F-24EB5FF2D735}" destId="{5D9AE98F-C8C9-9842-AEDA-7C8CB12D3B31}" srcOrd="0" destOrd="0" presId="urn:microsoft.com/office/officeart/2005/8/layout/hierarchy6"/>
    <dgm:cxn modelId="{7A82010D-44C8-6943-A443-08754AC6EC75}" type="presParOf" srcId="{A4CB7846-376E-8742-854F-24EB5FF2D735}" destId="{0F4DC6C4-CEF8-1E48-8957-D0C601382082}" srcOrd="1" destOrd="0" presId="urn:microsoft.com/office/officeart/2005/8/layout/hierarchy6"/>
    <dgm:cxn modelId="{7BBE760F-06DD-2F49-AA45-1522BF7D85DB}" type="presParOf" srcId="{0F4DC6C4-CEF8-1E48-8957-D0C601382082}" destId="{6C206CCC-4A01-A84A-9AE7-1D8FABCA32E5}" srcOrd="0" destOrd="0" presId="urn:microsoft.com/office/officeart/2005/8/layout/hierarchy6"/>
    <dgm:cxn modelId="{FCBDDFE8-F3E8-B244-8279-44A2E92193A2}" type="presParOf" srcId="{0F4DC6C4-CEF8-1E48-8957-D0C601382082}" destId="{C4A8EC4E-8EC1-5349-B4D4-DA0557EE9910}" srcOrd="1" destOrd="0" presId="urn:microsoft.com/office/officeart/2005/8/layout/hierarchy6"/>
    <dgm:cxn modelId="{30B5DAE5-F9D3-A045-A0BF-633B20FD8144}" type="presParOf" srcId="{C4A8EC4E-8EC1-5349-B4D4-DA0557EE9910}" destId="{0E52761B-9CE4-8840-9B6D-214607836A53}" srcOrd="0" destOrd="0" presId="urn:microsoft.com/office/officeart/2005/8/layout/hierarchy6"/>
    <dgm:cxn modelId="{F5029464-A525-D544-9489-329900F3BF2D}" type="presParOf" srcId="{C4A8EC4E-8EC1-5349-B4D4-DA0557EE9910}" destId="{36AFF9F6-647F-2444-9799-E3B8133AABFB}" srcOrd="1" destOrd="0" presId="urn:microsoft.com/office/officeart/2005/8/layout/hierarchy6"/>
    <dgm:cxn modelId="{C13B31C2-FB1F-C447-91B5-7C75B116EAAF}" type="presParOf" srcId="{36AFF9F6-647F-2444-9799-E3B8133AABFB}" destId="{9B1D9060-3A7E-5F42-9F96-F7FBBBA8A884}" srcOrd="0" destOrd="0" presId="urn:microsoft.com/office/officeart/2005/8/layout/hierarchy6"/>
    <dgm:cxn modelId="{D2165D4B-D315-FA40-96DE-4FBDCCBE468F}" type="presParOf" srcId="{36AFF9F6-647F-2444-9799-E3B8133AABFB}" destId="{F56F01E4-FB1F-B446-B1CB-AE3822ECBBF6}" srcOrd="1" destOrd="0" presId="urn:microsoft.com/office/officeart/2005/8/layout/hierarchy6"/>
    <dgm:cxn modelId="{09130E00-B75D-F545-9FAC-0841E21771F0}" type="presParOf" srcId="{F56F01E4-FB1F-B446-B1CB-AE3822ECBBF6}" destId="{A6F5F52A-A121-3F4D-9FCC-DD5D717B086A}" srcOrd="0" destOrd="0" presId="urn:microsoft.com/office/officeart/2005/8/layout/hierarchy6"/>
    <dgm:cxn modelId="{708A90A2-A620-3046-B250-76A99EC0B3C8}" type="presParOf" srcId="{F56F01E4-FB1F-B446-B1CB-AE3822ECBBF6}" destId="{C07509A9-8607-A44C-A702-072C3DA85A0A}" srcOrd="1" destOrd="0" presId="urn:microsoft.com/office/officeart/2005/8/layout/hierarchy6"/>
    <dgm:cxn modelId="{19B2FFF5-652F-594E-B907-407894CDCD8B}" type="presParOf" srcId="{36AFF9F6-647F-2444-9799-E3B8133AABFB}" destId="{0C948EBA-CDF2-6B4C-9456-C7F4C086B6D3}" srcOrd="2" destOrd="0" presId="urn:microsoft.com/office/officeart/2005/8/layout/hierarchy6"/>
    <dgm:cxn modelId="{30E63AB1-7BA8-254B-80CE-B00F12AB55EE}" type="presParOf" srcId="{36AFF9F6-647F-2444-9799-E3B8133AABFB}" destId="{A785AB1F-D23F-6443-9128-255C6A45B236}" srcOrd="3" destOrd="0" presId="urn:microsoft.com/office/officeart/2005/8/layout/hierarchy6"/>
    <dgm:cxn modelId="{88A3C3EE-31C5-9F43-AF3E-E1E6032ED6E5}" type="presParOf" srcId="{A785AB1F-D23F-6443-9128-255C6A45B236}" destId="{71F430EC-0BD7-7B47-A4A9-3D7BB371707E}" srcOrd="0" destOrd="0" presId="urn:microsoft.com/office/officeart/2005/8/layout/hierarchy6"/>
    <dgm:cxn modelId="{4667F0F8-4D9B-D547-BCC7-B28B126F27A7}" type="presParOf" srcId="{A785AB1F-D23F-6443-9128-255C6A45B236}" destId="{A09FA859-EED8-5840-881A-761DC0EB7841}" srcOrd="1" destOrd="0" presId="urn:microsoft.com/office/officeart/2005/8/layout/hierarchy6"/>
    <dgm:cxn modelId="{8AA64A0A-1145-3242-A71C-01E8640DA366}" type="presParOf" srcId="{36AFF9F6-647F-2444-9799-E3B8133AABFB}" destId="{809C04F7-8F60-B548-8379-C409450B8DD6}" srcOrd="4" destOrd="0" presId="urn:microsoft.com/office/officeart/2005/8/layout/hierarchy6"/>
    <dgm:cxn modelId="{D6B0C8CC-91ED-C648-9BD4-FFC7F406C0B4}" type="presParOf" srcId="{36AFF9F6-647F-2444-9799-E3B8133AABFB}" destId="{5FF6A24B-72A4-5E41-8510-22B69EBE5AC7}" srcOrd="5" destOrd="0" presId="urn:microsoft.com/office/officeart/2005/8/layout/hierarchy6"/>
    <dgm:cxn modelId="{C2A199C6-D0A4-2144-A15E-6B5E11BC9189}" type="presParOf" srcId="{5FF6A24B-72A4-5E41-8510-22B69EBE5AC7}" destId="{B7FA797A-3FB4-E949-A94E-CDE72C2FB316}" srcOrd="0" destOrd="0" presId="urn:microsoft.com/office/officeart/2005/8/layout/hierarchy6"/>
    <dgm:cxn modelId="{0A877254-C44B-294D-ABA3-A74A2F910075}" type="presParOf" srcId="{5FF6A24B-72A4-5E41-8510-22B69EBE5AC7}" destId="{153DCD1A-00F1-9E41-AD74-607E6042772C}" srcOrd="1" destOrd="0" presId="urn:microsoft.com/office/officeart/2005/8/layout/hierarchy6"/>
    <dgm:cxn modelId="{D6DA3855-FD1D-764F-AA86-ABED7DF2F195}" type="presParOf" srcId="{F820BB12-C699-BB45-A4DC-03B7B6DEA582}" destId="{B8C07BAD-20AE-3B42-8051-67FFF8CF5B94}" srcOrd="1" destOrd="0" presId="urn:microsoft.com/office/officeart/2005/8/layout/hierarchy6"/>
    <dgm:cxn modelId="{454CEF2C-EC11-6E4F-ABDD-D4EDA0384B71}" type="presParOf" srcId="{B8C07BAD-20AE-3B42-8051-67FFF8CF5B94}" destId="{4DAE7C22-524C-3E4D-A7C2-BD6130B1F195}" srcOrd="0" destOrd="0" presId="urn:microsoft.com/office/officeart/2005/8/layout/hierarchy6"/>
    <dgm:cxn modelId="{02B55D0D-EC6F-7940-B283-A436D6AEE838}" type="presParOf" srcId="{4DAE7C22-524C-3E4D-A7C2-BD6130B1F195}" destId="{449B242E-C265-8949-B66A-42DCFE9F635D}" srcOrd="0" destOrd="0" presId="urn:microsoft.com/office/officeart/2005/8/layout/hierarchy6"/>
    <dgm:cxn modelId="{4D57D847-4CF6-1940-93AE-4055C7F77361}" type="presParOf" srcId="{4DAE7C22-524C-3E4D-A7C2-BD6130B1F195}" destId="{84DF35F6-D74E-CA4D-AD5A-0298EAF414CE}" srcOrd="1" destOrd="0" presId="urn:microsoft.com/office/officeart/2005/8/layout/hierarchy6"/>
    <dgm:cxn modelId="{DAD50430-A7F0-B546-B542-AC2CF1AC53CA}" type="presParOf" srcId="{B8C07BAD-20AE-3B42-8051-67FFF8CF5B94}" destId="{C94A2957-4796-C943-BF9B-217B90C78483}" srcOrd="1" destOrd="0" presId="urn:microsoft.com/office/officeart/2005/8/layout/hierarchy6"/>
    <dgm:cxn modelId="{89B7AC3B-FBA7-C840-A81D-07D421EDF856}" type="presParOf" srcId="{C94A2957-4796-C943-BF9B-217B90C78483}" destId="{DEB387EF-ECA5-6144-8504-B4BBB3B872B5}" srcOrd="0" destOrd="0" presId="urn:microsoft.com/office/officeart/2005/8/layout/hierarchy6"/>
    <dgm:cxn modelId="{204F4607-0185-EC4B-9BC9-7CD2535126DE}" type="presParOf" srcId="{B8C07BAD-20AE-3B42-8051-67FFF8CF5B94}" destId="{CEDB3F5D-8A9C-D44F-BBF3-B6C297113244}" srcOrd="2" destOrd="0" presId="urn:microsoft.com/office/officeart/2005/8/layout/hierarchy6"/>
    <dgm:cxn modelId="{8C049575-35DE-1B4A-8950-DA7B6FFD495D}" type="presParOf" srcId="{CEDB3F5D-8A9C-D44F-BBF3-B6C297113244}" destId="{1A52236C-90A3-424C-8A56-5802257AC6BD}" srcOrd="0" destOrd="0" presId="urn:microsoft.com/office/officeart/2005/8/layout/hierarchy6"/>
    <dgm:cxn modelId="{1060714F-FC76-824A-BE26-F2ADE07A9A29}" type="presParOf" srcId="{CEDB3F5D-8A9C-D44F-BBF3-B6C297113244}" destId="{6B25692A-1732-0B42-B825-7228C2EE0AE4}" srcOrd="1" destOrd="0" presId="urn:microsoft.com/office/officeart/2005/8/layout/hierarchy6"/>
    <dgm:cxn modelId="{4A0CFC62-2257-B346-9F69-6D2BF6FD3CB9}" type="presParOf" srcId="{B8C07BAD-20AE-3B42-8051-67FFF8CF5B94}" destId="{2C8C9B18-7C57-8C4B-A21D-3255007448F9}" srcOrd="3" destOrd="0" presId="urn:microsoft.com/office/officeart/2005/8/layout/hierarchy6"/>
    <dgm:cxn modelId="{98219787-3A59-A64D-B1C4-FECFB379EBD6}" type="presParOf" srcId="{2C8C9B18-7C57-8C4B-A21D-3255007448F9}" destId="{688B4382-A6FA-E849-943F-6A5CCDEA97C3}" srcOrd="0" destOrd="0" presId="urn:microsoft.com/office/officeart/2005/8/layout/hierarchy6"/>
    <dgm:cxn modelId="{6C8E6CC1-4583-8341-9BB3-146A47579A85}" type="presParOf" srcId="{B8C07BAD-20AE-3B42-8051-67FFF8CF5B94}" destId="{1EEF9148-3896-3943-BFFD-956492604FFF}" srcOrd="4" destOrd="0" presId="urn:microsoft.com/office/officeart/2005/8/layout/hierarchy6"/>
    <dgm:cxn modelId="{527CA706-1FAC-134B-ABC9-496DD43A5983}" type="presParOf" srcId="{1EEF9148-3896-3943-BFFD-956492604FFF}" destId="{4D376544-4AD7-9440-8E21-3DBD78D7A961}" srcOrd="0" destOrd="0" presId="urn:microsoft.com/office/officeart/2005/8/layout/hierarchy6"/>
    <dgm:cxn modelId="{BF8324ED-F8AA-D243-81DA-3870CC83E139}" type="presParOf" srcId="{1EEF9148-3896-3943-BFFD-956492604FFF}" destId="{CA002E6A-883C-AB4E-A105-56740167E021}"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4A370-36ED-DF4E-82CA-865A8ECAB0D3}">
      <dsp:nvSpPr>
        <dsp:cNvPr id="0" name=""/>
        <dsp:cNvSpPr/>
      </dsp:nvSpPr>
      <dsp:spPr>
        <a:xfrm>
          <a:off x="0" y="2033648"/>
          <a:ext cx="10905066" cy="3455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Kind Sans Thin" pitchFamily="2" charset="0"/>
            </a:rPr>
            <a:t>What does that look like</a:t>
          </a:r>
        </a:p>
      </dsp:txBody>
      <dsp:txXfrm>
        <a:off x="0" y="2033648"/>
        <a:ext cx="3271519" cy="345575"/>
      </dsp:txXfrm>
    </dsp:sp>
    <dsp:sp modelId="{4D376544-4AD7-9440-8E21-3DBD78D7A961}">
      <dsp:nvSpPr>
        <dsp:cNvPr id="0" name=""/>
        <dsp:cNvSpPr/>
      </dsp:nvSpPr>
      <dsp:spPr>
        <a:xfrm>
          <a:off x="0" y="1630476"/>
          <a:ext cx="10905066" cy="3455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Kind Sans Thin" pitchFamily="2" charset="0"/>
            </a:rPr>
            <a:t>What methods do we have to do that?</a:t>
          </a:r>
        </a:p>
      </dsp:txBody>
      <dsp:txXfrm>
        <a:off x="0" y="1630476"/>
        <a:ext cx="3271519" cy="345575"/>
      </dsp:txXfrm>
    </dsp:sp>
    <dsp:sp modelId="{1A52236C-90A3-424C-8A56-5802257AC6BD}">
      <dsp:nvSpPr>
        <dsp:cNvPr id="0" name=""/>
        <dsp:cNvSpPr/>
      </dsp:nvSpPr>
      <dsp:spPr>
        <a:xfrm>
          <a:off x="0" y="1227305"/>
          <a:ext cx="10905066" cy="3455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Kind Sans Thin" pitchFamily="2" charset="0"/>
            </a:rPr>
            <a:t>How do we do that?</a:t>
          </a:r>
        </a:p>
      </dsp:txBody>
      <dsp:txXfrm>
        <a:off x="0" y="1227305"/>
        <a:ext cx="3271519" cy="345575"/>
      </dsp:txXfrm>
    </dsp:sp>
    <dsp:sp modelId="{449B242E-C265-8949-B66A-42DCFE9F635D}">
      <dsp:nvSpPr>
        <dsp:cNvPr id="0" name=""/>
        <dsp:cNvSpPr/>
      </dsp:nvSpPr>
      <dsp:spPr>
        <a:xfrm>
          <a:off x="0" y="824133"/>
          <a:ext cx="10905066" cy="3455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Kind Sans Thin" pitchFamily="2" charset="0"/>
            </a:rPr>
            <a:t>What do we want to do?</a:t>
          </a:r>
        </a:p>
      </dsp:txBody>
      <dsp:txXfrm>
        <a:off x="0" y="824133"/>
        <a:ext cx="3271519" cy="345575"/>
      </dsp:txXfrm>
    </dsp:sp>
    <dsp:sp modelId="{5D9AE98F-C8C9-9842-AEDA-7C8CB12D3B31}">
      <dsp:nvSpPr>
        <dsp:cNvPr id="0" name=""/>
        <dsp:cNvSpPr/>
      </dsp:nvSpPr>
      <dsp:spPr>
        <a:xfrm>
          <a:off x="6417825" y="852931"/>
          <a:ext cx="2269373" cy="2879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latin typeface="Kind Sans Thin" pitchFamily="2" charset="0"/>
            </a:rPr>
            <a:t>Help People</a:t>
          </a:r>
        </a:p>
      </dsp:txBody>
      <dsp:txXfrm>
        <a:off x="6426260" y="861366"/>
        <a:ext cx="2252503" cy="271109"/>
      </dsp:txXfrm>
    </dsp:sp>
    <dsp:sp modelId="{1410AC80-F0FE-5B40-BD68-EDC69E8E02CD}">
      <dsp:nvSpPr>
        <dsp:cNvPr id="0" name=""/>
        <dsp:cNvSpPr/>
      </dsp:nvSpPr>
      <dsp:spPr>
        <a:xfrm>
          <a:off x="5736329" y="1140911"/>
          <a:ext cx="1816182" cy="115191"/>
        </a:xfrm>
        <a:custGeom>
          <a:avLst/>
          <a:gdLst/>
          <a:ahLst/>
          <a:cxnLst/>
          <a:rect l="0" t="0" r="0" b="0"/>
          <a:pathLst>
            <a:path>
              <a:moveTo>
                <a:pt x="1816182" y="0"/>
              </a:moveTo>
              <a:lnTo>
                <a:pt x="1816182" y="57595"/>
              </a:lnTo>
              <a:lnTo>
                <a:pt x="0" y="57595"/>
              </a:lnTo>
              <a:lnTo>
                <a:pt x="0" y="115191"/>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83516-0E53-5E49-A532-DAAE2BB4F6DC}">
      <dsp:nvSpPr>
        <dsp:cNvPr id="0" name=""/>
        <dsp:cNvSpPr/>
      </dsp:nvSpPr>
      <dsp:spPr>
        <a:xfrm>
          <a:off x="5397732" y="1256103"/>
          <a:ext cx="677194" cy="2879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b="1" kern="1200" dirty="0">
              <a:latin typeface="Kind Sans Thin" pitchFamily="2" charset="0"/>
            </a:rPr>
            <a:t>Raising Money</a:t>
          </a:r>
        </a:p>
      </dsp:txBody>
      <dsp:txXfrm>
        <a:off x="5406167" y="1264538"/>
        <a:ext cx="660324" cy="271109"/>
      </dsp:txXfrm>
    </dsp:sp>
    <dsp:sp modelId="{1FB0BFF5-7EE2-C144-8726-A83E30922A37}">
      <dsp:nvSpPr>
        <dsp:cNvPr id="0" name=""/>
        <dsp:cNvSpPr/>
      </dsp:nvSpPr>
      <dsp:spPr>
        <a:xfrm>
          <a:off x="4051649" y="1544083"/>
          <a:ext cx="1684680" cy="115191"/>
        </a:xfrm>
        <a:custGeom>
          <a:avLst/>
          <a:gdLst/>
          <a:ahLst/>
          <a:cxnLst/>
          <a:rect l="0" t="0" r="0" b="0"/>
          <a:pathLst>
            <a:path>
              <a:moveTo>
                <a:pt x="1684680" y="0"/>
              </a:moveTo>
              <a:lnTo>
                <a:pt x="1684680" y="57595"/>
              </a:lnTo>
              <a:lnTo>
                <a:pt x="0" y="57595"/>
              </a:lnTo>
              <a:lnTo>
                <a:pt x="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C18201-4FF3-2048-82B5-BF7B377A7661}">
      <dsp:nvSpPr>
        <dsp:cNvPr id="0" name=""/>
        <dsp:cNvSpPr/>
      </dsp:nvSpPr>
      <dsp:spPr>
        <a:xfrm>
          <a:off x="3724151" y="1659274"/>
          <a:ext cx="654995" cy="28819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kern="1200" dirty="0">
              <a:latin typeface="Kind Sans Thin" pitchFamily="2" charset="0"/>
            </a:rPr>
            <a:t>Donations</a:t>
          </a:r>
        </a:p>
      </dsp:txBody>
      <dsp:txXfrm>
        <a:off x="3732592" y="1667715"/>
        <a:ext cx="638113" cy="271313"/>
      </dsp:txXfrm>
    </dsp:sp>
    <dsp:sp modelId="{8B58178C-E1B3-F546-B7D3-8D1A9E7678F9}">
      <dsp:nvSpPr>
        <dsp:cNvPr id="0" name=""/>
        <dsp:cNvSpPr/>
      </dsp:nvSpPr>
      <dsp:spPr>
        <a:xfrm>
          <a:off x="3490088" y="1947470"/>
          <a:ext cx="561560" cy="115191"/>
        </a:xfrm>
        <a:custGeom>
          <a:avLst/>
          <a:gdLst/>
          <a:ahLst/>
          <a:cxnLst/>
          <a:rect l="0" t="0" r="0" b="0"/>
          <a:pathLst>
            <a:path>
              <a:moveTo>
                <a:pt x="561560" y="0"/>
              </a:moveTo>
              <a:lnTo>
                <a:pt x="561560" y="57595"/>
              </a:lnTo>
              <a:lnTo>
                <a:pt x="0" y="57595"/>
              </a:lnTo>
              <a:lnTo>
                <a:pt x="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54E208-8D57-9D4E-8655-EEA968221946}">
      <dsp:nvSpPr>
        <dsp:cNvPr id="0" name=""/>
        <dsp:cNvSpPr/>
      </dsp:nvSpPr>
      <dsp:spPr>
        <a:xfrm>
          <a:off x="3274104" y="2062662"/>
          <a:ext cx="431969" cy="131221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Online </a:t>
          </a:r>
        </a:p>
      </dsp:txBody>
      <dsp:txXfrm>
        <a:off x="3286756" y="2075314"/>
        <a:ext cx="406665" cy="1286912"/>
      </dsp:txXfrm>
    </dsp:sp>
    <dsp:sp modelId="{3C7FB7F2-2FBE-B846-B859-E84B4E04AB78}">
      <dsp:nvSpPr>
        <dsp:cNvPr id="0" name=""/>
        <dsp:cNvSpPr/>
      </dsp:nvSpPr>
      <dsp:spPr>
        <a:xfrm>
          <a:off x="4005929" y="1947470"/>
          <a:ext cx="91440" cy="115191"/>
        </a:xfrm>
        <a:custGeom>
          <a:avLst/>
          <a:gdLst/>
          <a:ahLst/>
          <a:cxnLst/>
          <a:rect l="0" t="0" r="0" b="0"/>
          <a:pathLst>
            <a:path>
              <a:moveTo>
                <a:pt x="45720" y="0"/>
              </a:moveTo>
              <a:lnTo>
                <a:pt x="4572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FE1246-BE7B-8B49-AED4-522854C20690}">
      <dsp:nvSpPr>
        <dsp:cNvPr id="0" name=""/>
        <dsp:cNvSpPr/>
      </dsp:nvSpPr>
      <dsp:spPr>
        <a:xfrm>
          <a:off x="3835664" y="2062662"/>
          <a:ext cx="431969" cy="13099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In Person</a:t>
          </a:r>
        </a:p>
      </dsp:txBody>
      <dsp:txXfrm>
        <a:off x="3848316" y="2075314"/>
        <a:ext cx="406665" cy="1284680"/>
      </dsp:txXfrm>
    </dsp:sp>
    <dsp:sp modelId="{00757199-57C1-F14F-80AB-99EC20A6F714}">
      <dsp:nvSpPr>
        <dsp:cNvPr id="0" name=""/>
        <dsp:cNvSpPr/>
      </dsp:nvSpPr>
      <dsp:spPr>
        <a:xfrm>
          <a:off x="4051649" y="1947470"/>
          <a:ext cx="561560" cy="115191"/>
        </a:xfrm>
        <a:custGeom>
          <a:avLst/>
          <a:gdLst/>
          <a:ahLst/>
          <a:cxnLst/>
          <a:rect l="0" t="0" r="0" b="0"/>
          <a:pathLst>
            <a:path>
              <a:moveTo>
                <a:pt x="0" y="0"/>
              </a:moveTo>
              <a:lnTo>
                <a:pt x="0" y="57595"/>
              </a:lnTo>
              <a:lnTo>
                <a:pt x="561560" y="57595"/>
              </a:lnTo>
              <a:lnTo>
                <a:pt x="56156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D5490-7BD3-B546-9255-1ADD1A4CBF37}">
      <dsp:nvSpPr>
        <dsp:cNvPr id="0" name=""/>
        <dsp:cNvSpPr/>
      </dsp:nvSpPr>
      <dsp:spPr>
        <a:xfrm>
          <a:off x="4397224" y="2062662"/>
          <a:ext cx="431969" cy="130998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Addons</a:t>
          </a:r>
        </a:p>
      </dsp:txBody>
      <dsp:txXfrm>
        <a:off x="4409876" y="2075314"/>
        <a:ext cx="406665" cy="1284683"/>
      </dsp:txXfrm>
    </dsp:sp>
    <dsp:sp modelId="{1798E41A-63D3-A24B-AFA3-E4FD93B4854C}">
      <dsp:nvSpPr>
        <dsp:cNvPr id="0" name=""/>
        <dsp:cNvSpPr/>
      </dsp:nvSpPr>
      <dsp:spPr>
        <a:xfrm>
          <a:off x="5690609" y="1544083"/>
          <a:ext cx="91440" cy="115191"/>
        </a:xfrm>
        <a:custGeom>
          <a:avLst/>
          <a:gdLst/>
          <a:ahLst/>
          <a:cxnLst/>
          <a:rect l="0" t="0" r="0" b="0"/>
          <a:pathLst>
            <a:path>
              <a:moveTo>
                <a:pt x="45720" y="0"/>
              </a:moveTo>
              <a:lnTo>
                <a:pt x="4572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676FC8-E535-704B-A8B2-1C84A7FBA840}">
      <dsp:nvSpPr>
        <dsp:cNvPr id="0" name=""/>
        <dsp:cNvSpPr/>
      </dsp:nvSpPr>
      <dsp:spPr>
        <a:xfrm>
          <a:off x="5408832" y="1659274"/>
          <a:ext cx="654995" cy="2879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kern="1200" dirty="0">
              <a:latin typeface="Kind Sans Thin" pitchFamily="2" charset="0"/>
            </a:rPr>
            <a:t>Sales</a:t>
          </a:r>
        </a:p>
      </dsp:txBody>
      <dsp:txXfrm>
        <a:off x="5417267" y="1667709"/>
        <a:ext cx="638125" cy="271109"/>
      </dsp:txXfrm>
    </dsp:sp>
    <dsp:sp modelId="{C47C85EE-4374-814C-9893-58973F50298D}">
      <dsp:nvSpPr>
        <dsp:cNvPr id="0" name=""/>
        <dsp:cNvSpPr/>
      </dsp:nvSpPr>
      <dsp:spPr>
        <a:xfrm>
          <a:off x="5174769" y="1947254"/>
          <a:ext cx="561560" cy="115191"/>
        </a:xfrm>
        <a:custGeom>
          <a:avLst/>
          <a:gdLst/>
          <a:ahLst/>
          <a:cxnLst/>
          <a:rect l="0" t="0" r="0" b="0"/>
          <a:pathLst>
            <a:path>
              <a:moveTo>
                <a:pt x="561560" y="0"/>
              </a:moveTo>
              <a:lnTo>
                <a:pt x="561560" y="57595"/>
              </a:lnTo>
              <a:lnTo>
                <a:pt x="0" y="57595"/>
              </a:lnTo>
              <a:lnTo>
                <a:pt x="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03C046-8C0A-3B4D-A3D0-BCA2FDB1E250}">
      <dsp:nvSpPr>
        <dsp:cNvPr id="0" name=""/>
        <dsp:cNvSpPr/>
      </dsp:nvSpPr>
      <dsp:spPr>
        <a:xfrm>
          <a:off x="4958784" y="2062446"/>
          <a:ext cx="431969" cy="13099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Merch</a:t>
          </a:r>
        </a:p>
      </dsp:txBody>
      <dsp:txXfrm>
        <a:off x="4971436" y="2075098"/>
        <a:ext cx="406665" cy="1284680"/>
      </dsp:txXfrm>
    </dsp:sp>
    <dsp:sp modelId="{78746A33-91C8-234F-8533-A7921471B024}">
      <dsp:nvSpPr>
        <dsp:cNvPr id="0" name=""/>
        <dsp:cNvSpPr/>
      </dsp:nvSpPr>
      <dsp:spPr>
        <a:xfrm>
          <a:off x="5690609" y="1947254"/>
          <a:ext cx="91440" cy="115191"/>
        </a:xfrm>
        <a:custGeom>
          <a:avLst/>
          <a:gdLst/>
          <a:ahLst/>
          <a:cxnLst/>
          <a:rect l="0" t="0" r="0" b="0"/>
          <a:pathLst>
            <a:path>
              <a:moveTo>
                <a:pt x="45720" y="0"/>
              </a:moveTo>
              <a:lnTo>
                <a:pt x="4572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6FE255-1D84-2849-B87D-00296FEE1BA4}">
      <dsp:nvSpPr>
        <dsp:cNvPr id="0" name=""/>
        <dsp:cNvSpPr/>
      </dsp:nvSpPr>
      <dsp:spPr>
        <a:xfrm>
          <a:off x="5520345" y="2062446"/>
          <a:ext cx="431969" cy="13099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Auctions</a:t>
          </a:r>
        </a:p>
      </dsp:txBody>
      <dsp:txXfrm>
        <a:off x="5532997" y="2075098"/>
        <a:ext cx="406665" cy="1284680"/>
      </dsp:txXfrm>
    </dsp:sp>
    <dsp:sp modelId="{E6E1A492-DB1D-8746-8EC1-28BBC8565B87}">
      <dsp:nvSpPr>
        <dsp:cNvPr id="0" name=""/>
        <dsp:cNvSpPr/>
      </dsp:nvSpPr>
      <dsp:spPr>
        <a:xfrm>
          <a:off x="5736329" y="1947254"/>
          <a:ext cx="561560" cy="115191"/>
        </a:xfrm>
        <a:custGeom>
          <a:avLst/>
          <a:gdLst/>
          <a:ahLst/>
          <a:cxnLst/>
          <a:rect l="0" t="0" r="0" b="0"/>
          <a:pathLst>
            <a:path>
              <a:moveTo>
                <a:pt x="0" y="0"/>
              </a:moveTo>
              <a:lnTo>
                <a:pt x="0" y="57595"/>
              </a:lnTo>
              <a:lnTo>
                <a:pt x="561560" y="57595"/>
              </a:lnTo>
              <a:lnTo>
                <a:pt x="56156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5EDD08-631D-4F4C-BF46-B584442076DD}">
      <dsp:nvSpPr>
        <dsp:cNvPr id="0" name=""/>
        <dsp:cNvSpPr/>
      </dsp:nvSpPr>
      <dsp:spPr>
        <a:xfrm>
          <a:off x="6081905" y="2062446"/>
          <a:ext cx="431969" cy="13099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Raffles</a:t>
          </a:r>
        </a:p>
      </dsp:txBody>
      <dsp:txXfrm>
        <a:off x="6094557" y="2075098"/>
        <a:ext cx="406665" cy="1284680"/>
      </dsp:txXfrm>
    </dsp:sp>
    <dsp:sp modelId="{D0F12A4F-D700-3146-A661-F9E3B77E5009}">
      <dsp:nvSpPr>
        <dsp:cNvPr id="0" name=""/>
        <dsp:cNvSpPr/>
      </dsp:nvSpPr>
      <dsp:spPr>
        <a:xfrm>
          <a:off x="5736329" y="1544083"/>
          <a:ext cx="1684680" cy="115191"/>
        </a:xfrm>
        <a:custGeom>
          <a:avLst/>
          <a:gdLst/>
          <a:ahLst/>
          <a:cxnLst/>
          <a:rect l="0" t="0" r="0" b="0"/>
          <a:pathLst>
            <a:path>
              <a:moveTo>
                <a:pt x="0" y="0"/>
              </a:moveTo>
              <a:lnTo>
                <a:pt x="0" y="57595"/>
              </a:lnTo>
              <a:lnTo>
                <a:pt x="1684680" y="57595"/>
              </a:lnTo>
              <a:lnTo>
                <a:pt x="168468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5BA07F-69FE-5640-8586-2C9D1402371B}">
      <dsp:nvSpPr>
        <dsp:cNvPr id="0" name=""/>
        <dsp:cNvSpPr/>
      </dsp:nvSpPr>
      <dsp:spPr>
        <a:xfrm>
          <a:off x="7093513" y="1659274"/>
          <a:ext cx="654995" cy="2879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kern="1200" dirty="0">
              <a:latin typeface="Kind Sans Thin" pitchFamily="2" charset="0"/>
            </a:rPr>
            <a:t>Events</a:t>
          </a:r>
        </a:p>
      </dsp:txBody>
      <dsp:txXfrm>
        <a:off x="7101948" y="1667709"/>
        <a:ext cx="638125" cy="271109"/>
      </dsp:txXfrm>
    </dsp:sp>
    <dsp:sp modelId="{95C7D674-F171-0249-AB43-B80B187A37EE}">
      <dsp:nvSpPr>
        <dsp:cNvPr id="0" name=""/>
        <dsp:cNvSpPr/>
      </dsp:nvSpPr>
      <dsp:spPr>
        <a:xfrm>
          <a:off x="6859450" y="1947254"/>
          <a:ext cx="561560" cy="115191"/>
        </a:xfrm>
        <a:custGeom>
          <a:avLst/>
          <a:gdLst/>
          <a:ahLst/>
          <a:cxnLst/>
          <a:rect l="0" t="0" r="0" b="0"/>
          <a:pathLst>
            <a:path>
              <a:moveTo>
                <a:pt x="561560" y="0"/>
              </a:moveTo>
              <a:lnTo>
                <a:pt x="561560" y="57595"/>
              </a:lnTo>
              <a:lnTo>
                <a:pt x="0" y="57595"/>
              </a:lnTo>
              <a:lnTo>
                <a:pt x="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5DAF6B-0009-434E-8460-AA32240EC988}">
      <dsp:nvSpPr>
        <dsp:cNvPr id="0" name=""/>
        <dsp:cNvSpPr/>
      </dsp:nvSpPr>
      <dsp:spPr>
        <a:xfrm>
          <a:off x="6643465" y="2062446"/>
          <a:ext cx="431969" cy="13099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Ball</a:t>
          </a:r>
        </a:p>
      </dsp:txBody>
      <dsp:txXfrm>
        <a:off x="6656117" y="2075098"/>
        <a:ext cx="406665" cy="1284680"/>
      </dsp:txXfrm>
    </dsp:sp>
    <dsp:sp modelId="{2FC0B535-F225-844D-995D-A2A79284B107}">
      <dsp:nvSpPr>
        <dsp:cNvPr id="0" name=""/>
        <dsp:cNvSpPr/>
      </dsp:nvSpPr>
      <dsp:spPr>
        <a:xfrm>
          <a:off x="7375290" y="1947254"/>
          <a:ext cx="91440" cy="115191"/>
        </a:xfrm>
        <a:custGeom>
          <a:avLst/>
          <a:gdLst/>
          <a:ahLst/>
          <a:cxnLst/>
          <a:rect l="0" t="0" r="0" b="0"/>
          <a:pathLst>
            <a:path>
              <a:moveTo>
                <a:pt x="45720" y="0"/>
              </a:moveTo>
              <a:lnTo>
                <a:pt x="4572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1C6CB1-CCB3-C44C-AA09-7C5C39AB8B61}">
      <dsp:nvSpPr>
        <dsp:cNvPr id="0" name=""/>
        <dsp:cNvSpPr/>
      </dsp:nvSpPr>
      <dsp:spPr>
        <a:xfrm>
          <a:off x="7205026" y="2062446"/>
          <a:ext cx="431969" cy="13099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Santa Splash</a:t>
          </a:r>
        </a:p>
      </dsp:txBody>
      <dsp:txXfrm>
        <a:off x="7217678" y="2075098"/>
        <a:ext cx="406665" cy="1284680"/>
      </dsp:txXfrm>
    </dsp:sp>
    <dsp:sp modelId="{EDA11EB9-A785-EF40-87B8-8F268EA276D5}">
      <dsp:nvSpPr>
        <dsp:cNvPr id="0" name=""/>
        <dsp:cNvSpPr/>
      </dsp:nvSpPr>
      <dsp:spPr>
        <a:xfrm>
          <a:off x="7421010" y="1947254"/>
          <a:ext cx="561560" cy="115191"/>
        </a:xfrm>
        <a:custGeom>
          <a:avLst/>
          <a:gdLst/>
          <a:ahLst/>
          <a:cxnLst/>
          <a:rect l="0" t="0" r="0" b="0"/>
          <a:pathLst>
            <a:path>
              <a:moveTo>
                <a:pt x="0" y="0"/>
              </a:moveTo>
              <a:lnTo>
                <a:pt x="0" y="57595"/>
              </a:lnTo>
              <a:lnTo>
                <a:pt x="561560" y="57595"/>
              </a:lnTo>
              <a:lnTo>
                <a:pt x="56156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9B3317-A8C1-5F40-BF31-9A8BE5410FEC}">
      <dsp:nvSpPr>
        <dsp:cNvPr id="0" name=""/>
        <dsp:cNvSpPr/>
      </dsp:nvSpPr>
      <dsp:spPr>
        <a:xfrm>
          <a:off x="7766586" y="2062446"/>
          <a:ext cx="431969" cy="13099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Snowdon</a:t>
          </a:r>
        </a:p>
      </dsp:txBody>
      <dsp:txXfrm>
        <a:off x="7779238" y="2075098"/>
        <a:ext cx="406665" cy="1284680"/>
      </dsp:txXfrm>
    </dsp:sp>
    <dsp:sp modelId="{6C206CCC-4A01-A84A-9AE7-1D8FABCA32E5}">
      <dsp:nvSpPr>
        <dsp:cNvPr id="0" name=""/>
        <dsp:cNvSpPr/>
      </dsp:nvSpPr>
      <dsp:spPr>
        <a:xfrm>
          <a:off x="7552512" y="1140911"/>
          <a:ext cx="1816182" cy="115191"/>
        </a:xfrm>
        <a:custGeom>
          <a:avLst/>
          <a:gdLst/>
          <a:ahLst/>
          <a:cxnLst/>
          <a:rect l="0" t="0" r="0" b="0"/>
          <a:pathLst>
            <a:path>
              <a:moveTo>
                <a:pt x="0" y="0"/>
              </a:moveTo>
              <a:lnTo>
                <a:pt x="0" y="57595"/>
              </a:lnTo>
              <a:lnTo>
                <a:pt x="1816182" y="57595"/>
              </a:lnTo>
              <a:lnTo>
                <a:pt x="1816182" y="115191"/>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52761B-9CE4-8840-9B6D-214607836A53}">
      <dsp:nvSpPr>
        <dsp:cNvPr id="0" name=""/>
        <dsp:cNvSpPr/>
      </dsp:nvSpPr>
      <dsp:spPr>
        <a:xfrm>
          <a:off x="9030097" y="1256103"/>
          <a:ext cx="677194" cy="2879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b="1" kern="1200" dirty="0">
              <a:latin typeface="Kind Sans Thin" pitchFamily="2" charset="0"/>
            </a:rPr>
            <a:t>Raising Awareness</a:t>
          </a:r>
        </a:p>
      </dsp:txBody>
      <dsp:txXfrm>
        <a:off x="9038532" y="1264538"/>
        <a:ext cx="660324" cy="271109"/>
      </dsp:txXfrm>
    </dsp:sp>
    <dsp:sp modelId="{9B1D9060-3A7E-5F42-9F96-F7FBBBA8A884}">
      <dsp:nvSpPr>
        <dsp:cNvPr id="0" name=""/>
        <dsp:cNvSpPr/>
      </dsp:nvSpPr>
      <dsp:spPr>
        <a:xfrm>
          <a:off x="8544131" y="1544083"/>
          <a:ext cx="824562" cy="115191"/>
        </a:xfrm>
        <a:custGeom>
          <a:avLst/>
          <a:gdLst/>
          <a:ahLst/>
          <a:cxnLst/>
          <a:rect l="0" t="0" r="0" b="0"/>
          <a:pathLst>
            <a:path>
              <a:moveTo>
                <a:pt x="824562" y="0"/>
              </a:moveTo>
              <a:lnTo>
                <a:pt x="824562" y="57595"/>
              </a:lnTo>
              <a:lnTo>
                <a:pt x="0" y="57595"/>
              </a:lnTo>
              <a:lnTo>
                <a:pt x="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F5F52A-A121-3F4D-9FCC-DD5D717B086A}">
      <dsp:nvSpPr>
        <dsp:cNvPr id="0" name=""/>
        <dsp:cNvSpPr/>
      </dsp:nvSpPr>
      <dsp:spPr>
        <a:xfrm>
          <a:off x="8211175" y="1659274"/>
          <a:ext cx="665911" cy="2879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kern="1200" dirty="0">
              <a:latin typeface="Kind Sans Thin" pitchFamily="2" charset="0"/>
            </a:rPr>
            <a:t>Partnerships / Sponsors</a:t>
          </a:r>
        </a:p>
      </dsp:txBody>
      <dsp:txXfrm>
        <a:off x="8219610" y="1667709"/>
        <a:ext cx="649041" cy="271109"/>
      </dsp:txXfrm>
    </dsp:sp>
    <dsp:sp modelId="{642F8AAD-3F71-B444-A315-04897BDC07C9}">
      <dsp:nvSpPr>
        <dsp:cNvPr id="0" name=""/>
        <dsp:cNvSpPr/>
      </dsp:nvSpPr>
      <dsp:spPr>
        <a:xfrm>
          <a:off x="8498411" y="1947254"/>
          <a:ext cx="91440" cy="115191"/>
        </a:xfrm>
        <a:custGeom>
          <a:avLst/>
          <a:gdLst/>
          <a:ahLst/>
          <a:cxnLst/>
          <a:rect l="0" t="0" r="0" b="0"/>
          <a:pathLst>
            <a:path>
              <a:moveTo>
                <a:pt x="45720" y="0"/>
              </a:moveTo>
              <a:lnTo>
                <a:pt x="4572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696349-02CD-8C41-B210-2E198F38C8D4}">
      <dsp:nvSpPr>
        <dsp:cNvPr id="0" name=""/>
        <dsp:cNvSpPr/>
      </dsp:nvSpPr>
      <dsp:spPr>
        <a:xfrm>
          <a:off x="8328146" y="2062446"/>
          <a:ext cx="431969" cy="13099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Advertising </a:t>
          </a:r>
        </a:p>
      </dsp:txBody>
      <dsp:txXfrm>
        <a:off x="8340798" y="2075098"/>
        <a:ext cx="406665" cy="1284680"/>
      </dsp:txXfrm>
    </dsp:sp>
    <dsp:sp modelId="{0C948EBA-CDF2-6B4C-9456-C7F4C086B6D3}">
      <dsp:nvSpPr>
        <dsp:cNvPr id="0" name=""/>
        <dsp:cNvSpPr/>
      </dsp:nvSpPr>
      <dsp:spPr>
        <a:xfrm>
          <a:off x="9299555" y="1544083"/>
          <a:ext cx="91440" cy="115191"/>
        </a:xfrm>
        <a:custGeom>
          <a:avLst/>
          <a:gdLst/>
          <a:ahLst/>
          <a:cxnLst/>
          <a:rect l="0" t="0" r="0" b="0"/>
          <a:pathLst>
            <a:path>
              <a:moveTo>
                <a:pt x="69139" y="0"/>
              </a:moveTo>
              <a:lnTo>
                <a:pt x="69139" y="57595"/>
              </a:lnTo>
              <a:lnTo>
                <a:pt x="45720" y="57595"/>
              </a:lnTo>
              <a:lnTo>
                <a:pt x="4572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F430EC-0BD7-7B47-A4A9-3D7BB371707E}">
      <dsp:nvSpPr>
        <dsp:cNvPr id="0" name=""/>
        <dsp:cNvSpPr/>
      </dsp:nvSpPr>
      <dsp:spPr>
        <a:xfrm>
          <a:off x="9006677" y="1659274"/>
          <a:ext cx="677194" cy="2879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kern="1200" dirty="0">
              <a:latin typeface="Kind Sans Thin" pitchFamily="2" charset="0"/>
            </a:rPr>
            <a:t>Grassroots Activity</a:t>
          </a:r>
        </a:p>
      </dsp:txBody>
      <dsp:txXfrm>
        <a:off x="9015112" y="1667709"/>
        <a:ext cx="660324" cy="271109"/>
      </dsp:txXfrm>
    </dsp:sp>
    <dsp:sp modelId="{397F228C-FD39-4A4D-9EDB-578BC3114A05}">
      <dsp:nvSpPr>
        <dsp:cNvPr id="0" name=""/>
        <dsp:cNvSpPr/>
      </dsp:nvSpPr>
      <dsp:spPr>
        <a:xfrm>
          <a:off x="9299555" y="1947254"/>
          <a:ext cx="91440" cy="115191"/>
        </a:xfrm>
        <a:custGeom>
          <a:avLst/>
          <a:gdLst/>
          <a:ahLst/>
          <a:cxnLst/>
          <a:rect l="0" t="0" r="0" b="0"/>
          <a:pathLst>
            <a:path>
              <a:moveTo>
                <a:pt x="45720" y="0"/>
              </a:moveTo>
              <a:lnTo>
                <a:pt x="4572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608AB3-2019-934D-AAE4-18095869F03D}">
      <dsp:nvSpPr>
        <dsp:cNvPr id="0" name=""/>
        <dsp:cNvSpPr/>
      </dsp:nvSpPr>
      <dsp:spPr>
        <a:xfrm>
          <a:off x="9129290" y="2062446"/>
          <a:ext cx="431969" cy="13099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'Franchising' HMM activity across Defence</a:t>
          </a:r>
        </a:p>
      </dsp:txBody>
      <dsp:txXfrm>
        <a:off x="9141942" y="2075098"/>
        <a:ext cx="406665" cy="1284680"/>
      </dsp:txXfrm>
    </dsp:sp>
    <dsp:sp modelId="{809C04F7-8F60-B548-8379-C409450B8DD6}">
      <dsp:nvSpPr>
        <dsp:cNvPr id="0" name=""/>
        <dsp:cNvSpPr/>
      </dsp:nvSpPr>
      <dsp:spPr>
        <a:xfrm>
          <a:off x="9368694" y="1544083"/>
          <a:ext cx="818921" cy="115191"/>
        </a:xfrm>
        <a:custGeom>
          <a:avLst/>
          <a:gdLst/>
          <a:ahLst/>
          <a:cxnLst/>
          <a:rect l="0" t="0" r="0" b="0"/>
          <a:pathLst>
            <a:path>
              <a:moveTo>
                <a:pt x="0" y="0"/>
              </a:moveTo>
              <a:lnTo>
                <a:pt x="0" y="57595"/>
              </a:lnTo>
              <a:lnTo>
                <a:pt x="818921" y="57595"/>
              </a:lnTo>
              <a:lnTo>
                <a:pt x="818921"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FA797A-3FB4-E949-A94E-CDE72C2FB316}">
      <dsp:nvSpPr>
        <dsp:cNvPr id="0" name=""/>
        <dsp:cNvSpPr/>
      </dsp:nvSpPr>
      <dsp:spPr>
        <a:xfrm>
          <a:off x="9849018" y="1659274"/>
          <a:ext cx="677194" cy="2879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kern="1200" dirty="0">
              <a:latin typeface="Kind Sans Thin" pitchFamily="2" charset="0"/>
            </a:rPr>
            <a:t>Programmes</a:t>
          </a:r>
        </a:p>
      </dsp:txBody>
      <dsp:txXfrm>
        <a:off x="9857453" y="1667709"/>
        <a:ext cx="660324" cy="271109"/>
      </dsp:txXfrm>
    </dsp:sp>
    <dsp:sp modelId="{41D04044-26D4-0647-A8E6-F8447677826E}">
      <dsp:nvSpPr>
        <dsp:cNvPr id="0" name=""/>
        <dsp:cNvSpPr/>
      </dsp:nvSpPr>
      <dsp:spPr>
        <a:xfrm>
          <a:off x="9925181" y="1947254"/>
          <a:ext cx="262434" cy="121308"/>
        </a:xfrm>
        <a:custGeom>
          <a:avLst/>
          <a:gdLst/>
          <a:ahLst/>
          <a:cxnLst/>
          <a:rect l="0" t="0" r="0" b="0"/>
          <a:pathLst>
            <a:path>
              <a:moveTo>
                <a:pt x="262434" y="0"/>
              </a:moveTo>
              <a:lnTo>
                <a:pt x="262434" y="60654"/>
              </a:lnTo>
              <a:lnTo>
                <a:pt x="0" y="60654"/>
              </a:lnTo>
              <a:lnTo>
                <a:pt x="0" y="121308"/>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F6AA37-132D-3B4D-A655-D6A413A8480B}">
      <dsp:nvSpPr>
        <dsp:cNvPr id="0" name=""/>
        <dsp:cNvSpPr/>
      </dsp:nvSpPr>
      <dsp:spPr>
        <a:xfrm>
          <a:off x="9709196" y="2068563"/>
          <a:ext cx="431969" cy="13099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MH Awareness Days (Sponsored)</a:t>
          </a:r>
        </a:p>
      </dsp:txBody>
      <dsp:txXfrm>
        <a:off x="9721848" y="2081215"/>
        <a:ext cx="406665" cy="1284680"/>
      </dsp:txXfrm>
    </dsp:sp>
    <dsp:sp modelId="{28AC3565-6CF5-9247-AB4D-D4F1E4B62BC8}">
      <dsp:nvSpPr>
        <dsp:cNvPr id="0" name=""/>
        <dsp:cNvSpPr/>
      </dsp:nvSpPr>
      <dsp:spPr>
        <a:xfrm>
          <a:off x="10187615" y="1947254"/>
          <a:ext cx="280780" cy="115191"/>
        </a:xfrm>
        <a:custGeom>
          <a:avLst/>
          <a:gdLst/>
          <a:ahLst/>
          <a:cxnLst/>
          <a:rect l="0" t="0" r="0" b="0"/>
          <a:pathLst>
            <a:path>
              <a:moveTo>
                <a:pt x="0" y="0"/>
              </a:moveTo>
              <a:lnTo>
                <a:pt x="0" y="57595"/>
              </a:lnTo>
              <a:lnTo>
                <a:pt x="280780" y="57595"/>
              </a:lnTo>
              <a:lnTo>
                <a:pt x="280780" y="115191"/>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28C34A-ED1F-ED48-86CC-199A57BE4007}">
      <dsp:nvSpPr>
        <dsp:cNvPr id="0" name=""/>
        <dsp:cNvSpPr/>
      </dsp:nvSpPr>
      <dsp:spPr>
        <a:xfrm>
          <a:off x="10252411" y="2062446"/>
          <a:ext cx="431969" cy="13099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Everyday Activity</a:t>
          </a:r>
        </a:p>
      </dsp:txBody>
      <dsp:txXfrm>
        <a:off x="10265063" y="2075098"/>
        <a:ext cx="406665" cy="1284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4A370-36ED-DF4E-82CA-865A8ECAB0D3}">
      <dsp:nvSpPr>
        <dsp:cNvPr id="0" name=""/>
        <dsp:cNvSpPr/>
      </dsp:nvSpPr>
      <dsp:spPr>
        <a:xfrm>
          <a:off x="0" y="2033648"/>
          <a:ext cx="10905066" cy="34557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Kind Sans Thin" pitchFamily="2" charset="0"/>
            </a:rPr>
            <a:t>What does that look like</a:t>
          </a:r>
        </a:p>
      </dsp:txBody>
      <dsp:txXfrm>
        <a:off x="0" y="2033648"/>
        <a:ext cx="3271519" cy="345575"/>
      </dsp:txXfrm>
    </dsp:sp>
    <dsp:sp modelId="{4D376544-4AD7-9440-8E21-3DBD78D7A961}">
      <dsp:nvSpPr>
        <dsp:cNvPr id="0" name=""/>
        <dsp:cNvSpPr/>
      </dsp:nvSpPr>
      <dsp:spPr>
        <a:xfrm>
          <a:off x="0" y="1630476"/>
          <a:ext cx="10905066" cy="34557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Kind Sans Thin" pitchFamily="2" charset="0"/>
            </a:rPr>
            <a:t>What methods do we have to do that?</a:t>
          </a:r>
        </a:p>
      </dsp:txBody>
      <dsp:txXfrm>
        <a:off x="0" y="1630476"/>
        <a:ext cx="3271519" cy="345575"/>
      </dsp:txXfrm>
    </dsp:sp>
    <dsp:sp modelId="{1A52236C-90A3-424C-8A56-5802257AC6BD}">
      <dsp:nvSpPr>
        <dsp:cNvPr id="0" name=""/>
        <dsp:cNvSpPr/>
      </dsp:nvSpPr>
      <dsp:spPr>
        <a:xfrm>
          <a:off x="0" y="1227305"/>
          <a:ext cx="10905066" cy="34557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Kind Sans Thin" pitchFamily="2" charset="0"/>
            </a:rPr>
            <a:t>How do we do that?</a:t>
          </a:r>
        </a:p>
      </dsp:txBody>
      <dsp:txXfrm>
        <a:off x="0" y="1227305"/>
        <a:ext cx="3271519" cy="345575"/>
      </dsp:txXfrm>
    </dsp:sp>
    <dsp:sp modelId="{449B242E-C265-8949-B66A-42DCFE9F635D}">
      <dsp:nvSpPr>
        <dsp:cNvPr id="0" name=""/>
        <dsp:cNvSpPr/>
      </dsp:nvSpPr>
      <dsp:spPr>
        <a:xfrm>
          <a:off x="0" y="824133"/>
          <a:ext cx="10905066" cy="34557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Kind Sans Thin" pitchFamily="2" charset="0"/>
            </a:rPr>
            <a:t>What do we want to do?</a:t>
          </a:r>
        </a:p>
      </dsp:txBody>
      <dsp:txXfrm>
        <a:off x="0" y="824133"/>
        <a:ext cx="3271519" cy="345575"/>
      </dsp:txXfrm>
    </dsp:sp>
    <dsp:sp modelId="{5D9AE98F-C8C9-9842-AEDA-7C8CB12D3B31}">
      <dsp:nvSpPr>
        <dsp:cNvPr id="0" name=""/>
        <dsp:cNvSpPr/>
      </dsp:nvSpPr>
      <dsp:spPr>
        <a:xfrm>
          <a:off x="6474995" y="852931"/>
          <a:ext cx="2269373" cy="2879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latin typeface="Kind Sans Thin" pitchFamily="2" charset="0"/>
            </a:rPr>
            <a:t>Help People + Ourselves</a:t>
          </a:r>
        </a:p>
      </dsp:txBody>
      <dsp:txXfrm>
        <a:off x="6483430" y="861366"/>
        <a:ext cx="2252503" cy="271109"/>
      </dsp:txXfrm>
    </dsp:sp>
    <dsp:sp modelId="{1410AC80-F0FE-5B40-BD68-EDC69E8E02CD}">
      <dsp:nvSpPr>
        <dsp:cNvPr id="0" name=""/>
        <dsp:cNvSpPr/>
      </dsp:nvSpPr>
      <dsp:spPr>
        <a:xfrm>
          <a:off x="5736329" y="1140911"/>
          <a:ext cx="1873352" cy="115191"/>
        </a:xfrm>
        <a:custGeom>
          <a:avLst/>
          <a:gdLst/>
          <a:ahLst/>
          <a:cxnLst/>
          <a:rect l="0" t="0" r="0" b="0"/>
          <a:pathLst>
            <a:path>
              <a:moveTo>
                <a:pt x="1873352" y="0"/>
              </a:moveTo>
              <a:lnTo>
                <a:pt x="1873352" y="57595"/>
              </a:lnTo>
              <a:lnTo>
                <a:pt x="0" y="57595"/>
              </a:lnTo>
              <a:lnTo>
                <a:pt x="0" y="115191"/>
              </a:lnTo>
            </a:path>
          </a:pathLst>
        </a:custGeom>
        <a:noFill/>
        <a:ln w="1905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83516-0E53-5E49-A532-DAAE2BB4F6DC}">
      <dsp:nvSpPr>
        <dsp:cNvPr id="0" name=""/>
        <dsp:cNvSpPr/>
      </dsp:nvSpPr>
      <dsp:spPr>
        <a:xfrm>
          <a:off x="4989191" y="1256103"/>
          <a:ext cx="1494277" cy="2879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b="1" kern="1200" dirty="0">
              <a:latin typeface="Kind Sans Thin" pitchFamily="2" charset="0"/>
            </a:rPr>
            <a:t>Raising Money for ourselves</a:t>
          </a:r>
        </a:p>
      </dsp:txBody>
      <dsp:txXfrm>
        <a:off x="4997626" y="1264538"/>
        <a:ext cx="1477407" cy="271109"/>
      </dsp:txXfrm>
    </dsp:sp>
    <dsp:sp modelId="{1FB0BFF5-7EE2-C144-8726-A83E30922A37}">
      <dsp:nvSpPr>
        <dsp:cNvPr id="0" name=""/>
        <dsp:cNvSpPr/>
      </dsp:nvSpPr>
      <dsp:spPr>
        <a:xfrm>
          <a:off x="4051649" y="1544083"/>
          <a:ext cx="1684680" cy="115191"/>
        </a:xfrm>
        <a:custGeom>
          <a:avLst/>
          <a:gdLst/>
          <a:ahLst/>
          <a:cxnLst/>
          <a:rect l="0" t="0" r="0" b="0"/>
          <a:pathLst>
            <a:path>
              <a:moveTo>
                <a:pt x="1684680" y="0"/>
              </a:moveTo>
              <a:lnTo>
                <a:pt x="1684680" y="57595"/>
              </a:lnTo>
              <a:lnTo>
                <a:pt x="0" y="57595"/>
              </a:lnTo>
              <a:lnTo>
                <a:pt x="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C18201-4FF3-2048-82B5-BF7B377A7661}">
      <dsp:nvSpPr>
        <dsp:cNvPr id="0" name=""/>
        <dsp:cNvSpPr/>
      </dsp:nvSpPr>
      <dsp:spPr>
        <a:xfrm>
          <a:off x="3724151" y="1659274"/>
          <a:ext cx="654995" cy="288195"/>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strike="noStrike" kern="1200" dirty="0">
              <a:latin typeface="Kind Sans Thin" pitchFamily="2" charset="0"/>
            </a:rPr>
            <a:t>Donations</a:t>
          </a:r>
        </a:p>
      </dsp:txBody>
      <dsp:txXfrm>
        <a:off x="3732592" y="1667715"/>
        <a:ext cx="638113" cy="271313"/>
      </dsp:txXfrm>
    </dsp:sp>
    <dsp:sp modelId="{8B58178C-E1B3-F546-B7D3-8D1A9E7678F9}">
      <dsp:nvSpPr>
        <dsp:cNvPr id="0" name=""/>
        <dsp:cNvSpPr/>
      </dsp:nvSpPr>
      <dsp:spPr>
        <a:xfrm>
          <a:off x="3490088" y="1947470"/>
          <a:ext cx="561560" cy="115191"/>
        </a:xfrm>
        <a:custGeom>
          <a:avLst/>
          <a:gdLst/>
          <a:ahLst/>
          <a:cxnLst/>
          <a:rect l="0" t="0" r="0" b="0"/>
          <a:pathLst>
            <a:path>
              <a:moveTo>
                <a:pt x="561560" y="0"/>
              </a:moveTo>
              <a:lnTo>
                <a:pt x="561560" y="57595"/>
              </a:lnTo>
              <a:lnTo>
                <a:pt x="0" y="57595"/>
              </a:lnTo>
              <a:lnTo>
                <a:pt x="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54E208-8D57-9D4E-8655-EEA968221946}">
      <dsp:nvSpPr>
        <dsp:cNvPr id="0" name=""/>
        <dsp:cNvSpPr/>
      </dsp:nvSpPr>
      <dsp:spPr>
        <a:xfrm>
          <a:off x="3274104" y="2062662"/>
          <a:ext cx="431969" cy="131221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noStrike" kern="1200" dirty="0">
              <a:latin typeface="Kind Sans Thin" pitchFamily="2" charset="0"/>
            </a:rPr>
            <a:t>Online </a:t>
          </a:r>
        </a:p>
      </dsp:txBody>
      <dsp:txXfrm>
        <a:off x="3286756" y="2075314"/>
        <a:ext cx="406665" cy="1286912"/>
      </dsp:txXfrm>
    </dsp:sp>
    <dsp:sp modelId="{3C7FB7F2-2FBE-B846-B859-E84B4E04AB78}">
      <dsp:nvSpPr>
        <dsp:cNvPr id="0" name=""/>
        <dsp:cNvSpPr/>
      </dsp:nvSpPr>
      <dsp:spPr>
        <a:xfrm>
          <a:off x="4005929" y="1947470"/>
          <a:ext cx="91440" cy="115191"/>
        </a:xfrm>
        <a:custGeom>
          <a:avLst/>
          <a:gdLst/>
          <a:ahLst/>
          <a:cxnLst/>
          <a:rect l="0" t="0" r="0" b="0"/>
          <a:pathLst>
            <a:path>
              <a:moveTo>
                <a:pt x="45720" y="0"/>
              </a:moveTo>
              <a:lnTo>
                <a:pt x="4572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FE1246-BE7B-8B49-AED4-522854C20690}">
      <dsp:nvSpPr>
        <dsp:cNvPr id="0" name=""/>
        <dsp:cNvSpPr/>
      </dsp:nvSpPr>
      <dsp:spPr>
        <a:xfrm>
          <a:off x="3835664" y="2062662"/>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noStrike" kern="1200" dirty="0">
              <a:latin typeface="Kind Sans Thin" pitchFamily="2" charset="0"/>
            </a:rPr>
            <a:t>In Person</a:t>
          </a:r>
        </a:p>
      </dsp:txBody>
      <dsp:txXfrm>
        <a:off x="3848316" y="2075314"/>
        <a:ext cx="406665" cy="1284680"/>
      </dsp:txXfrm>
    </dsp:sp>
    <dsp:sp modelId="{00757199-57C1-F14F-80AB-99EC20A6F714}">
      <dsp:nvSpPr>
        <dsp:cNvPr id="0" name=""/>
        <dsp:cNvSpPr/>
      </dsp:nvSpPr>
      <dsp:spPr>
        <a:xfrm>
          <a:off x="4051649" y="1947470"/>
          <a:ext cx="561560" cy="115191"/>
        </a:xfrm>
        <a:custGeom>
          <a:avLst/>
          <a:gdLst/>
          <a:ahLst/>
          <a:cxnLst/>
          <a:rect l="0" t="0" r="0" b="0"/>
          <a:pathLst>
            <a:path>
              <a:moveTo>
                <a:pt x="0" y="0"/>
              </a:moveTo>
              <a:lnTo>
                <a:pt x="0" y="57595"/>
              </a:lnTo>
              <a:lnTo>
                <a:pt x="561560" y="57595"/>
              </a:lnTo>
              <a:lnTo>
                <a:pt x="56156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D5490-7BD3-B546-9255-1ADD1A4CBF37}">
      <dsp:nvSpPr>
        <dsp:cNvPr id="0" name=""/>
        <dsp:cNvSpPr/>
      </dsp:nvSpPr>
      <dsp:spPr>
        <a:xfrm>
          <a:off x="4397224" y="2062662"/>
          <a:ext cx="431969" cy="130998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noStrike" kern="1200" dirty="0">
              <a:latin typeface="Kind Sans Thin" pitchFamily="2" charset="0"/>
            </a:rPr>
            <a:t>Addons</a:t>
          </a:r>
        </a:p>
      </dsp:txBody>
      <dsp:txXfrm>
        <a:off x="4409876" y="2075314"/>
        <a:ext cx="406665" cy="1284683"/>
      </dsp:txXfrm>
    </dsp:sp>
    <dsp:sp modelId="{1798E41A-63D3-A24B-AFA3-E4FD93B4854C}">
      <dsp:nvSpPr>
        <dsp:cNvPr id="0" name=""/>
        <dsp:cNvSpPr/>
      </dsp:nvSpPr>
      <dsp:spPr>
        <a:xfrm>
          <a:off x="5690609" y="1544083"/>
          <a:ext cx="91440" cy="115191"/>
        </a:xfrm>
        <a:custGeom>
          <a:avLst/>
          <a:gdLst/>
          <a:ahLst/>
          <a:cxnLst/>
          <a:rect l="0" t="0" r="0" b="0"/>
          <a:pathLst>
            <a:path>
              <a:moveTo>
                <a:pt x="45720" y="0"/>
              </a:moveTo>
              <a:lnTo>
                <a:pt x="4572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676FC8-E535-704B-A8B2-1C84A7FBA840}">
      <dsp:nvSpPr>
        <dsp:cNvPr id="0" name=""/>
        <dsp:cNvSpPr/>
      </dsp:nvSpPr>
      <dsp:spPr>
        <a:xfrm>
          <a:off x="5408832" y="1659274"/>
          <a:ext cx="654995" cy="2879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strike="noStrike" kern="1200" dirty="0">
              <a:latin typeface="Kind Sans Thin" pitchFamily="2" charset="0"/>
            </a:rPr>
            <a:t>Sales</a:t>
          </a:r>
        </a:p>
      </dsp:txBody>
      <dsp:txXfrm>
        <a:off x="5417267" y="1667709"/>
        <a:ext cx="638125" cy="271109"/>
      </dsp:txXfrm>
    </dsp:sp>
    <dsp:sp modelId="{C47C85EE-4374-814C-9893-58973F50298D}">
      <dsp:nvSpPr>
        <dsp:cNvPr id="0" name=""/>
        <dsp:cNvSpPr/>
      </dsp:nvSpPr>
      <dsp:spPr>
        <a:xfrm>
          <a:off x="5174769" y="1947254"/>
          <a:ext cx="561560" cy="115191"/>
        </a:xfrm>
        <a:custGeom>
          <a:avLst/>
          <a:gdLst/>
          <a:ahLst/>
          <a:cxnLst/>
          <a:rect l="0" t="0" r="0" b="0"/>
          <a:pathLst>
            <a:path>
              <a:moveTo>
                <a:pt x="561560" y="0"/>
              </a:moveTo>
              <a:lnTo>
                <a:pt x="561560" y="57595"/>
              </a:lnTo>
              <a:lnTo>
                <a:pt x="0" y="57595"/>
              </a:lnTo>
              <a:lnTo>
                <a:pt x="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03C046-8C0A-3B4D-A3D0-BCA2FDB1E250}">
      <dsp:nvSpPr>
        <dsp:cNvPr id="0" name=""/>
        <dsp:cNvSpPr/>
      </dsp:nvSpPr>
      <dsp:spPr>
        <a:xfrm>
          <a:off x="4958784"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noStrike" kern="1200" dirty="0">
              <a:latin typeface="Kind Sans Thin" pitchFamily="2" charset="0"/>
            </a:rPr>
            <a:t>Merch</a:t>
          </a:r>
        </a:p>
      </dsp:txBody>
      <dsp:txXfrm>
        <a:off x="4971436" y="2075098"/>
        <a:ext cx="406665" cy="1284680"/>
      </dsp:txXfrm>
    </dsp:sp>
    <dsp:sp modelId="{78746A33-91C8-234F-8533-A7921471B024}">
      <dsp:nvSpPr>
        <dsp:cNvPr id="0" name=""/>
        <dsp:cNvSpPr/>
      </dsp:nvSpPr>
      <dsp:spPr>
        <a:xfrm>
          <a:off x="5690609" y="1947254"/>
          <a:ext cx="91440" cy="115191"/>
        </a:xfrm>
        <a:custGeom>
          <a:avLst/>
          <a:gdLst/>
          <a:ahLst/>
          <a:cxnLst/>
          <a:rect l="0" t="0" r="0" b="0"/>
          <a:pathLst>
            <a:path>
              <a:moveTo>
                <a:pt x="45720" y="0"/>
              </a:moveTo>
              <a:lnTo>
                <a:pt x="4572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6FE255-1D84-2849-B87D-00296FEE1BA4}">
      <dsp:nvSpPr>
        <dsp:cNvPr id="0" name=""/>
        <dsp:cNvSpPr/>
      </dsp:nvSpPr>
      <dsp:spPr>
        <a:xfrm>
          <a:off x="5520345"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noStrike" kern="1200" dirty="0">
              <a:latin typeface="Kind Sans Thin" pitchFamily="2" charset="0"/>
            </a:rPr>
            <a:t>Auctions</a:t>
          </a:r>
        </a:p>
      </dsp:txBody>
      <dsp:txXfrm>
        <a:off x="5532997" y="2075098"/>
        <a:ext cx="406665" cy="1284680"/>
      </dsp:txXfrm>
    </dsp:sp>
    <dsp:sp modelId="{E6E1A492-DB1D-8746-8EC1-28BBC8565B87}">
      <dsp:nvSpPr>
        <dsp:cNvPr id="0" name=""/>
        <dsp:cNvSpPr/>
      </dsp:nvSpPr>
      <dsp:spPr>
        <a:xfrm>
          <a:off x="5736329" y="1947254"/>
          <a:ext cx="561560" cy="115191"/>
        </a:xfrm>
        <a:custGeom>
          <a:avLst/>
          <a:gdLst/>
          <a:ahLst/>
          <a:cxnLst/>
          <a:rect l="0" t="0" r="0" b="0"/>
          <a:pathLst>
            <a:path>
              <a:moveTo>
                <a:pt x="0" y="0"/>
              </a:moveTo>
              <a:lnTo>
                <a:pt x="0" y="57595"/>
              </a:lnTo>
              <a:lnTo>
                <a:pt x="561560" y="57595"/>
              </a:lnTo>
              <a:lnTo>
                <a:pt x="56156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5EDD08-631D-4F4C-BF46-B584442076DD}">
      <dsp:nvSpPr>
        <dsp:cNvPr id="0" name=""/>
        <dsp:cNvSpPr/>
      </dsp:nvSpPr>
      <dsp:spPr>
        <a:xfrm>
          <a:off x="6081905"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noStrike" kern="1200" dirty="0">
              <a:latin typeface="Kind Sans Thin" pitchFamily="2" charset="0"/>
            </a:rPr>
            <a:t>Raffles</a:t>
          </a:r>
        </a:p>
      </dsp:txBody>
      <dsp:txXfrm>
        <a:off x="6094557" y="2075098"/>
        <a:ext cx="406665" cy="1284680"/>
      </dsp:txXfrm>
    </dsp:sp>
    <dsp:sp modelId="{D0F12A4F-D700-3146-A661-F9E3B77E5009}">
      <dsp:nvSpPr>
        <dsp:cNvPr id="0" name=""/>
        <dsp:cNvSpPr/>
      </dsp:nvSpPr>
      <dsp:spPr>
        <a:xfrm>
          <a:off x="5736329" y="1544083"/>
          <a:ext cx="1684680" cy="115191"/>
        </a:xfrm>
        <a:custGeom>
          <a:avLst/>
          <a:gdLst/>
          <a:ahLst/>
          <a:cxnLst/>
          <a:rect l="0" t="0" r="0" b="0"/>
          <a:pathLst>
            <a:path>
              <a:moveTo>
                <a:pt x="0" y="0"/>
              </a:moveTo>
              <a:lnTo>
                <a:pt x="0" y="57595"/>
              </a:lnTo>
              <a:lnTo>
                <a:pt x="1684680" y="57595"/>
              </a:lnTo>
              <a:lnTo>
                <a:pt x="168468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5BA07F-69FE-5640-8586-2C9D1402371B}">
      <dsp:nvSpPr>
        <dsp:cNvPr id="0" name=""/>
        <dsp:cNvSpPr/>
      </dsp:nvSpPr>
      <dsp:spPr>
        <a:xfrm>
          <a:off x="7093513" y="1659274"/>
          <a:ext cx="654995" cy="2879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strike="noStrike" kern="1200" dirty="0">
              <a:latin typeface="Kind Sans Thin" pitchFamily="2" charset="0"/>
            </a:rPr>
            <a:t>Events</a:t>
          </a:r>
        </a:p>
      </dsp:txBody>
      <dsp:txXfrm>
        <a:off x="7101948" y="1667709"/>
        <a:ext cx="638125" cy="271109"/>
      </dsp:txXfrm>
    </dsp:sp>
    <dsp:sp modelId="{95C7D674-F171-0249-AB43-B80B187A37EE}">
      <dsp:nvSpPr>
        <dsp:cNvPr id="0" name=""/>
        <dsp:cNvSpPr/>
      </dsp:nvSpPr>
      <dsp:spPr>
        <a:xfrm>
          <a:off x="6859450" y="1947254"/>
          <a:ext cx="561560" cy="115191"/>
        </a:xfrm>
        <a:custGeom>
          <a:avLst/>
          <a:gdLst/>
          <a:ahLst/>
          <a:cxnLst/>
          <a:rect l="0" t="0" r="0" b="0"/>
          <a:pathLst>
            <a:path>
              <a:moveTo>
                <a:pt x="561560" y="0"/>
              </a:moveTo>
              <a:lnTo>
                <a:pt x="561560" y="57595"/>
              </a:lnTo>
              <a:lnTo>
                <a:pt x="0" y="57595"/>
              </a:lnTo>
              <a:lnTo>
                <a:pt x="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5DAF6B-0009-434E-8460-AA32240EC988}">
      <dsp:nvSpPr>
        <dsp:cNvPr id="0" name=""/>
        <dsp:cNvSpPr/>
      </dsp:nvSpPr>
      <dsp:spPr>
        <a:xfrm>
          <a:off x="6643465"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noStrike" kern="1200" dirty="0">
              <a:latin typeface="Kind Sans Thin" pitchFamily="2" charset="0"/>
            </a:rPr>
            <a:t>Ball</a:t>
          </a:r>
        </a:p>
      </dsp:txBody>
      <dsp:txXfrm>
        <a:off x="6656117" y="2075098"/>
        <a:ext cx="406665" cy="1284680"/>
      </dsp:txXfrm>
    </dsp:sp>
    <dsp:sp modelId="{2FC0B535-F225-844D-995D-A2A79284B107}">
      <dsp:nvSpPr>
        <dsp:cNvPr id="0" name=""/>
        <dsp:cNvSpPr/>
      </dsp:nvSpPr>
      <dsp:spPr>
        <a:xfrm>
          <a:off x="7375290" y="1947254"/>
          <a:ext cx="91440" cy="115191"/>
        </a:xfrm>
        <a:custGeom>
          <a:avLst/>
          <a:gdLst/>
          <a:ahLst/>
          <a:cxnLst/>
          <a:rect l="0" t="0" r="0" b="0"/>
          <a:pathLst>
            <a:path>
              <a:moveTo>
                <a:pt x="45720" y="0"/>
              </a:moveTo>
              <a:lnTo>
                <a:pt x="4572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1C6CB1-CCB3-C44C-AA09-7C5C39AB8B61}">
      <dsp:nvSpPr>
        <dsp:cNvPr id="0" name=""/>
        <dsp:cNvSpPr/>
      </dsp:nvSpPr>
      <dsp:spPr>
        <a:xfrm>
          <a:off x="7205026"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noStrike" kern="1200" dirty="0">
              <a:latin typeface="Kind Sans Thin" pitchFamily="2" charset="0"/>
            </a:rPr>
            <a:t>Santa Splash</a:t>
          </a:r>
        </a:p>
      </dsp:txBody>
      <dsp:txXfrm>
        <a:off x="7217678" y="2075098"/>
        <a:ext cx="406665" cy="1284680"/>
      </dsp:txXfrm>
    </dsp:sp>
    <dsp:sp modelId="{EDA11EB9-A785-EF40-87B8-8F268EA276D5}">
      <dsp:nvSpPr>
        <dsp:cNvPr id="0" name=""/>
        <dsp:cNvSpPr/>
      </dsp:nvSpPr>
      <dsp:spPr>
        <a:xfrm>
          <a:off x="7421010" y="1947254"/>
          <a:ext cx="561560" cy="115191"/>
        </a:xfrm>
        <a:custGeom>
          <a:avLst/>
          <a:gdLst/>
          <a:ahLst/>
          <a:cxnLst/>
          <a:rect l="0" t="0" r="0" b="0"/>
          <a:pathLst>
            <a:path>
              <a:moveTo>
                <a:pt x="0" y="0"/>
              </a:moveTo>
              <a:lnTo>
                <a:pt x="0" y="57595"/>
              </a:lnTo>
              <a:lnTo>
                <a:pt x="561560" y="57595"/>
              </a:lnTo>
              <a:lnTo>
                <a:pt x="56156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9B3317-A8C1-5F40-BF31-9A8BE5410FEC}">
      <dsp:nvSpPr>
        <dsp:cNvPr id="0" name=""/>
        <dsp:cNvSpPr/>
      </dsp:nvSpPr>
      <dsp:spPr>
        <a:xfrm>
          <a:off x="7766586"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noStrike" kern="1200" dirty="0">
              <a:latin typeface="Kind Sans Thin" pitchFamily="2" charset="0"/>
            </a:rPr>
            <a:t>Snowdon</a:t>
          </a:r>
        </a:p>
      </dsp:txBody>
      <dsp:txXfrm>
        <a:off x="7779238" y="2075098"/>
        <a:ext cx="406665" cy="1284680"/>
      </dsp:txXfrm>
    </dsp:sp>
    <dsp:sp modelId="{6C206CCC-4A01-A84A-9AE7-1D8FABCA32E5}">
      <dsp:nvSpPr>
        <dsp:cNvPr id="0" name=""/>
        <dsp:cNvSpPr/>
      </dsp:nvSpPr>
      <dsp:spPr>
        <a:xfrm>
          <a:off x="7609682" y="1140911"/>
          <a:ext cx="1759012" cy="115191"/>
        </a:xfrm>
        <a:custGeom>
          <a:avLst/>
          <a:gdLst/>
          <a:ahLst/>
          <a:cxnLst/>
          <a:rect l="0" t="0" r="0" b="0"/>
          <a:pathLst>
            <a:path>
              <a:moveTo>
                <a:pt x="0" y="0"/>
              </a:moveTo>
              <a:lnTo>
                <a:pt x="0" y="57595"/>
              </a:lnTo>
              <a:lnTo>
                <a:pt x="1759012" y="57595"/>
              </a:lnTo>
              <a:lnTo>
                <a:pt x="1759012" y="115191"/>
              </a:lnTo>
            </a:path>
          </a:pathLst>
        </a:custGeom>
        <a:noFill/>
        <a:ln w="1905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52761B-9CE4-8840-9B6D-214607836A53}">
      <dsp:nvSpPr>
        <dsp:cNvPr id="0" name=""/>
        <dsp:cNvSpPr/>
      </dsp:nvSpPr>
      <dsp:spPr>
        <a:xfrm>
          <a:off x="8507215" y="1256103"/>
          <a:ext cx="1722957" cy="2879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b="1" kern="1200" dirty="0">
              <a:latin typeface="Kind Sans Thin" pitchFamily="2" charset="0"/>
            </a:rPr>
            <a:t>Raising Awareness of ourselves</a:t>
          </a:r>
        </a:p>
      </dsp:txBody>
      <dsp:txXfrm>
        <a:off x="8515650" y="1264538"/>
        <a:ext cx="1706087" cy="271109"/>
      </dsp:txXfrm>
    </dsp:sp>
    <dsp:sp modelId="{9B1D9060-3A7E-5F42-9F96-F7FBBBA8A884}">
      <dsp:nvSpPr>
        <dsp:cNvPr id="0" name=""/>
        <dsp:cNvSpPr/>
      </dsp:nvSpPr>
      <dsp:spPr>
        <a:xfrm>
          <a:off x="8544131" y="1544083"/>
          <a:ext cx="824562" cy="115191"/>
        </a:xfrm>
        <a:custGeom>
          <a:avLst/>
          <a:gdLst/>
          <a:ahLst/>
          <a:cxnLst/>
          <a:rect l="0" t="0" r="0" b="0"/>
          <a:pathLst>
            <a:path>
              <a:moveTo>
                <a:pt x="824562" y="0"/>
              </a:moveTo>
              <a:lnTo>
                <a:pt x="824562" y="57595"/>
              </a:lnTo>
              <a:lnTo>
                <a:pt x="0" y="57595"/>
              </a:lnTo>
              <a:lnTo>
                <a:pt x="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F5F52A-A121-3F4D-9FCC-DD5D717B086A}">
      <dsp:nvSpPr>
        <dsp:cNvPr id="0" name=""/>
        <dsp:cNvSpPr/>
      </dsp:nvSpPr>
      <dsp:spPr>
        <a:xfrm>
          <a:off x="8211175" y="1659274"/>
          <a:ext cx="665911" cy="2879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kern="1200" dirty="0">
              <a:latin typeface="Kind Sans Thin" pitchFamily="2" charset="0"/>
            </a:rPr>
            <a:t>Partnerships / Sponsors</a:t>
          </a:r>
        </a:p>
      </dsp:txBody>
      <dsp:txXfrm>
        <a:off x="8219610" y="1667709"/>
        <a:ext cx="649041" cy="271109"/>
      </dsp:txXfrm>
    </dsp:sp>
    <dsp:sp modelId="{642F8AAD-3F71-B444-A315-04897BDC07C9}">
      <dsp:nvSpPr>
        <dsp:cNvPr id="0" name=""/>
        <dsp:cNvSpPr/>
      </dsp:nvSpPr>
      <dsp:spPr>
        <a:xfrm>
          <a:off x="8498411" y="1947254"/>
          <a:ext cx="91440" cy="115191"/>
        </a:xfrm>
        <a:custGeom>
          <a:avLst/>
          <a:gdLst/>
          <a:ahLst/>
          <a:cxnLst/>
          <a:rect l="0" t="0" r="0" b="0"/>
          <a:pathLst>
            <a:path>
              <a:moveTo>
                <a:pt x="45720" y="0"/>
              </a:moveTo>
              <a:lnTo>
                <a:pt x="4572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696349-02CD-8C41-B210-2E198F38C8D4}">
      <dsp:nvSpPr>
        <dsp:cNvPr id="0" name=""/>
        <dsp:cNvSpPr/>
      </dsp:nvSpPr>
      <dsp:spPr>
        <a:xfrm>
          <a:off x="8328146"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Advertising </a:t>
          </a:r>
        </a:p>
      </dsp:txBody>
      <dsp:txXfrm>
        <a:off x="8340798" y="2075098"/>
        <a:ext cx="406665" cy="1284680"/>
      </dsp:txXfrm>
    </dsp:sp>
    <dsp:sp modelId="{0C948EBA-CDF2-6B4C-9456-C7F4C086B6D3}">
      <dsp:nvSpPr>
        <dsp:cNvPr id="0" name=""/>
        <dsp:cNvSpPr/>
      </dsp:nvSpPr>
      <dsp:spPr>
        <a:xfrm>
          <a:off x="9299555" y="1544083"/>
          <a:ext cx="91440" cy="115191"/>
        </a:xfrm>
        <a:custGeom>
          <a:avLst/>
          <a:gdLst/>
          <a:ahLst/>
          <a:cxnLst/>
          <a:rect l="0" t="0" r="0" b="0"/>
          <a:pathLst>
            <a:path>
              <a:moveTo>
                <a:pt x="69139" y="0"/>
              </a:moveTo>
              <a:lnTo>
                <a:pt x="69139" y="57595"/>
              </a:lnTo>
              <a:lnTo>
                <a:pt x="45720" y="57595"/>
              </a:lnTo>
              <a:lnTo>
                <a:pt x="4572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F430EC-0BD7-7B47-A4A9-3D7BB371707E}">
      <dsp:nvSpPr>
        <dsp:cNvPr id="0" name=""/>
        <dsp:cNvSpPr/>
      </dsp:nvSpPr>
      <dsp:spPr>
        <a:xfrm>
          <a:off x="9006677" y="1659274"/>
          <a:ext cx="677194" cy="2879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kern="1200" dirty="0">
              <a:latin typeface="Kind Sans Thin" pitchFamily="2" charset="0"/>
            </a:rPr>
            <a:t>Grassroots Activity</a:t>
          </a:r>
        </a:p>
      </dsp:txBody>
      <dsp:txXfrm>
        <a:off x="9015112" y="1667709"/>
        <a:ext cx="660324" cy="271109"/>
      </dsp:txXfrm>
    </dsp:sp>
    <dsp:sp modelId="{397F228C-FD39-4A4D-9EDB-578BC3114A05}">
      <dsp:nvSpPr>
        <dsp:cNvPr id="0" name=""/>
        <dsp:cNvSpPr/>
      </dsp:nvSpPr>
      <dsp:spPr>
        <a:xfrm>
          <a:off x="9299555" y="1947254"/>
          <a:ext cx="91440" cy="115191"/>
        </a:xfrm>
        <a:custGeom>
          <a:avLst/>
          <a:gdLst/>
          <a:ahLst/>
          <a:cxnLst/>
          <a:rect l="0" t="0" r="0" b="0"/>
          <a:pathLst>
            <a:path>
              <a:moveTo>
                <a:pt x="45720" y="0"/>
              </a:moveTo>
              <a:lnTo>
                <a:pt x="4572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608AB3-2019-934D-AAE4-18095869F03D}">
      <dsp:nvSpPr>
        <dsp:cNvPr id="0" name=""/>
        <dsp:cNvSpPr/>
      </dsp:nvSpPr>
      <dsp:spPr>
        <a:xfrm>
          <a:off x="9129290"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'Franchising' HMM activity across Defence</a:t>
          </a:r>
        </a:p>
      </dsp:txBody>
      <dsp:txXfrm>
        <a:off x="9141942" y="2075098"/>
        <a:ext cx="406665" cy="1284680"/>
      </dsp:txXfrm>
    </dsp:sp>
    <dsp:sp modelId="{809C04F7-8F60-B548-8379-C409450B8DD6}">
      <dsp:nvSpPr>
        <dsp:cNvPr id="0" name=""/>
        <dsp:cNvSpPr/>
      </dsp:nvSpPr>
      <dsp:spPr>
        <a:xfrm>
          <a:off x="9368694" y="1544083"/>
          <a:ext cx="818921" cy="115191"/>
        </a:xfrm>
        <a:custGeom>
          <a:avLst/>
          <a:gdLst/>
          <a:ahLst/>
          <a:cxnLst/>
          <a:rect l="0" t="0" r="0" b="0"/>
          <a:pathLst>
            <a:path>
              <a:moveTo>
                <a:pt x="0" y="0"/>
              </a:moveTo>
              <a:lnTo>
                <a:pt x="0" y="57595"/>
              </a:lnTo>
              <a:lnTo>
                <a:pt x="818921" y="57595"/>
              </a:lnTo>
              <a:lnTo>
                <a:pt x="818921"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FA797A-3FB4-E949-A94E-CDE72C2FB316}">
      <dsp:nvSpPr>
        <dsp:cNvPr id="0" name=""/>
        <dsp:cNvSpPr/>
      </dsp:nvSpPr>
      <dsp:spPr>
        <a:xfrm>
          <a:off x="9849018" y="1659274"/>
          <a:ext cx="677194" cy="2879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kern="1200" dirty="0">
              <a:latin typeface="Kind Sans Thin" pitchFamily="2" charset="0"/>
            </a:rPr>
            <a:t>Programmes</a:t>
          </a:r>
        </a:p>
      </dsp:txBody>
      <dsp:txXfrm>
        <a:off x="9857453" y="1667709"/>
        <a:ext cx="660324" cy="271109"/>
      </dsp:txXfrm>
    </dsp:sp>
    <dsp:sp modelId="{41D04044-26D4-0647-A8E6-F8447677826E}">
      <dsp:nvSpPr>
        <dsp:cNvPr id="0" name=""/>
        <dsp:cNvSpPr/>
      </dsp:nvSpPr>
      <dsp:spPr>
        <a:xfrm>
          <a:off x="9925181" y="1947254"/>
          <a:ext cx="262434" cy="121308"/>
        </a:xfrm>
        <a:custGeom>
          <a:avLst/>
          <a:gdLst/>
          <a:ahLst/>
          <a:cxnLst/>
          <a:rect l="0" t="0" r="0" b="0"/>
          <a:pathLst>
            <a:path>
              <a:moveTo>
                <a:pt x="262434" y="0"/>
              </a:moveTo>
              <a:lnTo>
                <a:pt x="262434" y="60654"/>
              </a:lnTo>
              <a:lnTo>
                <a:pt x="0" y="60654"/>
              </a:lnTo>
              <a:lnTo>
                <a:pt x="0" y="121308"/>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F6AA37-132D-3B4D-A655-D6A413A8480B}">
      <dsp:nvSpPr>
        <dsp:cNvPr id="0" name=""/>
        <dsp:cNvSpPr/>
      </dsp:nvSpPr>
      <dsp:spPr>
        <a:xfrm>
          <a:off x="9709196" y="2068563"/>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MH Awareness Days (Sponsored)</a:t>
          </a:r>
        </a:p>
      </dsp:txBody>
      <dsp:txXfrm>
        <a:off x="9721848" y="2081215"/>
        <a:ext cx="406665" cy="1284680"/>
      </dsp:txXfrm>
    </dsp:sp>
    <dsp:sp modelId="{28AC3565-6CF5-9247-AB4D-D4F1E4B62BC8}">
      <dsp:nvSpPr>
        <dsp:cNvPr id="0" name=""/>
        <dsp:cNvSpPr/>
      </dsp:nvSpPr>
      <dsp:spPr>
        <a:xfrm>
          <a:off x="10187615" y="1947254"/>
          <a:ext cx="280780" cy="115191"/>
        </a:xfrm>
        <a:custGeom>
          <a:avLst/>
          <a:gdLst/>
          <a:ahLst/>
          <a:cxnLst/>
          <a:rect l="0" t="0" r="0" b="0"/>
          <a:pathLst>
            <a:path>
              <a:moveTo>
                <a:pt x="0" y="0"/>
              </a:moveTo>
              <a:lnTo>
                <a:pt x="0" y="57595"/>
              </a:lnTo>
              <a:lnTo>
                <a:pt x="280780" y="57595"/>
              </a:lnTo>
              <a:lnTo>
                <a:pt x="28078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28C34A-ED1F-ED48-86CC-199A57BE4007}">
      <dsp:nvSpPr>
        <dsp:cNvPr id="0" name=""/>
        <dsp:cNvSpPr/>
      </dsp:nvSpPr>
      <dsp:spPr>
        <a:xfrm>
          <a:off x="10252411"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Everyday Activity</a:t>
          </a:r>
        </a:p>
      </dsp:txBody>
      <dsp:txXfrm>
        <a:off x="10265063" y="2075098"/>
        <a:ext cx="406665" cy="1284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4A370-36ED-DF4E-82CA-865A8ECAB0D3}">
      <dsp:nvSpPr>
        <dsp:cNvPr id="0" name=""/>
        <dsp:cNvSpPr/>
      </dsp:nvSpPr>
      <dsp:spPr>
        <a:xfrm>
          <a:off x="0" y="2033648"/>
          <a:ext cx="10905066" cy="34557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Kind Sans Thin" pitchFamily="2" charset="0"/>
            </a:rPr>
            <a:t>What does that look like</a:t>
          </a:r>
        </a:p>
      </dsp:txBody>
      <dsp:txXfrm>
        <a:off x="0" y="2033648"/>
        <a:ext cx="3271519" cy="345575"/>
      </dsp:txXfrm>
    </dsp:sp>
    <dsp:sp modelId="{4D376544-4AD7-9440-8E21-3DBD78D7A961}">
      <dsp:nvSpPr>
        <dsp:cNvPr id="0" name=""/>
        <dsp:cNvSpPr/>
      </dsp:nvSpPr>
      <dsp:spPr>
        <a:xfrm>
          <a:off x="0" y="1630476"/>
          <a:ext cx="10905066" cy="34557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Kind Sans Thin" pitchFamily="2" charset="0"/>
            </a:rPr>
            <a:t>What methods do we have to do that?</a:t>
          </a:r>
        </a:p>
      </dsp:txBody>
      <dsp:txXfrm>
        <a:off x="0" y="1630476"/>
        <a:ext cx="3271519" cy="345575"/>
      </dsp:txXfrm>
    </dsp:sp>
    <dsp:sp modelId="{1A52236C-90A3-424C-8A56-5802257AC6BD}">
      <dsp:nvSpPr>
        <dsp:cNvPr id="0" name=""/>
        <dsp:cNvSpPr/>
      </dsp:nvSpPr>
      <dsp:spPr>
        <a:xfrm>
          <a:off x="0" y="1227305"/>
          <a:ext cx="10905066" cy="34557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Kind Sans Thin" pitchFamily="2" charset="0"/>
            </a:rPr>
            <a:t>How do we do that?</a:t>
          </a:r>
        </a:p>
      </dsp:txBody>
      <dsp:txXfrm>
        <a:off x="0" y="1227305"/>
        <a:ext cx="3271519" cy="345575"/>
      </dsp:txXfrm>
    </dsp:sp>
    <dsp:sp modelId="{449B242E-C265-8949-B66A-42DCFE9F635D}">
      <dsp:nvSpPr>
        <dsp:cNvPr id="0" name=""/>
        <dsp:cNvSpPr/>
      </dsp:nvSpPr>
      <dsp:spPr>
        <a:xfrm>
          <a:off x="0" y="824133"/>
          <a:ext cx="10905066" cy="34557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Kind Sans Thin" pitchFamily="2" charset="0"/>
            </a:rPr>
            <a:t>What do we want to do?</a:t>
          </a:r>
        </a:p>
      </dsp:txBody>
      <dsp:txXfrm>
        <a:off x="0" y="824133"/>
        <a:ext cx="3271519" cy="345575"/>
      </dsp:txXfrm>
    </dsp:sp>
    <dsp:sp modelId="{5D9AE98F-C8C9-9842-AEDA-7C8CB12D3B31}">
      <dsp:nvSpPr>
        <dsp:cNvPr id="0" name=""/>
        <dsp:cNvSpPr/>
      </dsp:nvSpPr>
      <dsp:spPr>
        <a:xfrm>
          <a:off x="6474995" y="852931"/>
          <a:ext cx="2269373" cy="2879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latin typeface="Kind Sans Thin" pitchFamily="2" charset="0"/>
            </a:rPr>
            <a:t>Help People + Ourselves</a:t>
          </a:r>
        </a:p>
      </dsp:txBody>
      <dsp:txXfrm>
        <a:off x="6483430" y="861366"/>
        <a:ext cx="2252503" cy="271109"/>
      </dsp:txXfrm>
    </dsp:sp>
    <dsp:sp modelId="{1410AC80-F0FE-5B40-BD68-EDC69E8E02CD}">
      <dsp:nvSpPr>
        <dsp:cNvPr id="0" name=""/>
        <dsp:cNvSpPr/>
      </dsp:nvSpPr>
      <dsp:spPr>
        <a:xfrm>
          <a:off x="5736329" y="1140911"/>
          <a:ext cx="1873352" cy="115191"/>
        </a:xfrm>
        <a:custGeom>
          <a:avLst/>
          <a:gdLst/>
          <a:ahLst/>
          <a:cxnLst/>
          <a:rect l="0" t="0" r="0" b="0"/>
          <a:pathLst>
            <a:path>
              <a:moveTo>
                <a:pt x="1873352" y="0"/>
              </a:moveTo>
              <a:lnTo>
                <a:pt x="1873352" y="57595"/>
              </a:lnTo>
              <a:lnTo>
                <a:pt x="0" y="57595"/>
              </a:lnTo>
              <a:lnTo>
                <a:pt x="0" y="115191"/>
              </a:lnTo>
            </a:path>
          </a:pathLst>
        </a:custGeom>
        <a:noFill/>
        <a:ln w="1905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83516-0E53-5E49-A532-DAAE2BB4F6DC}">
      <dsp:nvSpPr>
        <dsp:cNvPr id="0" name=""/>
        <dsp:cNvSpPr/>
      </dsp:nvSpPr>
      <dsp:spPr>
        <a:xfrm>
          <a:off x="4989191" y="1256103"/>
          <a:ext cx="1494277" cy="2879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b="1" kern="1200" dirty="0">
              <a:latin typeface="Kind Sans Thin" pitchFamily="2" charset="0"/>
            </a:rPr>
            <a:t>Raising Money for ourselves</a:t>
          </a:r>
        </a:p>
      </dsp:txBody>
      <dsp:txXfrm>
        <a:off x="4997626" y="1264538"/>
        <a:ext cx="1477407" cy="271109"/>
      </dsp:txXfrm>
    </dsp:sp>
    <dsp:sp modelId="{1FB0BFF5-7EE2-C144-8726-A83E30922A37}">
      <dsp:nvSpPr>
        <dsp:cNvPr id="0" name=""/>
        <dsp:cNvSpPr/>
      </dsp:nvSpPr>
      <dsp:spPr>
        <a:xfrm>
          <a:off x="4051649" y="1544083"/>
          <a:ext cx="1684680" cy="115191"/>
        </a:xfrm>
        <a:custGeom>
          <a:avLst/>
          <a:gdLst/>
          <a:ahLst/>
          <a:cxnLst/>
          <a:rect l="0" t="0" r="0" b="0"/>
          <a:pathLst>
            <a:path>
              <a:moveTo>
                <a:pt x="1684680" y="0"/>
              </a:moveTo>
              <a:lnTo>
                <a:pt x="1684680" y="57595"/>
              </a:lnTo>
              <a:lnTo>
                <a:pt x="0" y="57595"/>
              </a:lnTo>
              <a:lnTo>
                <a:pt x="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C18201-4FF3-2048-82B5-BF7B377A7661}">
      <dsp:nvSpPr>
        <dsp:cNvPr id="0" name=""/>
        <dsp:cNvSpPr/>
      </dsp:nvSpPr>
      <dsp:spPr>
        <a:xfrm>
          <a:off x="3724151" y="1659274"/>
          <a:ext cx="654995" cy="288195"/>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strike="sngStrike" kern="1200" dirty="0">
              <a:latin typeface="Kind Sans Thin" pitchFamily="2" charset="0"/>
            </a:rPr>
            <a:t>Donations</a:t>
          </a:r>
        </a:p>
      </dsp:txBody>
      <dsp:txXfrm>
        <a:off x="3732592" y="1667715"/>
        <a:ext cx="638113" cy="271313"/>
      </dsp:txXfrm>
    </dsp:sp>
    <dsp:sp modelId="{8B58178C-E1B3-F546-B7D3-8D1A9E7678F9}">
      <dsp:nvSpPr>
        <dsp:cNvPr id="0" name=""/>
        <dsp:cNvSpPr/>
      </dsp:nvSpPr>
      <dsp:spPr>
        <a:xfrm>
          <a:off x="3490088" y="1947470"/>
          <a:ext cx="561560" cy="115191"/>
        </a:xfrm>
        <a:custGeom>
          <a:avLst/>
          <a:gdLst/>
          <a:ahLst/>
          <a:cxnLst/>
          <a:rect l="0" t="0" r="0" b="0"/>
          <a:pathLst>
            <a:path>
              <a:moveTo>
                <a:pt x="561560" y="0"/>
              </a:moveTo>
              <a:lnTo>
                <a:pt x="561560" y="57595"/>
              </a:lnTo>
              <a:lnTo>
                <a:pt x="0" y="57595"/>
              </a:lnTo>
              <a:lnTo>
                <a:pt x="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54E208-8D57-9D4E-8655-EEA968221946}">
      <dsp:nvSpPr>
        <dsp:cNvPr id="0" name=""/>
        <dsp:cNvSpPr/>
      </dsp:nvSpPr>
      <dsp:spPr>
        <a:xfrm>
          <a:off x="3274104" y="2062662"/>
          <a:ext cx="431969" cy="131221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sngStrike" kern="1200" dirty="0">
              <a:latin typeface="Kind Sans Thin" pitchFamily="2" charset="0"/>
            </a:rPr>
            <a:t>Online </a:t>
          </a:r>
        </a:p>
      </dsp:txBody>
      <dsp:txXfrm>
        <a:off x="3286756" y="2075314"/>
        <a:ext cx="406665" cy="1286912"/>
      </dsp:txXfrm>
    </dsp:sp>
    <dsp:sp modelId="{3C7FB7F2-2FBE-B846-B859-E84B4E04AB78}">
      <dsp:nvSpPr>
        <dsp:cNvPr id="0" name=""/>
        <dsp:cNvSpPr/>
      </dsp:nvSpPr>
      <dsp:spPr>
        <a:xfrm>
          <a:off x="4005929" y="1947470"/>
          <a:ext cx="91440" cy="115191"/>
        </a:xfrm>
        <a:custGeom>
          <a:avLst/>
          <a:gdLst/>
          <a:ahLst/>
          <a:cxnLst/>
          <a:rect l="0" t="0" r="0" b="0"/>
          <a:pathLst>
            <a:path>
              <a:moveTo>
                <a:pt x="45720" y="0"/>
              </a:moveTo>
              <a:lnTo>
                <a:pt x="4572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FE1246-BE7B-8B49-AED4-522854C20690}">
      <dsp:nvSpPr>
        <dsp:cNvPr id="0" name=""/>
        <dsp:cNvSpPr/>
      </dsp:nvSpPr>
      <dsp:spPr>
        <a:xfrm>
          <a:off x="3835664" y="2062662"/>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sngStrike" kern="1200" dirty="0">
              <a:latin typeface="Kind Sans Thin" pitchFamily="2" charset="0"/>
            </a:rPr>
            <a:t>In Person</a:t>
          </a:r>
        </a:p>
      </dsp:txBody>
      <dsp:txXfrm>
        <a:off x="3848316" y="2075314"/>
        <a:ext cx="406665" cy="1284680"/>
      </dsp:txXfrm>
    </dsp:sp>
    <dsp:sp modelId="{00757199-57C1-F14F-80AB-99EC20A6F714}">
      <dsp:nvSpPr>
        <dsp:cNvPr id="0" name=""/>
        <dsp:cNvSpPr/>
      </dsp:nvSpPr>
      <dsp:spPr>
        <a:xfrm>
          <a:off x="4051649" y="1947470"/>
          <a:ext cx="561560" cy="115191"/>
        </a:xfrm>
        <a:custGeom>
          <a:avLst/>
          <a:gdLst/>
          <a:ahLst/>
          <a:cxnLst/>
          <a:rect l="0" t="0" r="0" b="0"/>
          <a:pathLst>
            <a:path>
              <a:moveTo>
                <a:pt x="0" y="0"/>
              </a:moveTo>
              <a:lnTo>
                <a:pt x="0" y="57595"/>
              </a:lnTo>
              <a:lnTo>
                <a:pt x="561560" y="57595"/>
              </a:lnTo>
              <a:lnTo>
                <a:pt x="56156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D5490-7BD3-B546-9255-1ADD1A4CBF37}">
      <dsp:nvSpPr>
        <dsp:cNvPr id="0" name=""/>
        <dsp:cNvSpPr/>
      </dsp:nvSpPr>
      <dsp:spPr>
        <a:xfrm>
          <a:off x="4397224" y="2062662"/>
          <a:ext cx="431969" cy="130998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sngStrike" kern="1200" dirty="0">
              <a:latin typeface="Kind Sans Thin" pitchFamily="2" charset="0"/>
            </a:rPr>
            <a:t>Addons</a:t>
          </a:r>
        </a:p>
      </dsp:txBody>
      <dsp:txXfrm>
        <a:off x="4409876" y="2075314"/>
        <a:ext cx="406665" cy="1284683"/>
      </dsp:txXfrm>
    </dsp:sp>
    <dsp:sp modelId="{1798E41A-63D3-A24B-AFA3-E4FD93B4854C}">
      <dsp:nvSpPr>
        <dsp:cNvPr id="0" name=""/>
        <dsp:cNvSpPr/>
      </dsp:nvSpPr>
      <dsp:spPr>
        <a:xfrm>
          <a:off x="5690609" y="1544083"/>
          <a:ext cx="91440" cy="115191"/>
        </a:xfrm>
        <a:custGeom>
          <a:avLst/>
          <a:gdLst/>
          <a:ahLst/>
          <a:cxnLst/>
          <a:rect l="0" t="0" r="0" b="0"/>
          <a:pathLst>
            <a:path>
              <a:moveTo>
                <a:pt x="45720" y="0"/>
              </a:moveTo>
              <a:lnTo>
                <a:pt x="4572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676FC8-E535-704B-A8B2-1C84A7FBA840}">
      <dsp:nvSpPr>
        <dsp:cNvPr id="0" name=""/>
        <dsp:cNvSpPr/>
      </dsp:nvSpPr>
      <dsp:spPr>
        <a:xfrm>
          <a:off x="5408832" y="1659274"/>
          <a:ext cx="654995" cy="2879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strike="sngStrike" kern="1200" dirty="0">
              <a:latin typeface="Kind Sans Thin" pitchFamily="2" charset="0"/>
            </a:rPr>
            <a:t>Sales</a:t>
          </a:r>
        </a:p>
      </dsp:txBody>
      <dsp:txXfrm>
        <a:off x="5417267" y="1667709"/>
        <a:ext cx="638125" cy="271109"/>
      </dsp:txXfrm>
    </dsp:sp>
    <dsp:sp modelId="{C47C85EE-4374-814C-9893-58973F50298D}">
      <dsp:nvSpPr>
        <dsp:cNvPr id="0" name=""/>
        <dsp:cNvSpPr/>
      </dsp:nvSpPr>
      <dsp:spPr>
        <a:xfrm>
          <a:off x="5174769" y="1947254"/>
          <a:ext cx="561560" cy="115191"/>
        </a:xfrm>
        <a:custGeom>
          <a:avLst/>
          <a:gdLst/>
          <a:ahLst/>
          <a:cxnLst/>
          <a:rect l="0" t="0" r="0" b="0"/>
          <a:pathLst>
            <a:path>
              <a:moveTo>
                <a:pt x="561560" y="0"/>
              </a:moveTo>
              <a:lnTo>
                <a:pt x="561560" y="57595"/>
              </a:lnTo>
              <a:lnTo>
                <a:pt x="0" y="57595"/>
              </a:lnTo>
              <a:lnTo>
                <a:pt x="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03C046-8C0A-3B4D-A3D0-BCA2FDB1E250}">
      <dsp:nvSpPr>
        <dsp:cNvPr id="0" name=""/>
        <dsp:cNvSpPr/>
      </dsp:nvSpPr>
      <dsp:spPr>
        <a:xfrm>
          <a:off x="4958784"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sngStrike" kern="1200" dirty="0">
              <a:latin typeface="Kind Sans Thin" pitchFamily="2" charset="0"/>
            </a:rPr>
            <a:t>Merch</a:t>
          </a:r>
        </a:p>
      </dsp:txBody>
      <dsp:txXfrm>
        <a:off x="4971436" y="2075098"/>
        <a:ext cx="406665" cy="1284680"/>
      </dsp:txXfrm>
    </dsp:sp>
    <dsp:sp modelId="{78746A33-91C8-234F-8533-A7921471B024}">
      <dsp:nvSpPr>
        <dsp:cNvPr id="0" name=""/>
        <dsp:cNvSpPr/>
      </dsp:nvSpPr>
      <dsp:spPr>
        <a:xfrm>
          <a:off x="5690609" y="1947254"/>
          <a:ext cx="91440" cy="115191"/>
        </a:xfrm>
        <a:custGeom>
          <a:avLst/>
          <a:gdLst/>
          <a:ahLst/>
          <a:cxnLst/>
          <a:rect l="0" t="0" r="0" b="0"/>
          <a:pathLst>
            <a:path>
              <a:moveTo>
                <a:pt x="45720" y="0"/>
              </a:moveTo>
              <a:lnTo>
                <a:pt x="4572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6FE255-1D84-2849-B87D-00296FEE1BA4}">
      <dsp:nvSpPr>
        <dsp:cNvPr id="0" name=""/>
        <dsp:cNvSpPr/>
      </dsp:nvSpPr>
      <dsp:spPr>
        <a:xfrm>
          <a:off x="5520345"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sngStrike" kern="1200" dirty="0">
              <a:latin typeface="Kind Sans Thin" pitchFamily="2" charset="0"/>
            </a:rPr>
            <a:t>Auctions</a:t>
          </a:r>
        </a:p>
      </dsp:txBody>
      <dsp:txXfrm>
        <a:off x="5532997" y="2075098"/>
        <a:ext cx="406665" cy="1284680"/>
      </dsp:txXfrm>
    </dsp:sp>
    <dsp:sp modelId="{E6E1A492-DB1D-8746-8EC1-28BBC8565B87}">
      <dsp:nvSpPr>
        <dsp:cNvPr id="0" name=""/>
        <dsp:cNvSpPr/>
      </dsp:nvSpPr>
      <dsp:spPr>
        <a:xfrm>
          <a:off x="5736329" y="1947254"/>
          <a:ext cx="561560" cy="115191"/>
        </a:xfrm>
        <a:custGeom>
          <a:avLst/>
          <a:gdLst/>
          <a:ahLst/>
          <a:cxnLst/>
          <a:rect l="0" t="0" r="0" b="0"/>
          <a:pathLst>
            <a:path>
              <a:moveTo>
                <a:pt x="0" y="0"/>
              </a:moveTo>
              <a:lnTo>
                <a:pt x="0" y="57595"/>
              </a:lnTo>
              <a:lnTo>
                <a:pt x="561560" y="57595"/>
              </a:lnTo>
              <a:lnTo>
                <a:pt x="56156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5EDD08-631D-4F4C-BF46-B584442076DD}">
      <dsp:nvSpPr>
        <dsp:cNvPr id="0" name=""/>
        <dsp:cNvSpPr/>
      </dsp:nvSpPr>
      <dsp:spPr>
        <a:xfrm>
          <a:off x="6081905"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sngStrike" kern="1200" dirty="0">
              <a:latin typeface="Kind Sans Thin" pitchFamily="2" charset="0"/>
            </a:rPr>
            <a:t>Raffles</a:t>
          </a:r>
        </a:p>
      </dsp:txBody>
      <dsp:txXfrm>
        <a:off x="6094557" y="2075098"/>
        <a:ext cx="406665" cy="1284680"/>
      </dsp:txXfrm>
    </dsp:sp>
    <dsp:sp modelId="{D0F12A4F-D700-3146-A661-F9E3B77E5009}">
      <dsp:nvSpPr>
        <dsp:cNvPr id="0" name=""/>
        <dsp:cNvSpPr/>
      </dsp:nvSpPr>
      <dsp:spPr>
        <a:xfrm>
          <a:off x="5736329" y="1544083"/>
          <a:ext cx="1684680" cy="115191"/>
        </a:xfrm>
        <a:custGeom>
          <a:avLst/>
          <a:gdLst/>
          <a:ahLst/>
          <a:cxnLst/>
          <a:rect l="0" t="0" r="0" b="0"/>
          <a:pathLst>
            <a:path>
              <a:moveTo>
                <a:pt x="0" y="0"/>
              </a:moveTo>
              <a:lnTo>
                <a:pt x="0" y="57595"/>
              </a:lnTo>
              <a:lnTo>
                <a:pt x="1684680" y="57595"/>
              </a:lnTo>
              <a:lnTo>
                <a:pt x="168468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5BA07F-69FE-5640-8586-2C9D1402371B}">
      <dsp:nvSpPr>
        <dsp:cNvPr id="0" name=""/>
        <dsp:cNvSpPr/>
      </dsp:nvSpPr>
      <dsp:spPr>
        <a:xfrm>
          <a:off x="7093513" y="1659274"/>
          <a:ext cx="654995" cy="2879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strike="sngStrike" kern="1200" dirty="0">
              <a:latin typeface="Kind Sans Thin" pitchFamily="2" charset="0"/>
            </a:rPr>
            <a:t>Events</a:t>
          </a:r>
        </a:p>
      </dsp:txBody>
      <dsp:txXfrm>
        <a:off x="7101948" y="1667709"/>
        <a:ext cx="638125" cy="271109"/>
      </dsp:txXfrm>
    </dsp:sp>
    <dsp:sp modelId="{95C7D674-F171-0249-AB43-B80B187A37EE}">
      <dsp:nvSpPr>
        <dsp:cNvPr id="0" name=""/>
        <dsp:cNvSpPr/>
      </dsp:nvSpPr>
      <dsp:spPr>
        <a:xfrm>
          <a:off x="6859450" y="1947254"/>
          <a:ext cx="561560" cy="115191"/>
        </a:xfrm>
        <a:custGeom>
          <a:avLst/>
          <a:gdLst/>
          <a:ahLst/>
          <a:cxnLst/>
          <a:rect l="0" t="0" r="0" b="0"/>
          <a:pathLst>
            <a:path>
              <a:moveTo>
                <a:pt x="561560" y="0"/>
              </a:moveTo>
              <a:lnTo>
                <a:pt x="561560" y="57595"/>
              </a:lnTo>
              <a:lnTo>
                <a:pt x="0" y="57595"/>
              </a:lnTo>
              <a:lnTo>
                <a:pt x="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5DAF6B-0009-434E-8460-AA32240EC988}">
      <dsp:nvSpPr>
        <dsp:cNvPr id="0" name=""/>
        <dsp:cNvSpPr/>
      </dsp:nvSpPr>
      <dsp:spPr>
        <a:xfrm>
          <a:off x="6643465"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sngStrike" kern="1200" dirty="0">
              <a:latin typeface="Kind Sans Thin" pitchFamily="2" charset="0"/>
            </a:rPr>
            <a:t>Ball</a:t>
          </a:r>
        </a:p>
      </dsp:txBody>
      <dsp:txXfrm>
        <a:off x="6656117" y="2075098"/>
        <a:ext cx="406665" cy="1284680"/>
      </dsp:txXfrm>
    </dsp:sp>
    <dsp:sp modelId="{2FC0B535-F225-844D-995D-A2A79284B107}">
      <dsp:nvSpPr>
        <dsp:cNvPr id="0" name=""/>
        <dsp:cNvSpPr/>
      </dsp:nvSpPr>
      <dsp:spPr>
        <a:xfrm>
          <a:off x="7375290" y="1947254"/>
          <a:ext cx="91440" cy="115191"/>
        </a:xfrm>
        <a:custGeom>
          <a:avLst/>
          <a:gdLst/>
          <a:ahLst/>
          <a:cxnLst/>
          <a:rect l="0" t="0" r="0" b="0"/>
          <a:pathLst>
            <a:path>
              <a:moveTo>
                <a:pt x="45720" y="0"/>
              </a:moveTo>
              <a:lnTo>
                <a:pt x="4572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1C6CB1-CCB3-C44C-AA09-7C5C39AB8B61}">
      <dsp:nvSpPr>
        <dsp:cNvPr id="0" name=""/>
        <dsp:cNvSpPr/>
      </dsp:nvSpPr>
      <dsp:spPr>
        <a:xfrm>
          <a:off x="7205026"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sngStrike" kern="1200" dirty="0">
              <a:latin typeface="Kind Sans Thin" pitchFamily="2" charset="0"/>
            </a:rPr>
            <a:t>Santa Splash</a:t>
          </a:r>
        </a:p>
      </dsp:txBody>
      <dsp:txXfrm>
        <a:off x="7217678" y="2075098"/>
        <a:ext cx="406665" cy="1284680"/>
      </dsp:txXfrm>
    </dsp:sp>
    <dsp:sp modelId="{EDA11EB9-A785-EF40-87B8-8F268EA276D5}">
      <dsp:nvSpPr>
        <dsp:cNvPr id="0" name=""/>
        <dsp:cNvSpPr/>
      </dsp:nvSpPr>
      <dsp:spPr>
        <a:xfrm>
          <a:off x="7421010" y="1947254"/>
          <a:ext cx="561560" cy="115191"/>
        </a:xfrm>
        <a:custGeom>
          <a:avLst/>
          <a:gdLst/>
          <a:ahLst/>
          <a:cxnLst/>
          <a:rect l="0" t="0" r="0" b="0"/>
          <a:pathLst>
            <a:path>
              <a:moveTo>
                <a:pt x="0" y="0"/>
              </a:moveTo>
              <a:lnTo>
                <a:pt x="0" y="57595"/>
              </a:lnTo>
              <a:lnTo>
                <a:pt x="561560" y="57595"/>
              </a:lnTo>
              <a:lnTo>
                <a:pt x="56156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9B3317-A8C1-5F40-BF31-9A8BE5410FEC}">
      <dsp:nvSpPr>
        <dsp:cNvPr id="0" name=""/>
        <dsp:cNvSpPr/>
      </dsp:nvSpPr>
      <dsp:spPr>
        <a:xfrm>
          <a:off x="7766586"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strike="sngStrike" kern="1200" dirty="0">
              <a:latin typeface="Kind Sans Thin" pitchFamily="2" charset="0"/>
            </a:rPr>
            <a:t>Snowdon</a:t>
          </a:r>
        </a:p>
      </dsp:txBody>
      <dsp:txXfrm>
        <a:off x="7779238" y="2075098"/>
        <a:ext cx="406665" cy="1284680"/>
      </dsp:txXfrm>
    </dsp:sp>
    <dsp:sp modelId="{6C206CCC-4A01-A84A-9AE7-1D8FABCA32E5}">
      <dsp:nvSpPr>
        <dsp:cNvPr id="0" name=""/>
        <dsp:cNvSpPr/>
      </dsp:nvSpPr>
      <dsp:spPr>
        <a:xfrm>
          <a:off x="7609682" y="1140911"/>
          <a:ext cx="1759012" cy="115191"/>
        </a:xfrm>
        <a:custGeom>
          <a:avLst/>
          <a:gdLst/>
          <a:ahLst/>
          <a:cxnLst/>
          <a:rect l="0" t="0" r="0" b="0"/>
          <a:pathLst>
            <a:path>
              <a:moveTo>
                <a:pt x="0" y="0"/>
              </a:moveTo>
              <a:lnTo>
                <a:pt x="0" y="57595"/>
              </a:lnTo>
              <a:lnTo>
                <a:pt x="1759012" y="57595"/>
              </a:lnTo>
              <a:lnTo>
                <a:pt x="1759012" y="115191"/>
              </a:lnTo>
            </a:path>
          </a:pathLst>
        </a:custGeom>
        <a:noFill/>
        <a:ln w="1905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52761B-9CE4-8840-9B6D-214607836A53}">
      <dsp:nvSpPr>
        <dsp:cNvPr id="0" name=""/>
        <dsp:cNvSpPr/>
      </dsp:nvSpPr>
      <dsp:spPr>
        <a:xfrm>
          <a:off x="8507215" y="1256103"/>
          <a:ext cx="1722957" cy="2879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b="1" kern="1200" dirty="0">
              <a:latin typeface="Kind Sans Thin" pitchFamily="2" charset="0"/>
            </a:rPr>
            <a:t>Raising Awareness of ourselves</a:t>
          </a:r>
        </a:p>
      </dsp:txBody>
      <dsp:txXfrm>
        <a:off x="8515650" y="1264538"/>
        <a:ext cx="1706087" cy="271109"/>
      </dsp:txXfrm>
    </dsp:sp>
    <dsp:sp modelId="{9B1D9060-3A7E-5F42-9F96-F7FBBBA8A884}">
      <dsp:nvSpPr>
        <dsp:cNvPr id="0" name=""/>
        <dsp:cNvSpPr/>
      </dsp:nvSpPr>
      <dsp:spPr>
        <a:xfrm>
          <a:off x="8544131" y="1544083"/>
          <a:ext cx="824562" cy="115191"/>
        </a:xfrm>
        <a:custGeom>
          <a:avLst/>
          <a:gdLst/>
          <a:ahLst/>
          <a:cxnLst/>
          <a:rect l="0" t="0" r="0" b="0"/>
          <a:pathLst>
            <a:path>
              <a:moveTo>
                <a:pt x="824562" y="0"/>
              </a:moveTo>
              <a:lnTo>
                <a:pt x="824562" y="57595"/>
              </a:lnTo>
              <a:lnTo>
                <a:pt x="0" y="57595"/>
              </a:lnTo>
              <a:lnTo>
                <a:pt x="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F5F52A-A121-3F4D-9FCC-DD5D717B086A}">
      <dsp:nvSpPr>
        <dsp:cNvPr id="0" name=""/>
        <dsp:cNvSpPr/>
      </dsp:nvSpPr>
      <dsp:spPr>
        <a:xfrm>
          <a:off x="8211175" y="1659274"/>
          <a:ext cx="665911" cy="2879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kern="1200" dirty="0">
              <a:latin typeface="Kind Sans Thin" pitchFamily="2" charset="0"/>
            </a:rPr>
            <a:t>Partnerships / Sponsors</a:t>
          </a:r>
        </a:p>
      </dsp:txBody>
      <dsp:txXfrm>
        <a:off x="8219610" y="1667709"/>
        <a:ext cx="649041" cy="271109"/>
      </dsp:txXfrm>
    </dsp:sp>
    <dsp:sp modelId="{642F8AAD-3F71-B444-A315-04897BDC07C9}">
      <dsp:nvSpPr>
        <dsp:cNvPr id="0" name=""/>
        <dsp:cNvSpPr/>
      </dsp:nvSpPr>
      <dsp:spPr>
        <a:xfrm>
          <a:off x="8498411" y="1947254"/>
          <a:ext cx="91440" cy="115191"/>
        </a:xfrm>
        <a:custGeom>
          <a:avLst/>
          <a:gdLst/>
          <a:ahLst/>
          <a:cxnLst/>
          <a:rect l="0" t="0" r="0" b="0"/>
          <a:pathLst>
            <a:path>
              <a:moveTo>
                <a:pt x="45720" y="0"/>
              </a:moveTo>
              <a:lnTo>
                <a:pt x="4572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696349-02CD-8C41-B210-2E198F38C8D4}">
      <dsp:nvSpPr>
        <dsp:cNvPr id="0" name=""/>
        <dsp:cNvSpPr/>
      </dsp:nvSpPr>
      <dsp:spPr>
        <a:xfrm>
          <a:off x="8328146"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Advertising </a:t>
          </a:r>
        </a:p>
      </dsp:txBody>
      <dsp:txXfrm>
        <a:off x="8340798" y="2075098"/>
        <a:ext cx="406665" cy="1284680"/>
      </dsp:txXfrm>
    </dsp:sp>
    <dsp:sp modelId="{0C948EBA-CDF2-6B4C-9456-C7F4C086B6D3}">
      <dsp:nvSpPr>
        <dsp:cNvPr id="0" name=""/>
        <dsp:cNvSpPr/>
      </dsp:nvSpPr>
      <dsp:spPr>
        <a:xfrm>
          <a:off x="9299555" y="1544083"/>
          <a:ext cx="91440" cy="115191"/>
        </a:xfrm>
        <a:custGeom>
          <a:avLst/>
          <a:gdLst/>
          <a:ahLst/>
          <a:cxnLst/>
          <a:rect l="0" t="0" r="0" b="0"/>
          <a:pathLst>
            <a:path>
              <a:moveTo>
                <a:pt x="69139" y="0"/>
              </a:moveTo>
              <a:lnTo>
                <a:pt x="69139" y="57595"/>
              </a:lnTo>
              <a:lnTo>
                <a:pt x="45720" y="57595"/>
              </a:lnTo>
              <a:lnTo>
                <a:pt x="4572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F430EC-0BD7-7B47-A4A9-3D7BB371707E}">
      <dsp:nvSpPr>
        <dsp:cNvPr id="0" name=""/>
        <dsp:cNvSpPr/>
      </dsp:nvSpPr>
      <dsp:spPr>
        <a:xfrm>
          <a:off x="9006677" y="1659274"/>
          <a:ext cx="677194" cy="2879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kern="1200" dirty="0">
              <a:latin typeface="Kind Sans Thin" pitchFamily="2" charset="0"/>
            </a:rPr>
            <a:t>Grassroots Activity</a:t>
          </a:r>
        </a:p>
      </dsp:txBody>
      <dsp:txXfrm>
        <a:off x="9015112" y="1667709"/>
        <a:ext cx="660324" cy="271109"/>
      </dsp:txXfrm>
    </dsp:sp>
    <dsp:sp modelId="{397F228C-FD39-4A4D-9EDB-578BC3114A05}">
      <dsp:nvSpPr>
        <dsp:cNvPr id="0" name=""/>
        <dsp:cNvSpPr/>
      </dsp:nvSpPr>
      <dsp:spPr>
        <a:xfrm>
          <a:off x="9299555" y="1947254"/>
          <a:ext cx="91440" cy="115191"/>
        </a:xfrm>
        <a:custGeom>
          <a:avLst/>
          <a:gdLst/>
          <a:ahLst/>
          <a:cxnLst/>
          <a:rect l="0" t="0" r="0" b="0"/>
          <a:pathLst>
            <a:path>
              <a:moveTo>
                <a:pt x="45720" y="0"/>
              </a:moveTo>
              <a:lnTo>
                <a:pt x="4572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608AB3-2019-934D-AAE4-18095869F03D}">
      <dsp:nvSpPr>
        <dsp:cNvPr id="0" name=""/>
        <dsp:cNvSpPr/>
      </dsp:nvSpPr>
      <dsp:spPr>
        <a:xfrm>
          <a:off x="9129290"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'Franchising' HMM activity across Defence</a:t>
          </a:r>
        </a:p>
      </dsp:txBody>
      <dsp:txXfrm>
        <a:off x="9141942" y="2075098"/>
        <a:ext cx="406665" cy="1284680"/>
      </dsp:txXfrm>
    </dsp:sp>
    <dsp:sp modelId="{809C04F7-8F60-B548-8379-C409450B8DD6}">
      <dsp:nvSpPr>
        <dsp:cNvPr id="0" name=""/>
        <dsp:cNvSpPr/>
      </dsp:nvSpPr>
      <dsp:spPr>
        <a:xfrm>
          <a:off x="9368694" y="1544083"/>
          <a:ext cx="818921" cy="115191"/>
        </a:xfrm>
        <a:custGeom>
          <a:avLst/>
          <a:gdLst/>
          <a:ahLst/>
          <a:cxnLst/>
          <a:rect l="0" t="0" r="0" b="0"/>
          <a:pathLst>
            <a:path>
              <a:moveTo>
                <a:pt x="0" y="0"/>
              </a:moveTo>
              <a:lnTo>
                <a:pt x="0" y="57595"/>
              </a:lnTo>
              <a:lnTo>
                <a:pt x="818921" y="57595"/>
              </a:lnTo>
              <a:lnTo>
                <a:pt x="818921"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FA797A-3FB4-E949-A94E-CDE72C2FB316}">
      <dsp:nvSpPr>
        <dsp:cNvPr id="0" name=""/>
        <dsp:cNvSpPr/>
      </dsp:nvSpPr>
      <dsp:spPr>
        <a:xfrm>
          <a:off x="9849018" y="1659274"/>
          <a:ext cx="677194" cy="28797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kern="1200" dirty="0">
              <a:latin typeface="Kind Sans Thin" pitchFamily="2" charset="0"/>
            </a:rPr>
            <a:t>Programmes</a:t>
          </a:r>
        </a:p>
      </dsp:txBody>
      <dsp:txXfrm>
        <a:off x="9857453" y="1667709"/>
        <a:ext cx="660324" cy="271109"/>
      </dsp:txXfrm>
    </dsp:sp>
    <dsp:sp modelId="{41D04044-26D4-0647-A8E6-F8447677826E}">
      <dsp:nvSpPr>
        <dsp:cNvPr id="0" name=""/>
        <dsp:cNvSpPr/>
      </dsp:nvSpPr>
      <dsp:spPr>
        <a:xfrm>
          <a:off x="9925181" y="1947254"/>
          <a:ext cx="262434" cy="121308"/>
        </a:xfrm>
        <a:custGeom>
          <a:avLst/>
          <a:gdLst/>
          <a:ahLst/>
          <a:cxnLst/>
          <a:rect l="0" t="0" r="0" b="0"/>
          <a:pathLst>
            <a:path>
              <a:moveTo>
                <a:pt x="262434" y="0"/>
              </a:moveTo>
              <a:lnTo>
                <a:pt x="262434" y="60654"/>
              </a:lnTo>
              <a:lnTo>
                <a:pt x="0" y="60654"/>
              </a:lnTo>
              <a:lnTo>
                <a:pt x="0" y="121308"/>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F6AA37-132D-3B4D-A655-D6A413A8480B}">
      <dsp:nvSpPr>
        <dsp:cNvPr id="0" name=""/>
        <dsp:cNvSpPr/>
      </dsp:nvSpPr>
      <dsp:spPr>
        <a:xfrm>
          <a:off x="9709196" y="2068563"/>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MH Awareness Days (Sponsored)</a:t>
          </a:r>
        </a:p>
      </dsp:txBody>
      <dsp:txXfrm>
        <a:off x="9721848" y="2081215"/>
        <a:ext cx="406665" cy="1284680"/>
      </dsp:txXfrm>
    </dsp:sp>
    <dsp:sp modelId="{28AC3565-6CF5-9247-AB4D-D4F1E4B62BC8}">
      <dsp:nvSpPr>
        <dsp:cNvPr id="0" name=""/>
        <dsp:cNvSpPr/>
      </dsp:nvSpPr>
      <dsp:spPr>
        <a:xfrm>
          <a:off x="10187615" y="1947254"/>
          <a:ext cx="280780" cy="115191"/>
        </a:xfrm>
        <a:custGeom>
          <a:avLst/>
          <a:gdLst/>
          <a:ahLst/>
          <a:cxnLst/>
          <a:rect l="0" t="0" r="0" b="0"/>
          <a:pathLst>
            <a:path>
              <a:moveTo>
                <a:pt x="0" y="0"/>
              </a:moveTo>
              <a:lnTo>
                <a:pt x="0" y="57595"/>
              </a:lnTo>
              <a:lnTo>
                <a:pt x="280780" y="57595"/>
              </a:lnTo>
              <a:lnTo>
                <a:pt x="280780" y="11519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28C34A-ED1F-ED48-86CC-199A57BE4007}">
      <dsp:nvSpPr>
        <dsp:cNvPr id="0" name=""/>
        <dsp:cNvSpPr/>
      </dsp:nvSpPr>
      <dsp:spPr>
        <a:xfrm>
          <a:off x="10252411" y="2062446"/>
          <a:ext cx="431969" cy="130998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GB" sz="500" b="1" kern="1200" dirty="0">
              <a:latin typeface="Kind Sans Thin" pitchFamily="2" charset="0"/>
            </a:rPr>
            <a:t>Everyday Activity</a:t>
          </a:r>
        </a:p>
      </dsp:txBody>
      <dsp:txXfrm>
        <a:off x="10265063" y="2075098"/>
        <a:ext cx="406665" cy="1284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76544-4AD7-9440-8E21-3DBD78D7A961}">
      <dsp:nvSpPr>
        <dsp:cNvPr id="0" name=""/>
        <dsp:cNvSpPr/>
      </dsp:nvSpPr>
      <dsp:spPr>
        <a:xfrm>
          <a:off x="2049966" y="2415769"/>
          <a:ext cx="7494419" cy="64703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latin typeface="Kind Sans Thin" pitchFamily="2" charset="0"/>
            </a:rPr>
            <a:t>What methods do we have to do that?</a:t>
          </a:r>
        </a:p>
      </dsp:txBody>
      <dsp:txXfrm>
        <a:off x="2049966" y="2415769"/>
        <a:ext cx="2248325" cy="647035"/>
      </dsp:txXfrm>
    </dsp:sp>
    <dsp:sp modelId="{1A52236C-90A3-424C-8A56-5802257AC6BD}">
      <dsp:nvSpPr>
        <dsp:cNvPr id="0" name=""/>
        <dsp:cNvSpPr/>
      </dsp:nvSpPr>
      <dsp:spPr>
        <a:xfrm>
          <a:off x="2049966" y="1660894"/>
          <a:ext cx="7494419" cy="64703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latin typeface="Kind Sans Thin" pitchFamily="2" charset="0"/>
            </a:rPr>
            <a:t>How do we do that?</a:t>
          </a:r>
        </a:p>
      </dsp:txBody>
      <dsp:txXfrm>
        <a:off x="2049966" y="1660894"/>
        <a:ext cx="2248325" cy="647035"/>
      </dsp:txXfrm>
    </dsp:sp>
    <dsp:sp modelId="{449B242E-C265-8949-B66A-42DCFE9F635D}">
      <dsp:nvSpPr>
        <dsp:cNvPr id="0" name=""/>
        <dsp:cNvSpPr/>
      </dsp:nvSpPr>
      <dsp:spPr>
        <a:xfrm>
          <a:off x="2049966" y="906019"/>
          <a:ext cx="7494419" cy="64703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latin typeface="Kind Sans Thin" pitchFamily="2" charset="0"/>
            </a:rPr>
            <a:t>What do we want to do?</a:t>
          </a:r>
        </a:p>
      </dsp:txBody>
      <dsp:txXfrm>
        <a:off x="2049966" y="906019"/>
        <a:ext cx="2248325" cy="647035"/>
      </dsp:txXfrm>
    </dsp:sp>
    <dsp:sp modelId="{5D9AE98F-C8C9-9842-AEDA-7C8CB12D3B31}">
      <dsp:nvSpPr>
        <dsp:cNvPr id="0" name=""/>
        <dsp:cNvSpPr/>
      </dsp:nvSpPr>
      <dsp:spPr>
        <a:xfrm>
          <a:off x="5959526" y="953062"/>
          <a:ext cx="2226442" cy="64293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latin typeface="Kind Sans Thin" pitchFamily="2" charset="0"/>
            </a:rPr>
            <a:t>Help Ourselves</a:t>
          </a:r>
        </a:p>
      </dsp:txBody>
      <dsp:txXfrm>
        <a:off x="5978357" y="971893"/>
        <a:ext cx="2188780" cy="605268"/>
      </dsp:txXfrm>
    </dsp:sp>
    <dsp:sp modelId="{6C206CCC-4A01-A84A-9AE7-1D8FABCA32E5}">
      <dsp:nvSpPr>
        <dsp:cNvPr id="0" name=""/>
        <dsp:cNvSpPr/>
      </dsp:nvSpPr>
      <dsp:spPr>
        <a:xfrm>
          <a:off x="7027014" y="1595993"/>
          <a:ext cx="91440" cy="215668"/>
        </a:xfrm>
        <a:custGeom>
          <a:avLst/>
          <a:gdLst/>
          <a:ahLst/>
          <a:cxnLst/>
          <a:rect l="0" t="0" r="0" b="0"/>
          <a:pathLst>
            <a:path>
              <a:moveTo>
                <a:pt x="45733" y="0"/>
              </a:moveTo>
              <a:lnTo>
                <a:pt x="45733" y="107834"/>
              </a:lnTo>
              <a:lnTo>
                <a:pt x="45720" y="107834"/>
              </a:lnTo>
              <a:lnTo>
                <a:pt x="45720" y="215668"/>
              </a:lnTo>
            </a:path>
          </a:pathLst>
        </a:custGeom>
        <a:noFill/>
        <a:ln w="1905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52761B-9CE4-8840-9B6D-214607836A53}">
      <dsp:nvSpPr>
        <dsp:cNvPr id="0" name=""/>
        <dsp:cNvSpPr/>
      </dsp:nvSpPr>
      <dsp:spPr>
        <a:xfrm>
          <a:off x="4912748" y="1811661"/>
          <a:ext cx="4319972" cy="53919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b="1" kern="1200" dirty="0">
              <a:latin typeface="Kind Sans Thin" pitchFamily="2" charset="0"/>
            </a:rPr>
            <a:t>Raising Awareness of ourselves</a:t>
          </a:r>
        </a:p>
      </dsp:txBody>
      <dsp:txXfrm>
        <a:off x="4928541" y="1827454"/>
        <a:ext cx="4288386" cy="507610"/>
      </dsp:txXfrm>
    </dsp:sp>
    <dsp:sp modelId="{9B1D9060-3A7E-5F42-9F96-F7FBBBA8A884}">
      <dsp:nvSpPr>
        <dsp:cNvPr id="0" name=""/>
        <dsp:cNvSpPr/>
      </dsp:nvSpPr>
      <dsp:spPr>
        <a:xfrm>
          <a:off x="5359366" y="2350857"/>
          <a:ext cx="1713367" cy="215678"/>
        </a:xfrm>
        <a:custGeom>
          <a:avLst/>
          <a:gdLst/>
          <a:ahLst/>
          <a:cxnLst/>
          <a:rect l="0" t="0" r="0" b="0"/>
          <a:pathLst>
            <a:path>
              <a:moveTo>
                <a:pt x="1713367" y="0"/>
              </a:moveTo>
              <a:lnTo>
                <a:pt x="1713367" y="107839"/>
              </a:lnTo>
              <a:lnTo>
                <a:pt x="0" y="107839"/>
              </a:lnTo>
              <a:lnTo>
                <a:pt x="0" y="215678"/>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F5F52A-A121-3F4D-9FCC-DD5D717B086A}">
      <dsp:nvSpPr>
        <dsp:cNvPr id="0" name=""/>
        <dsp:cNvSpPr/>
      </dsp:nvSpPr>
      <dsp:spPr>
        <a:xfrm>
          <a:off x="4659205" y="2566536"/>
          <a:ext cx="1400322" cy="53919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kern="1200" dirty="0">
              <a:latin typeface="Kind Sans Thin" pitchFamily="2" charset="0"/>
            </a:rPr>
            <a:t>Partnerships / Sponsors</a:t>
          </a:r>
        </a:p>
      </dsp:txBody>
      <dsp:txXfrm>
        <a:off x="4674998" y="2582329"/>
        <a:ext cx="1368736" cy="507610"/>
      </dsp:txXfrm>
    </dsp:sp>
    <dsp:sp modelId="{0C948EBA-CDF2-6B4C-9456-C7F4C086B6D3}">
      <dsp:nvSpPr>
        <dsp:cNvPr id="0" name=""/>
        <dsp:cNvSpPr/>
      </dsp:nvSpPr>
      <dsp:spPr>
        <a:xfrm>
          <a:off x="7015150" y="2350857"/>
          <a:ext cx="91440" cy="215678"/>
        </a:xfrm>
        <a:custGeom>
          <a:avLst/>
          <a:gdLst/>
          <a:ahLst/>
          <a:cxnLst/>
          <a:rect l="0" t="0" r="0" b="0"/>
          <a:pathLst>
            <a:path>
              <a:moveTo>
                <a:pt x="57583" y="0"/>
              </a:moveTo>
              <a:lnTo>
                <a:pt x="57583" y="107839"/>
              </a:lnTo>
              <a:lnTo>
                <a:pt x="45720" y="107839"/>
              </a:lnTo>
              <a:lnTo>
                <a:pt x="45720" y="215678"/>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F430EC-0BD7-7B47-A4A9-3D7BB371707E}">
      <dsp:nvSpPr>
        <dsp:cNvPr id="0" name=""/>
        <dsp:cNvSpPr/>
      </dsp:nvSpPr>
      <dsp:spPr>
        <a:xfrm>
          <a:off x="6348846" y="2566536"/>
          <a:ext cx="1424048" cy="53919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kern="1200" dirty="0">
              <a:latin typeface="Kind Sans Thin" pitchFamily="2" charset="0"/>
            </a:rPr>
            <a:t>Grassroots Activity</a:t>
          </a:r>
        </a:p>
      </dsp:txBody>
      <dsp:txXfrm>
        <a:off x="6364639" y="2582329"/>
        <a:ext cx="1392462" cy="507610"/>
      </dsp:txXfrm>
    </dsp:sp>
    <dsp:sp modelId="{809C04F7-8F60-B548-8379-C409450B8DD6}">
      <dsp:nvSpPr>
        <dsp:cNvPr id="0" name=""/>
        <dsp:cNvSpPr/>
      </dsp:nvSpPr>
      <dsp:spPr>
        <a:xfrm>
          <a:off x="7072734" y="2350857"/>
          <a:ext cx="1701504" cy="215678"/>
        </a:xfrm>
        <a:custGeom>
          <a:avLst/>
          <a:gdLst/>
          <a:ahLst/>
          <a:cxnLst/>
          <a:rect l="0" t="0" r="0" b="0"/>
          <a:pathLst>
            <a:path>
              <a:moveTo>
                <a:pt x="0" y="0"/>
              </a:moveTo>
              <a:lnTo>
                <a:pt x="0" y="107839"/>
              </a:lnTo>
              <a:lnTo>
                <a:pt x="1701504" y="107839"/>
              </a:lnTo>
              <a:lnTo>
                <a:pt x="1701504" y="215678"/>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FA797A-3FB4-E949-A94E-CDE72C2FB316}">
      <dsp:nvSpPr>
        <dsp:cNvPr id="0" name=""/>
        <dsp:cNvSpPr/>
      </dsp:nvSpPr>
      <dsp:spPr>
        <a:xfrm>
          <a:off x="8062214" y="2566536"/>
          <a:ext cx="1424048" cy="53919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b="1" kern="1200" dirty="0">
              <a:latin typeface="Kind Sans Thin" pitchFamily="2" charset="0"/>
            </a:rPr>
            <a:t>Programmes</a:t>
          </a:r>
        </a:p>
      </dsp:txBody>
      <dsp:txXfrm>
        <a:off x="8078007" y="2582329"/>
        <a:ext cx="1392462" cy="5076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54F20-8ECF-5242-9CEE-E929628A3722}" type="datetimeFigureOut">
              <a:rPr lang="en-US" smtClean="0"/>
              <a:t>5/6/24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4876A-2734-B54A-BE8A-C15C3831AF33}" type="slidenum">
              <a:rPr lang="en-US" smtClean="0"/>
              <a:t>‹#›</a:t>
            </a:fld>
            <a:endParaRPr lang="en-US"/>
          </a:p>
        </p:txBody>
      </p:sp>
    </p:spTree>
    <p:extLst>
      <p:ext uri="{BB962C8B-B14F-4D97-AF65-F5344CB8AC3E}">
        <p14:creationId xmlns:p14="http://schemas.microsoft.com/office/powerpoint/2010/main" val="385376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44876A-2734-B54A-BE8A-C15C3831AF33}" type="slidenum">
              <a:rPr lang="en-US" smtClean="0"/>
              <a:t>5</a:t>
            </a:fld>
            <a:endParaRPr lang="en-US"/>
          </a:p>
        </p:txBody>
      </p:sp>
    </p:spTree>
    <p:extLst>
      <p:ext uri="{BB962C8B-B14F-4D97-AF65-F5344CB8AC3E}">
        <p14:creationId xmlns:p14="http://schemas.microsoft.com/office/powerpoint/2010/main" val="290053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44876A-2734-B54A-BE8A-C15C3831AF33}" type="slidenum">
              <a:rPr lang="en-US" smtClean="0"/>
              <a:t>6</a:t>
            </a:fld>
            <a:endParaRPr lang="en-US"/>
          </a:p>
        </p:txBody>
      </p:sp>
    </p:spTree>
    <p:extLst>
      <p:ext uri="{BB962C8B-B14F-4D97-AF65-F5344CB8AC3E}">
        <p14:creationId xmlns:p14="http://schemas.microsoft.com/office/powerpoint/2010/main" val="3634445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44876A-2734-B54A-BE8A-C15C3831AF33}" type="slidenum">
              <a:rPr lang="en-US" smtClean="0"/>
              <a:t>8</a:t>
            </a:fld>
            <a:endParaRPr lang="en-US"/>
          </a:p>
        </p:txBody>
      </p:sp>
    </p:spTree>
    <p:extLst>
      <p:ext uri="{BB962C8B-B14F-4D97-AF65-F5344CB8AC3E}">
        <p14:creationId xmlns:p14="http://schemas.microsoft.com/office/powerpoint/2010/main" val="3143478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6C70-F5AF-269D-ECEF-D7FEDBA6B01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D259130-BF42-8227-9867-120BCBBF39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A04E297-DA39-71B7-99E0-9F2E6B678791}"/>
              </a:ext>
            </a:extLst>
          </p:cNvPr>
          <p:cNvSpPr>
            <a:spLocks noGrp="1"/>
          </p:cNvSpPr>
          <p:nvPr>
            <p:ph type="dt" sz="half" idx="10"/>
          </p:nvPr>
        </p:nvSpPr>
        <p:spPr/>
        <p:txBody>
          <a:bodyPr/>
          <a:lstStyle/>
          <a:p>
            <a:fld id="{3C59D4ED-518F-154B-83BB-7BCEAF1AB152}" type="datetimeFigureOut">
              <a:rPr lang="en-US" smtClean="0"/>
              <a:t>5/6/24</a:t>
            </a:fld>
            <a:endParaRPr lang="en-US"/>
          </a:p>
        </p:txBody>
      </p:sp>
      <p:sp>
        <p:nvSpPr>
          <p:cNvPr id="5" name="Footer Placeholder 4">
            <a:extLst>
              <a:ext uri="{FF2B5EF4-FFF2-40B4-BE49-F238E27FC236}">
                <a16:creationId xmlns:a16="http://schemas.microsoft.com/office/drawing/2014/main" id="{D5C56725-8C74-C902-EF43-6A6971D59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E7AA2-24DC-2951-2195-00DD044EFDF6}"/>
              </a:ext>
            </a:extLst>
          </p:cNvPr>
          <p:cNvSpPr>
            <a:spLocks noGrp="1"/>
          </p:cNvSpPr>
          <p:nvPr>
            <p:ph type="sldNum" sz="quarter" idx="12"/>
          </p:nvPr>
        </p:nvSpPr>
        <p:spPr/>
        <p:txBody>
          <a:bodyPr/>
          <a:lstStyle/>
          <a:p>
            <a:fld id="{7B1BB0A8-BE12-E343-8E82-B8D1CB98ED9F}" type="slidenum">
              <a:rPr lang="en-US" smtClean="0"/>
              <a:t>‹#›</a:t>
            </a:fld>
            <a:endParaRPr lang="en-US"/>
          </a:p>
        </p:txBody>
      </p:sp>
    </p:spTree>
    <p:extLst>
      <p:ext uri="{BB962C8B-B14F-4D97-AF65-F5344CB8AC3E}">
        <p14:creationId xmlns:p14="http://schemas.microsoft.com/office/powerpoint/2010/main" val="24943454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2EF6-ECC2-F829-EC3A-1905C7EA7A6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5DB3058-23AD-FFE7-86B8-84E045BDAD7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711CBF4-9D6A-4CA2-DA77-03B117CDCC6B}"/>
              </a:ext>
            </a:extLst>
          </p:cNvPr>
          <p:cNvSpPr>
            <a:spLocks noGrp="1"/>
          </p:cNvSpPr>
          <p:nvPr>
            <p:ph type="dt" sz="half" idx="10"/>
          </p:nvPr>
        </p:nvSpPr>
        <p:spPr/>
        <p:txBody>
          <a:bodyPr/>
          <a:lstStyle/>
          <a:p>
            <a:fld id="{3C59D4ED-518F-154B-83BB-7BCEAF1AB152}" type="datetimeFigureOut">
              <a:rPr lang="en-US" smtClean="0"/>
              <a:t>5/6/24</a:t>
            </a:fld>
            <a:endParaRPr lang="en-US"/>
          </a:p>
        </p:txBody>
      </p:sp>
      <p:sp>
        <p:nvSpPr>
          <p:cNvPr id="5" name="Footer Placeholder 4">
            <a:extLst>
              <a:ext uri="{FF2B5EF4-FFF2-40B4-BE49-F238E27FC236}">
                <a16:creationId xmlns:a16="http://schemas.microsoft.com/office/drawing/2014/main" id="{60CEB5D7-C77C-5BF5-7E9C-35ED76573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17780-FCA7-AAC1-4CE0-6E79B26CD78A}"/>
              </a:ext>
            </a:extLst>
          </p:cNvPr>
          <p:cNvSpPr>
            <a:spLocks noGrp="1"/>
          </p:cNvSpPr>
          <p:nvPr>
            <p:ph type="sldNum" sz="quarter" idx="12"/>
          </p:nvPr>
        </p:nvSpPr>
        <p:spPr/>
        <p:txBody>
          <a:bodyPr/>
          <a:lstStyle/>
          <a:p>
            <a:fld id="{7B1BB0A8-BE12-E343-8E82-B8D1CB98ED9F}" type="slidenum">
              <a:rPr lang="en-US" smtClean="0"/>
              <a:t>‹#›</a:t>
            </a:fld>
            <a:endParaRPr lang="en-US"/>
          </a:p>
        </p:txBody>
      </p:sp>
    </p:spTree>
    <p:extLst>
      <p:ext uri="{BB962C8B-B14F-4D97-AF65-F5344CB8AC3E}">
        <p14:creationId xmlns:p14="http://schemas.microsoft.com/office/powerpoint/2010/main" val="195387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23B99C-B691-BC8F-F253-EEE6258073B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21D8791-DCE7-8828-7D89-EA664593A9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8AB6FA-4F04-B437-E26E-D125F05FFA6E}"/>
              </a:ext>
            </a:extLst>
          </p:cNvPr>
          <p:cNvSpPr>
            <a:spLocks noGrp="1"/>
          </p:cNvSpPr>
          <p:nvPr>
            <p:ph type="dt" sz="half" idx="10"/>
          </p:nvPr>
        </p:nvSpPr>
        <p:spPr/>
        <p:txBody>
          <a:bodyPr/>
          <a:lstStyle/>
          <a:p>
            <a:fld id="{3C59D4ED-518F-154B-83BB-7BCEAF1AB152}" type="datetimeFigureOut">
              <a:rPr lang="en-US" smtClean="0"/>
              <a:t>5/6/24</a:t>
            </a:fld>
            <a:endParaRPr lang="en-US"/>
          </a:p>
        </p:txBody>
      </p:sp>
      <p:sp>
        <p:nvSpPr>
          <p:cNvPr id="5" name="Footer Placeholder 4">
            <a:extLst>
              <a:ext uri="{FF2B5EF4-FFF2-40B4-BE49-F238E27FC236}">
                <a16:creationId xmlns:a16="http://schemas.microsoft.com/office/drawing/2014/main" id="{C92B4F6C-0DF4-EA9F-79A9-AEC643F88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55C29-2784-E90A-93EB-515FF25D0BE0}"/>
              </a:ext>
            </a:extLst>
          </p:cNvPr>
          <p:cNvSpPr>
            <a:spLocks noGrp="1"/>
          </p:cNvSpPr>
          <p:nvPr>
            <p:ph type="sldNum" sz="quarter" idx="12"/>
          </p:nvPr>
        </p:nvSpPr>
        <p:spPr/>
        <p:txBody>
          <a:bodyPr/>
          <a:lstStyle/>
          <a:p>
            <a:fld id="{7B1BB0A8-BE12-E343-8E82-B8D1CB98ED9F}" type="slidenum">
              <a:rPr lang="en-US" smtClean="0"/>
              <a:t>‹#›</a:t>
            </a:fld>
            <a:endParaRPr lang="en-US"/>
          </a:p>
        </p:txBody>
      </p:sp>
    </p:spTree>
    <p:extLst>
      <p:ext uri="{BB962C8B-B14F-4D97-AF65-F5344CB8AC3E}">
        <p14:creationId xmlns:p14="http://schemas.microsoft.com/office/powerpoint/2010/main" val="218237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DAD5-31AA-DDA9-0621-EFB4F2685CA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39AE6FF-D22F-94B8-02F4-1A9735DA14D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60650C-22AE-273A-B128-8932D180BCA0}"/>
              </a:ext>
            </a:extLst>
          </p:cNvPr>
          <p:cNvSpPr>
            <a:spLocks noGrp="1"/>
          </p:cNvSpPr>
          <p:nvPr>
            <p:ph type="dt" sz="half" idx="10"/>
          </p:nvPr>
        </p:nvSpPr>
        <p:spPr/>
        <p:txBody>
          <a:bodyPr/>
          <a:lstStyle/>
          <a:p>
            <a:fld id="{3C59D4ED-518F-154B-83BB-7BCEAF1AB152}" type="datetimeFigureOut">
              <a:rPr lang="en-US" smtClean="0"/>
              <a:t>5/6/24</a:t>
            </a:fld>
            <a:endParaRPr lang="en-US"/>
          </a:p>
        </p:txBody>
      </p:sp>
      <p:sp>
        <p:nvSpPr>
          <p:cNvPr id="5" name="Footer Placeholder 4">
            <a:extLst>
              <a:ext uri="{FF2B5EF4-FFF2-40B4-BE49-F238E27FC236}">
                <a16:creationId xmlns:a16="http://schemas.microsoft.com/office/drawing/2014/main" id="{C1FBF568-E764-F175-F362-2CA1CA3DD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FC554-A224-0EF2-B035-4B481BE087AE}"/>
              </a:ext>
            </a:extLst>
          </p:cNvPr>
          <p:cNvSpPr>
            <a:spLocks noGrp="1"/>
          </p:cNvSpPr>
          <p:nvPr>
            <p:ph type="sldNum" sz="quarter" idx="12"/>
          </p:nvPr>
        </p:nvSpPr>
        <p:spPr/>
        <p:txBody>
          <a:bodyPr/>
          <a:lstStyle/>
          <a:p>
            <a:fld id="{7B1BB0A8-BE12-E343-8E82-B8D1CB98ED9F}" type="slidenum">
              <a:rPr lang="en-US" smtClean="0"/>
              <a:t>‹#›</a:t>
            </a:fld>
            <a:endParaRPr lang="en-US"/>
          </a:p>
        </p:txBody>
      </p:sp>
    </p:spTree>
    <p:extLst>
      <p:ext uri="{BB962C8B-B14F-4D97-AF65-F5344CB8AC3E}">
        <p14:creationId xmlns:p14="http://schemas.microsoft.com/office/powerpoint/2010/main" val="5499554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DC0A-68D3-2830-FDBF-1422E737FE3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1CB9A69-65BC-9E20-E3D4-275D9D72E5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6345A27-AA38-ED08-E433-1A7D625FE528}"/>
              </a:ext>
            </a:extLst>
          </p:cNvPr>
          <p:cNvSpPr>
            <a:spLocks noGrp="1"/>
          </p:cNvSpPr>
          <p:nvPr>
            <p:ph type="dt" sz="half" idx="10"/>
          </p:nvPr>
        </p:nvSpPr>
        <p:spPr/>
        <p:txBody>
          <a:bodyPr/>
          <a:lstStyle/>
          <a:p>
            <a:fld id="{3C59D4ED-518F-154B-83BB-7BCEAF1AB152}" type="datetimeFigureOut">
              <a:rPr lang="en-US" smtClean="0"/>
              <a:t>5/6/24</a:t>
            </a:fld>
            <a:endParaRPr lang="en-US"/>
          </a:p>
        </p:txBody>
      </p:sp>
      <p:sp>
        <p:nvSpPr>
          <p:cNvPr id="5" name="Footer Placeholder 4">
            <a:extLst>
              <a:ext uri="{FF2B5EF4-FFF2-40B4-BE49-F238E27FC236}">
                <a16:creationId xmlns:a16="http://schemas.microsoft.com/office/drawing/2014/main" id="{B1B4032F-89A5-F55B-AA36-CF4237EF4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59135-CF25-BC85-FCE5-C522D8848C89}"/>
              </a:ext>
            </a:extLst>
          </p:cNvPr>
          <p:cNvSpPr>
            <a:spLocks noGrp="1"/>
          </p:cNvSpPr>
          <p:nvPr>
            <p:ph type="sldNum" sz="quarter" idx="12"/>
          </p:nvPr>
        </p:nvSpPr>
        <p:spPr/>
        <p:txBody>
          <a:bodyPr/>
          <a:lstStyle/>
          <a:p>
            <a:fld id="{7B1BB0A8-BE12-E343-8E82-B8D1CB98ED9F}" type="slidenum">
              <a:rPr lang="en-US" smtClean="0"/>
              <a:t>‹#›</a:t>
            </a:fld>
            <a:endParaRPr lang="en-US"/>
          </a:p>
        </p:txBody>
      </p:sp>
    </p:spTree>
    <p:extLst>
      <p:ext uri="{BB962C8B-B14F-4D97-AF65-F5344CB8AC3E}">
        <p14:creationId xmlns:p14="http://schemas.microsoft.com/office/powerpoint/2010/main" val="186117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52C8B-1B5A-577A-C4A7-9EF35F7680D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72ADB6-8E63-B2B0-DDE2-FF04D10D557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759F5C3-9BCB-5D69-C6B2-87097B53EFD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0089199-6B5D-7C52-8D16-FCCEFB977AA6}"/>
              </a:ext>
            </a:extLst>
          </p:cNvPr>
          <p:cNvSpPr>
            <a:spLocks noGrp="1"/>
          </p:cNvSpPr>
          <p:nvPr>
            <p:ph type="dt" sz="half" idx="10"/>
          </p:nvPr>
        </p:nvSpPr>
        <p:spPr/>
        <p:txBody>
          <a:bodyPr/>
          <a:lstStyle/>
          <a:p>
            <a:fld id="{3C59D4ED-518F-154B-83BB-7BCEAF1AB152}" type="datetimeFigureOut">
              <a:rPr lang="en-US" smtClean="0"/>
              <a:t>5/6/24</a:t>
            </a:fld>
            <a:endParaRPr lang="en-US"/>
          </a:p>
        </p:txBody>
      </p:sp>
      <p:sp>
        <p:nvSpPr>
          <p:cNvPr id="6" name="Footer Placeholder 5">
            <a:extLst>
              <a:ext uri="{FF2B5EF4-FFF2-40B4-BE49-F238E27FC236}">
                <a16:creationId xmlns:a16="http://schemas.microsoft.com/office/drawing/2014/main" id="{D67DD5CE-2173-9AC6-9A12-35BA81341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B42322-8719-39DE-E56D-C87F784F97F8}"/>
              </a:ext>
            </a:extLst>
          </p:cNvPr>
          <p:cNvSpPr>
            <a:spLocks noGrp="1"/>
          </p:cNvSpPr>
          <p:nvPr>
            <p:ph type="sldNum" sz="quarter" idx="12"/>
          </p:nvPr>
        </p:nvSpPr>
        <p:spPr/>
        <p:txBody>
          <a:bodyPr/>
          <a:lstStyle/>
          <a:p>
            <a:fld id="{7B1BB0A8-BE12-E343-8E82-B8D1CB98ED9F}" type="slidenum">
              <a:rPr lang="en-US" smtClean="0"/>
              <a:t>‹#›</a:t>
            </a:fld>
            <a:endParaRPr lang="en-US"/>
          </a:p>
        </p:txBody>
      </p:sp>
    </p:spTree>
    <p:extLst>
      <p:ext uri="{BB962C8B-B14F-4D97-AF65-F5344CB8AC3E}">
        <p14:creationId xmlns:p14="http://schemas.microsoft.com/office/powerpoint/2010/main" val="290978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89611-6DEE-B3AA-7F1E-74A8B6DAEB2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83DE6D-0315-918B-A85A-5BBF180EE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2CBBA3D-05B8-B503-A17B-C1E8993E095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632EF52-E720-A614-BFC9-740C68365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0453EBC-2534-86A7-8247-A9CAD2B6BA3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8ADEB3E-59B6-0867-6AC8-28A90FF0CF64}"/>
              </a:ext>
            </a:extLst>
          </p:cNvPr>
          <p:cNvSpPr>
            <a:spLocks noGrp="1"/>
          </p:cNvSpPr>
          <p:nvPr>
            <p:ph type="dt" sz="half" idx="10"/>
          </p:nvPr>
        </p:nvSpPr>
        <p:spPr/>
        <p:txBody>
          <a:bodyPr/>
          <a:lstStyle/>
          <a:p>
            <a:fld id="{3C59D4ED-518F-154B-83BB-7BCEAF1AB152}" type="datetimeFigureOut">
              <a:rPr lang="en-US" smtClean="0"/>
              <a:t>5/6/24</a:t>
            </a:fld>
            <a:endParaRPr lang="en-US"/>
          </a:p>
        </p:txBody>
      </p:sp>
      <p:sp>
        <p:nvSpPr>
          <p:cNvPr id="8" name="Footer Placeholder 7">
            <a:extLst>
              <a:ext uri="{FF2B5EF4-FFF2-40B4-BE49-F238E27FC236}">
                <a16:creationId xmlns:a16="http://schemas.microsoft.com/office/drawing/2014/main" id="{1042FFBA-2609-E0B7-0990-F48B0F6582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AA28C1-E2DC-8390-8C75-31A3FE063978}"/>
              </a:ext>
            </a:extLst>
          </p:cNvPr>
          <p:cNvSpPr>
            <a:spLocks noGrp="1"/>
          </p:cNvSpPr>
          <p:nvPr>
            <p:ph type="sldNum" sz="quarter" idx="12"/>
          </p:nvPr>
        </p:nvSpPr>
        <p:spPr/>
        <p:txBody>
          <a:bodyPr/>
          <a:lstStyle/>
          <a:p>
            <a:fld id="{7B1BB0A8-BE12-E343-8E82-B8D1CB98ED9F}" type="slidenum">
              <a:rPr lang="en-US" smtClean="0"/>
              <a:t>‹#›</a:t>
            </a:fld>
            <a:endParaRPr lang="en-US"/>
          </a:p>
        </p:txBody>
      </p:sp>
    </p:spTree>
    <p:extLst>
      <p:ext uri="{BB962C8B-B14F-4D97-AF65-F5344CB8AC3E}">
        <p14:creationId xmlns:p14="http://schemas.microsoft.com/office/powerpoint/2010/main" val="82400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0BD2-3195-B539-1BD2-71228CBFE86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9BD0081-A296-3912-E67C-519217DDE510}"/>
              </a:ext>
            </a:extLst>
          </p:cNvPr>
          <p:cNvSpPr>
            <a:spLocks noGrp="1"/>
          </p:cNvSpPr>
          <p:nvPr>
            <p:ph type="dt" sz="half" idx="10"/>
          </p:nvPr>
        </p:nvSpPr>
        <p:spPr/>
        <p:txBody>
          <a:bodyPr/>
          <a:lstStyle/>
          <a:p>
            <a:fld id="{3C59D4ED-518F-154B-83BB-7BCEAF1AB152}" type="datetimeFigureOut">
              <a:rPr lang="en-US" smtClean="0"/>
              <a:t>5/6/24</a:t>
            </a:fld>
            <a:endParaRPr lang="en-US"/>
          </a:p>
        </p:txBody>
      </p:sp>
      <p:sp>
        <p:nvSpPr>
          <p:cNvPr id="4" name="Footer Placeholder 3">
            <a:extLst>
              <a:ext uri="{FF2B5EF4-FFF2-40B4-BE49-F238E27FC236}">
                <a16:creationId xmlns:a16="http://schemas.microsoft.com/office/drawing/2014/main" id="{3BFFCAB9-6650-D030-3ABE-FDBB438DF0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11B832-3EDC-94A1-3D9B-3AD4DFCC0DAA}"/>
              </a:ext>
            </a:extLst>
          </p:cNvPr>
          <p:cNvSpPr>
            <a:spLocks noGrp="1"/>
          </p:cNvSpPr>
          <p:nvPr>
            <p:ph type="sldNum" sz="quarter" idx="12"/>
          </p:nvPr>
        </p:nvSpPr>
        <p:spPr/>
        <p:txBody>
          <a:bodyPr/>
          <a:lstStyle/>
          <a:p>
            <a:fld id="{7B1BB0A8-BE12-E343-8E82-B8D1CB98ED9F}" type="slidenum">
              <a:rPr lang="en-US" smtClean="0"/>
              <a:t>‹#›</a:t>
            </a:fld>
            <a:endParaRPr lang="en-US"/>
          </a:p>
        </p:txBody>
      </p:sp>
    </p:spTree>
    <p:extLst>
      <p:ext uri="{BB962C8B-B14F-4D97-AF65-F5344CB8AC3E}">
        <p14:creationId xmlns:p14="http://schemas.microsoft.com/office/powerpoint/2010/main" val="366141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414C2-E015-ED3F-84C9-2319C94A5CBB}"/>
              </a:ext>
            </a:extLst>
          </p:cNvPr>
          <p:cNvSpPr>
            <a:spLocks noGrp="1"/>
          </p:cNvSpPr>
          <p:nvPr>
            <p:ph type="dt" sz="half" idx="10"/>
          </p:nvPr>
        </p:nvSpPr>
        <p:spPr/>
        <p:txBody>
          <a:bodyPr/>
          <a:lstStyle/>
          <a:p>
            <a:fld id="{3C59D4ED-518F-154B-83BB-7BCEAF1AB152}" type="datetimeFigureOut">
              <a:rPr lang="en-US" smtClean="0"/>
              <a:t>5/6/24</a:t>
            </a:fld>
            <a:endParaRPr lang="en-US"/>
          </a:p>
        </p:txBody>
      </p:sp>
      <p:sp>
        <p:nvSpPr>
          <p:cNvPr id="3" name="Footer Placeholder 2">
            <a:extLst>
              <a:ext uri="{FF2B5EF4-FFF2-40B4-BE49-F238E27FC236}">
                <a16:creationId xmlns:a16="http://schemas.microsoft.com/office/drawing/2014/main" id="{062EAA16-8956-C118-BF7B-B9D89711F5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259509-EDF6-51E2-3E1F-8D9B95CA6624}"/>
              </a:ext>
            </a:extLst>
          </p:cNvPr>
          <p:cNvSpPr>
            <a:spLocks noGrp="1"/>
          </p:cNvSpPr>
          <p:nvPr>
            <p:ph type="sldNum" sz="quarter" idx="12"/>
          </p:nvPr>
        </p:nvSpPr>
        <p:spPr/>
        <p:txBody>
          <a:bodyPr/>
          <a:lstStyle/>
          <a:p>
            <a:fld id="{7B1BB0A8-BE12-E343-8E82-B8D1CB98ED9F}" type="slidenum">
              <a:rPr lang="en-US" smtClean="0"/>
              <a:t>‹#›</a:t>
            </a:fld>
            <a:endParaRPr lang="en-US"/>
          </a:p>
        </p:txBody>
      </p:sp>
    </p:spTree>
    <p:extLst>
      <p:ext uri="{BB962C8B-B14F-4D97-AF65-F5344CB8AC3E}">
        <p14:creationId xmlns:p14="http://schemas.microsoft.com/office/powerpoint/2010/main" val="1303924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F9B4D-0AAF-9321-0A57-E30B2B7D7C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100662F-7B10-4C2C-34E6-0BFB39405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53DC0EA-AFD2-F94E-E95D-774912AF3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392942-0F03-362B-9FDE-E9B6E93D22B6}"/>
              </a:ext>
            </a:extLst>
          </p:cNvPr>
          <p:cNvSpPr>
            <a:spLocks noGrp="1"/>
          </p:cNvSpPr>
          <p:nvPr>
            <p:ph type="dt" sz="half" idx="10"/>
          </p:nvPr>
        </p:nvSpPr>
        <p:spPr/>
        <p:txBody>
          <a:bodyPr/>
          <a:lstStyle/>
          <a:p>
            <a:fld id="{3C59D4ED-518F-154B-83BB-7BCEAF1AB152}" type="datetimeFigureOut">
              <a:rPr lang="en-US" smtClean="0"/>
              <a:t>5/6/24</a:t>
            </a:fld>
            <a:endParaRPr lang="en-US"/>
          </a:p>
        </p:txBody>
      </p:sp>
      <p:sp>
        <p:nvSpPr>
          <p:cNvPr id="6" name="Footer Placeholder 5">
            <a:extLst>
              <a:ext uri="{FF2B5EF4-FFF2-40B4-BE49-F238E27FC236}">
                <a16:creationId xmlns:a16="http://schemas.microsoft.com/office/drawing/2014/main" id="{C9209B45-CA83-8F4B-C05E-F34B1D996F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003886-4139-2455-135B-94128B3DEDE0}"/>
              </a:ext>
            </a:extLst>
          </p:cNvPr>
          <p:cNvSpPr>
            <a:spLocks noGrp="1"/>
          </p:cNvSpPr>
          <p:nvPr>
            <p:ph type="sldNum" sz="quarter" idx="12"/>
          </p:nvPr>
        </p:nvSpPr>
        <p:spPr/>
        <p:txBody>
          <a:bodyPr/>
          <a:lstStyle/>
          <a:p>
            <a:fld id="{7B1BB0A8-BE12-E343-8E82-B8D1CB98ED9F}" type="slidenum">
              <a:rPr lang="en-US" smtClean="0"/>
              <a:t>‹#›</a:t>
            </a:fld>
            <a:endParaRPr lang="en-US"/>
          </a:p>
        </p:txBody>
      </p:sp>
    </p:spTree>
    <p:extLst>
      <p:ext uri="{BB962C8B-B14F-4D97-AF65-F5344CB8AC3E}">
        <p14:creationId xmlns:p14="http://schemas.microsoft.com/office/powerpoint/2010/main" val="2651115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1E63-76E2-DA62-2802-2FC64B0C00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C2E611F-23BE-9F72-1F48-F734E020FF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AEECD0-9BB7-605A-25EB-326C731A6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565F30-809A-359B-0B1E-945EC9FBDF40}"/>
              </a:ext>
            </a:extLst>
          </p:cNvPr>
          <p:cNvSpPr>
            <a:spLocks noGrp="1"/>
          </p:cNvSpPr>
          <p:nvPr>
            <p:ph type="dt" sz="half" idx="10"/>
          </p:nvPr>
        </p:nvSpPr>
        <p:spPr/>
        <p:txBody>
          <a:bodyPr/>
          <a:lstStyle/>
          <a:p>
            <a:fld id="{3C59D4ED-518F-154B-83BB-7BCEAF1AB152}" type="datetimeFigureOut">
              <a:rPr lang="en-US" smtClean="0"/>
              <a:t>5/6/24</a:t>
            </a:fld>
            <a:endParaRPr lang="en-US"/>
          </a:p>
        </p:txBody>
      </p:sp>
      <p:sp>
        <p:nvSpPr>
          <p:cNvPr id="6" name="Footer Placeholder 5">
            <a:extLst>
              <a:ext uri="{FF2B5EF4-FFF2-40B4-BE49-F238E27FC236}">
                <a16:creationId xmlns:a16="http://schemas.microsoft.com/office/drawing/2014/main" id="{A9AA5812-2667-F660-2B58-541D22E36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FE869F-9103-A709-6A32-2818DC8BEAC3}"/>
              </a:ext>
            </a:extLst>
          </p:cNvPr>
          <p:cNvSpPr>
            <a:spLocks noGrp="1"/>
          </p:cNvSpPr>
          <p:nvPr>
            <p:ph type="sldNum" sz="quarter" idx="12"/>
          </p:nvPr>
        </p:nvSpPr>
        <p:spPr/>
        <p:txBody>
          <a:bodyPr/>
          <a:lstStyle/>
          <a:p>
            <a:fld id="{7B1BB0A8-BE12-E343-8E82-B8D1CB98ED9F}" type="slidenum">
              <a:rPr lang="en-US" smtClean="0"/>
              <a:t>‹#›</a:t>
            </a:fld>
            <a:endParaRPr lang="en-US"/>
          </a:p>
        </p:txBody>
      </p:sp>
    </p:spTree>
    <p:extLst>
      <p:ext uri="{BB962C8B-B14F-4D97-AF65-F5344CB8AC3E}">
        <p14:creationId xmlns:p14="http://schemas.microsoft.com/office/powerpoint/2010/main" val="260595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A5F97-84BE-423C-1DE4-B4DF2E710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1F6B975-7AE4-947A-D578-31B4FB5477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4AE366-0A2C-D5F0-8D38-E5BB37E868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59D4ED-518F-154B-83BB-7BCEAF1AB152}" type="datetimeFigureOut">
              <a:rPr lang="en-US" smtClean="0"/>
              <a:t>5/6/24</a:t>
            </a:fld>
            <a:endParaRPr lang="en-US"/>
          </a:p>
        </p:txBody>
      </p:sp>
      <p:sp>
        <p:nvSpPr>
          <p:cNvPr id="5" name="Footer Placeholder 4">
            <a:extLst>
              <a:ext uri="{FF2B5EF4-FFF2-40B4-BE49-F238E27FC236}">
                <a16:creationId xmlns:a16="http://schemas.microsoft.com/office/drawing/2014/main" id="{A465750D-A7B6-30DE-E558-E2FD5A2641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98FD7AD-E4AC-FEFB-B37E-7FE81A822B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1BB0A8-BE12-E343-8E82-B8D1CB98ED9F}" type="slidenum">
              <a:rPr lang="en-US" smtClean="0"/>
              <a:t>‹#›</a:t>
            </a:fld>
            <a:endParaRPr lang="en-US"/>
          </a:p>
        </p:txBody>
      </p:sp>
      <p:pic>
        <p:nvPicPr>
          <p:cNvPr id="7" name="Picture 6" descr="A white background with blue squares&#10;&#10;Description automatically generated">
            <a:extLst>
              <a:ext uri="{FF2B5EF4-FFF2-40B4-BE49-F238E27FC236}">
                <a16:creationId xmlns:a16="http://schemas.microsoft.com/office/drawing/2014/main" id="{0F976F1D-5265-6CC8-5D25-60799A138091}"/>
              </a:ext>
            </a:extLst>
          </p:cNvPr>
          <p:cNvPicPr>
            <a:picLocks noChangeAspect="1"/>
          </p:cNvPicPr>
          <p:nvPr userDrawn="1"/>
        </p:nvPicPr>
        <p:blipFill>
          <a:blip r:embed="rId13"/>
          <a:stretch>
            <a:fillRect/>
          </a:stretch>
        </p:blipFill>
        <p:spPr>
          <a:xfrm>
            <a:off x="0" y="8466"/>
            <a:ext cx="12207090" cy="6849534"/>
          </a:xfrm>
          <a:prstGeom prst="rect">
            <a:avLst/>
          </a:prstGeom>
        </p:spPr>
      </p:pic>
    </p:spTree>
    <p:extLst>
      <p:ext uri="{BB962C8B-B14F-4D97-AF65-F5344CB8AC3E}">
        <p14:creationId xmlns:p14="http://schemas.microsoft.com/office/powerpoint/2010/main" val="2399956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healingmilitaryminds.co.uk/" TargetMode="External"/><Relationship Id="rId2" Type="http://schemas.openxmlformats.org/officeDocument/2006/relationships/hyperlink" Target="https://www.healingmilitaryminds.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ircular logo with white text and wings&#10;&#10;Description automatically generated">
            <a:extLst>
              <a:ext uri="{FF2B5EF4-FFF2-40B4-BE49-F238E27FC236}">
                <a16:creationId xmlns:a16="http://schemas.microsoft.com/office/drawing/2014/main" id="{DEFD0176-2FA9-EB0E-3E23-5D777CDB4361}"/>
              </a:ext>
            </a:extLst>
          </p:cNvPr>
          <p:cNvPicPr>
            <a:picLocks noChangeAspect="1"/>
          </p:cNvPicPr>
          <p:nvPr/>
        </p:nvPicPr>
        <p:blipFill>
          <a:blip r:embed="rId2">
            <a:extLst>
              <a:ext uri="{BEBA8EAE-BF5A-486C-A8C5-ECC9F3942E4B}">
                <a14:imgProps xmlns:a14="http://schemas.microsoft.com/office/drawing/2010/main">
                  <a14:imgLayer r:embed="rId3">
                    <a14:imgEffect>
                      <a14:saturation sat="88000"/>
                    </a14:imgEffect>
                  </a14:imgLayer>
                </a14:imgProps>
              </a:ext>
            </a:extLst>
          </a:blip>
          <a:stretch>
            <a:fillRect/>
          </a:stretch>
        </p:blipFill>
        <p:spPr>
          <a:xfrm>
            <a:off x="3982138" y="290388"/>
            <a:ext cx="4336828" cy="4327803"/>
          </a:xfrm>
          <a:prstGeom prst="rect">
            <a:avLst/>
          </a:prstGeom>
        </p:spPr>
      </p:pic>
      <p:sp>
        <p:nvSpPr>
          <p:cNvPr id="7" name="TextBox 6">
            <a:extLst>
              <a:ext uri="{FF2B5EF4-FFF2-40B4-BE49-F238E27FC236}">
                <a16:creationId xmlns:a16="http://schemas.microsoft.com/office/drawing/2014/main" id="{D0827F41-4A47-6211-ED1F-2A1546F860F6}"/>
              </a:ext>
            </a:extLst>
          </p:cNvPr>
          <p:cNvSpPr txBox="1"/>
          <p:nvPr/>
        </p:nvSpPr>
        <p:spPr>
          <a:xfrm>
            <a:off x="3186553" y="4973587"/>
            <a:ext cx="5818894" cy="697741"/>
          </a:xfrm>
          <a:prstGeom prst="rect">
            <a:avLst/>
          </a:prstGeom>
          <a:noFill/>
        </p:spPr>
        <p:txBody>
          <a:bodyPr wrap="square" rtlCol="0">
            <a:spAutoFit/>
          </a:bodyPr>
          <a:lstStyle/>
          <a:p>
            <a:pPr defTabSz="1088136">
              <a:spcAft>
                <a:spcPts val="600"/>
              </a:spcAft>
            </a:pPr>
            <a:r>
              <a:rPr lang="en-US" sz="3808" kern="1200" dirty="0">
                <a:solidFill>
                  <a:schemeClr val="tx1"/>
                </a:solidFill>
                <a:latin typeface="Kind Sans Thin" pitchFamily="2" charset="0"/>
                <a:ea typeface="+mn-ea"/>
                <a:cs typeface="+mn-cs"/>
              </a:rPr>
              <a:t>Development Plan 2024</a:t>
            </a:r>
            <a:endParaRPr lang="en-US" sz="3200" dirty="0">
              <a:latin typeface="Kind Sans Thin" pitchFamily="2" charset="0"/>
            </a:endParaRPr>
          </a:p>
        </p:txBody>
      </p:sp>
    </p:spTree>
    <p:extLst>
      <p:ext uri="{BB962C8B-B14F-4D97-AF65-F5344CB8AC3E}">
        <p14:creationId xmlns:p14="http://schemas.microsoft.com/office/powerpoint/2010/main" val="118294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3BDF2-615B-400F-A530-89AAE94A08E3}"/>
              </a:ext>
            </a:extLst>
          </p:cNvPr>
          <p:cNvSpPr>
            <a:spLocks noGrp="1"/>
          </p:cNvSpPr>
          <p:nvPr>
            <p:ph idx="1"/>
          </p:nvPr>
        </p:nvSpPr>
        <p:spPr>
          <a:xfrm>
            <a:off x="838200" y="579422"/>
            <a:ext cx="10515600" cy="5597541"/>
          </a:xfrm>
        </p:spPr>
        <p:txBody>
          <a:bodyPr/>
          <a:lstStyle/>
          <a:p>
            <a:pPr marL="0" indent="0" algn="ctr">
              <a:buNone/>
            </a:pPr>
            <a:r>
              <a:rPr lang="en-US" u="sng" dirty="0" err="1">
                <a:latin typeface="Kind Sans Thin" pitchFamily="2" charset="0"/>
              </a:rPr>
              <a:t>Crediblity</a:t>
            </a:r>
            <a:endParaRPr lang="en-US" u="sng" dirty="0">
              <a:latin typeface="Kind Sans Thin" pitchFamily="2" charset="0"/>
            </a:endParaRPr>
          </a:p>
          <a:p>
            <a:endParaRPr lang="en-US" dirty="0">
              <a:latin typeface="Kind Sans Thin" pitchFamily="2" charset="0"/>
            </a:endParaRPr>
          </a:p>
          <a:p>
            <a:r>
              <a:rPr lang="en-US" dirty="0">
                <a:latin typeface="Kind Sans Thin" pitchFamily="2" charset="0"/>
              </a:rPr>
              <a:t>Domain / Online Identity Procured:</a:t>
            </a:r>
          </a:p>
          <a:p>
            <a:pPr lvl="1"/>
            <a:r>
              <a:rPr lang="en-US" dirty="0">
                <a:latin typeface="Kind Sans Thin" pitchFamily="2" charset="0"/>
                <a:hlinkClick r:id="rId2"/>
              </a:rPr>
              <a:t>https://www.healingmilitaryminds.com/</a:t>
            </a:r>
            <a:endParaRPr lang="en-US" dirty="0">
              <a:latin typeface="Kind Sans Thin" pitchFamily="2" charset="0"/>
            </a:endParaRPr>
          </a:p>
          <a:p>
            <a:pPr lvl="1"/>
            <a:r>
              <a:rPr lang="en-US" dirty="0">
                <a:latin typeface="Kind Sans Thin" pitchFamily="2" charset="0"/>
                <a:hlinkClick r:id="rId3"/>
              </a:rPr>
              <a:t>https://www.healingmilitaryminds.co.uk/</a:t>
            </a:r>
            <a:endParaRPr lang="en-US" dirty="0">
              <a:latin typeface="Kind Sans Thin" pitchFamily="2" charset="0"/>
            </a:endParaRPr>
          </a:p>
          <a:p>
            <a:pPr lvl="1"/>
            <a:r>
              <a:rPr lang="en-US" dirty="0">
                <a:latin typeface="Kind Sans Thin" pitchFamily="2" charset="0"/>
              </a:rPr>
              <a:t>Circa £60pa to maintain</a:t>
            </a:r>
          </a:p>
          <a:p>
            <a:r>
              <a:rPr lang="en-US" dirty="0">
                <a:latin typeface="Kind Sans Thin" pitchFamily="2" charset="0"/>
              </a:rPr>
              <a:t>Website – Placeholder design active now.  Central access point to our events and workspace</a:t>
            </a:r>
          </a:p>
          <a:p>
            <a:pPr lvl="1"/>
            <a:r>
              <a:rPr lang="en-US" dirty="0">
                <a:latin typeface="Kind Sans Thin" pitchFamily="2" charset="0"/>
              </a:rPr>
              <a:t>Hosted at zero cost*</a:t>
            </a:r>
          </a:p>
          <a:p>
            <a:r>
              <a:rPr lang="en-US" dirty="0">
                <a:latin typeface="Kind Sans Thin" pitchFamily="2" charset="0"/>
              </a:rPr>
              <a:t>Email and Shared Cloud Workspace </a:t>
            </a:r>
          </a:p>
          <a:p>
            <a:pPr lvl="1"/>
            <a:r>
              <a:rPr lang="en-US" dirty="0">
                <a:latin typeface="Kind Sans Thin" pitchFamily="2" charset="0"/>
              </a:rPr>
              <a:t>Uses Microsoft 365 ecosystem. </a:t>
            </a:r>
          </a:p>
          <a:p>
            <a:pPr lvl="2"/>
            <a:r>
              <a:rPr lang="en-US" dirty="0">
                <a:latin typeface="Kind Sans Thin" pitchFamily="2" charset="0"/>
              </a:rPr>
              <a:t>Currently on single </a:t>
            </a:r>
            <a:r>
              <a:rPr lang="en-US" dirty="0" err="1">
                <a:latin typeface="Kind Sans Thin" pitchFamily="2" charset="0"/>
              </a:rPr>
              <a:t>licence</a:t>
            </a:r>
            <a:r>
              <a:rPr lang="en-US" dirty="0">
                <a:latin typeface="Kind Sans Thin" pitchFamily="2" charset="0"/>
              </a:rPr>
              <a:t> 1 month trial, but £5pm per </a:t>
            </a:r>
            <a:r>
              <a:rPr lang="en-US" dirty="0" err="1">
                <a:latin typeface="Kind Sans Thin" pitchFamily="2" charset="0"/>
              </a:rPr>
              <a:t>licence</a:t>
            </a:r>
            <a:r>
              <a:rPr lang="en-US" dirty="0">
                <a:latin typeface="Kind Sans Thin" pitchFamily="2" charset="0"/>
              </a:rPr>
              <a:t> from Jun. </a:t>
            </a:r>
          </a:p>
          <a:p>
            <a:endParaRPr lang="en-US" dirty="0">
              <a:latin typeface="Kind Sans Thin" pitchFamily="2" charset="0"/>
            </a:endParaRPr>
          </a:p>
          <a:p>
            <a:endParaRPr lang="en-US" dirty="0">
              <a:latin typeface="Kind Sans Thin" pitchFamily="2" charset="0"/>
            </a:endParaRPr>
          </a:p>
        </p:txBody>
      </p:sp>
    </p:spTree>
    <p:extLst>
      <p:ext uri="{BB962C8B-B14F-4D97-AF65-F5344CB8AC3E}">
        <p14:creationId xmlns:p14="http://schemas.microsoft.com/office/powerpoint/2010/main" val="260182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able with numbers and symbols&#10;&#10;Description automatically generated with medium confidence">
            <a:extLst>
              <a:ext uri="{FF2B5EF4-FFF2-40B4-BE49-F238E27FC236}">
                <a16:creationId xmlns:a16="http://schemas.microsoft.com/office/drawing/2014/main" id="{A2710B34-F025-4E2F-D7F5-7B5B9BC1FECB}"/>
              </a:ext>
            </a:extLst>
          </p:cNvPr>
          <p:cNvPicPr>
            <a:picLocks noChangeAspect="1"/>
          </p:cNvPicPr>
          <p:nvPr/>
        </p:nvPicPr>
        <p:blipFill>
          <a:blip r:embed="rId2"/>
          <a:stretch>
            <a:fillRect/>
          </a:stretch>
        </p:blipFill>
        <p:spPr>
          <a:xfrm>
            <a:off x="6296779" y="3277556"/>
            <a:ext cx="4411302" cy="3001022"/>
          </a:xfrm>
          <a:prstGeom prst="rect">
            <a:avLst/>
          </a:prstGeom>
        </p:spPr>
      </p:pic>
      <p:pic>
        <p:nvPicPr>
          <p:cNvPr id="7" name="Picture 6" descr="A table with numbers and symbols&#10;&#10;Description automatically generated with medium confidence">
            <a:extLst>
              <a:ext uri="{FF2B5EF4-FFF2-40B4-BE49-F238E27FC236}">
                <a16:creationId xmlns:a16="http://schemas.microsoft.com/office/drawing/2014/main" id="{B71815A2-CB42-FD99-47C3-424CA434A929}"/>
              </a:ext>
            </a:extLst>
          </p:cNvPr>
          <p:cNvPicPr>
            <a:picLocks noChangeAspect="1"/>
          </p:cNvPicPr>
          <p:nvPr/>
        </p:nvPicPr>
        <p:blipFill>
          <a:blip r:embed="rId3"/>
          <a:stretch>
            <a:fillRect/>
          </a:stretch>
        </p:blipFill>
        <p:spPr>
          <a:xfrm>
            <a:off x="666085" y="2954502"/>
            <a:ext cx="5023362" cy="1934369"/>
          </a:xfrm>
          <a:prstGeom prst="rect">
            <a:avLst/>
          </a:prstGeom>
        </p:spPr>
      </p:pic>
      <p:pic>
        <p:nvPicPr>
          <p:cNvPr id="9" name="Picture 8" descr="A close-up of a card&#10;&#10;Description automatically generated">
            <a:extLst>
              <a:ext uri="{FF2B5EF4-FFF2-40B4-BE49-F238E27FC236}">
                <a16:creationId xmlns:a16="http://schemas.microsoft.com/office/drawing/2014/main" id="{16D31F08-82FE-6352-D982-CE6FF57BE914}"/>
              </a:ext>
            </a:extLst>
          </p:cNvPr>
          <p:cNvPicPr>
            <a:picLocks noChangeAspect="1"/>
          </p:cNvPicPr>
          <p:nvPr/>
        </p:nvPicPr>
        <p:blipFill>
          <a:blip r:embed="rId4"/>
          <a:stretch>
            <a:fillRect/>
          </a:stretch>
        </p:blipFill>
        <p:spPr>
          <a:xfrm>
            <a:off x="666085" y="4888871"/>
            <a:ext cx="5061748" cy="1788282"/>
          </a:xfrm>
          <a:prstGeom prst="rect">
            <a:avLst/>
          </a:prstGeom>
        </p:spPr>
      </p:pic>
      <p:pic>
        <p:nvPicPr>
          <p:cNvPr id="12" name="Picture 11" descr="A close up of a paper&#10;&#10;Description automatically generated">
            <a:extLst>
              <a:ext uri="{FF2B5EF4-FFF2-40B4-BE49-F238E27FC236}">
                <a16:creationId xmlns:a16="http://schemas.microsoft.com/office/drawing/2014/main" id="{AF72935A-A8D8-5C73-5F0E-16225E777A20}"/>
              </a:ext>
            </a:extLst>
          </p:cNvPr>
          <p:cNvPicPr>
            <a:picLocks noChangeAspect="1"/>
          </p:cNvPicPr>
          <p:nvPr/>
        </p:nvPicPr>
        <p:blipFill>
          <a:blip r:embed="rId5"/>
          <a:stretch>
            <a:fillRect/>
          </a:stretch>
        </p:blipFill>
        <p:spPr>
          <a:xfrm>
            <a:off x="3036159" y="787646"/>
            <a:ext cx="6215204" cy="2152428"/>
          </a:xfrm>
          <a:prstGeom prst="rect">
            <a:avLst/>
          </a:prstGeom>
        </p:spPr>
      </p:pic>
      <p:sp>
        <p:nvSpPr>
          <p:cNvPr id="13" name="TextBox 12">
            <a:extLst>
              <a:ext uri="{FF2B5EF4-FFF2-40B4-BE49-F238E27FC236}">
                <a16:creationId xmlns:a16="http://schemas.microsoft.com/office/drawing/2014/main" id="{53BE0F85-7062-81EA-2F63-4BB377DC9E42}"/>
              </a:ext>
            </a:extLst>
          </p:cNvPr>
          <p:cNvSpPr txBox="1"/>
          <p:nvPr/>
        </p:nvSpPr>
        <p:spPr>
          <a:xfrm>
            <a:off x="5169529" y="407179"/>
            <a:ext cx="1901227" cy="307777"/>
          </a:xfrm>
          <a:prstGeom prst="rect">
            <a:avLst/>
          </a:prstGeom>
          <a:noFill/>
        </p:spPr>
        <p:txBody>
          <a:bodyPr wrap="square" rtlCol="0">
            <a:spAutoFit/>
          </a:bodyPr>
          <a:lstStyle/>
          <a:p>
            <a:pPr algn="ctr"/>
            <a:r>
              <a:rPr lang="en-US" sz="1400" i="1" dirty="0"/>
              <a:t>Ticket tailor</a:t>
            </a:r>
          </a:p>
        </p:txBody>
      </p:sp>
    </p:spTree>
    <p:extLst>
      <p:ext uri="{BB962C8B-B14F-4D97-AF65-F5344CB8AC3E}">
        <p14:creationId xmlns:p14="http://schemas.microsoft.com/office/powerpoint/2010/main" val="63913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B035-7E30-EFCC-C4F0-2461AE6A8014}"/>
              </a:ext>
            </a:extLst>
          </p:cNvPr>
          <p:cNvSpPr>
            <a:spLocks noGrp="1"/>
          </p:cNvSpPr>
          <p:nvPr>
            <p:ph type="title"/>
          </p:nvPr>
        </p:nvSpPr>
        <p:spPr/>
        <p:txBody>
          <a:bodyPr/>
          <a:lstStyle/>
          <a:p>
            <a:r>
              <a:rPr lang="en-US" b="1" dirty="0">
                <a:latin typeface="Kind Sans Thin" pitchFamily="2" charset="0"/>
              </a:rPr>
              <a:t>Worked Example</a:t>
            </a:r>
          </a:p>
        </p:txBody>
      </p:sp>
      <p:pic>
        <p:nvPicPr>
          <p:cNvPr id="5" name="Content Placeholder 4" descr="A screenshot of a calculator&#10;&#10;Description automatically generated">
            <a:extLst>
              <a:ext uri="{FF2B5EF4-FFF2-40B4-BE49-F238E27FC236}">
                <a16:creationId xmlns:a16="http://schemas.microsoft.com/office/drawing/2014/main" id="{79BC96BA-FFC7-59CA-5F22-3E0CA9B5ECA9}"/>
              </a:ext>
            </a:extLst>
          </p:cNvPr>
          <p:cNvPicPr>
            <a:picLocks noGrp="1" noChangeAspect="1"/>
          </p:cNvPicPr>
          <p:nvPr>
            <p:ph idx="1"/>
          </p:nvPr>
        </p:nvPicPr>
        <p:blipFill>
          <a:blip r:embed="rId2"/>
          <a:stretch>
            <a:fillRect/>
          </a:stretch>
        </p:blipFill>
        <p:spPr>
          <a:xfrm>
            <a:off x="6237838" y="688063"/>
            <a:ext cx="4940174" cy="2812375"/>
          </a:xfrm>
        </p:spPr>
      </p:pic>
      <p:sp>
        <p:nvSpPr>
          <p:cNvPr id="6" name="TextBox 5">
            <a:extLst>
              <a:ext uri="{FF2B5EF4-FFF2-40B4-BE49-F238E27FC236}">
                <a16:creationId xmlns:a16="http://schemas.microsoft.com/office/drawing/2014/main" id="{AB6F54DD-6A69-1216-9BAD-12E5D5F80CAF}"/>
              </a:ext>
            </a:extLst>
          </p:cNvPr>
          <p:cNvSpPr txBox="1"/>
          <p:nvPr/>
        </p:nvSpPr>
        <p:spPr>
          <a:xfrm>
            <a:off x="488888" y="2006695"/>
            <a:ext cx="5559535" cy="923330"/>
          </a:xfrm>
          <a:prstGeom prst="rect">
            <a:avLst/>
          </a:prstGeom>
          <a:noFill/>
        </p:spPr>
        <p:txBody>
          <a:bodyPr wrap="none" rtlCol="0">
            <a:spAutoFit/>
          </a:bodyPr>
          <a:lstStyle/>
          <a:p>
            <a:r>
              <a:rPr lang="en-US" b="1" dirty="0">
                <a:latin typeface="Kind Sans Thin" pitchFamily="2" charset="0"/>
              </a:rPr>
              <a:t>Event Management Costs: £399.60 (</a:t>
            </a:r>
            <a:r>
              <a:rPr lang="en-US" b="1" dirty="0" err="1">
                <a:latin typeface="Kind Sans Thin" pitchFamily="2" charset="0"/>
              </a:rPr>
              <a:t>inc</a:t>
            </a:r>
            <a:r>
              <a:rPr lang="en-US" b="1" dirty="0">
                <a:latin typeface="Kind Sans Thin" pitchFamily="2" charset="0"/>
              </a:rPr>
              <a:t> VAT)</a:t>
            </a:r>
          </a:p>
          <a:p>
            <a:r>
              <a:rPr lang="en-US" dirty="0">
                <a:latin typeface="Kind Sans Thin" pitchFamily="2" charset="0"/>
              </a:rPr>
              <a:t>450 tickets @ 1x credit per ticket sale &amp; 	</a:t>
            </a:r>
          </a:p>
          <a:p>
            <a:r>
              <a:rPr lang="en-US" dirty="0">
                <a:latin typeface="Kind Sans Thin" pitchFamily="2" charset="0"/>
              </a:rPr>
              <a:t>1x credit per seating plan entry. = +89p per ticket</a:t>
            </a:r>
          </a:p>
        </p:txBody>
      </p:sp>
      <p:pic>
        <p:nvPicPr>
          <p:cNvPr id="7" name="Picture 6" descr="A table with numbers and symbols&#10;&#10;Description automatically generated with medium confidence">
            <a:extLst>
              <a:ext uri="{FF2B5EF4-FFF2-40B4-BE49-F238E27FC236}">
                <a16:creationId xmlns:a16="http://schemas.microsoft.com/office/drawing/2014/main" id="{AB27B90B-8F95-E372-C99A-AAC21AC1F740}"/>
              </a:ext>
            </a:extLst>
          </p:cNvPr>
          <p:cNvPicPr>
            <a:picLocks noChangeAspect="1"/>
          </p:cNvPicPr>
          <p:nvPr/>
        </p:nvPicPr>
        <p:blipFill>
          <a:blip r:embed="rId3"/>
          <a:stretch>
            <a:fillRect/>
          </a:stretch>
        </p:blipFill>
        <p:spPr>
          <a:xfrm>
            <a:off x="6377411" y="3721176"/>
            <a:ext cx="4411302" cy="3001022"/>
          </a:xfrm>
          <a:prstGeom prst="rect">
            <a:avLst/>
          </a:prstGeom>
        </p:spPr>
      </p:pic>
      <p:pic>
        <p:nvPicPr>
          <p:cNvPr id="8" name="Picture 7" descr="A table with numbers and symbols&#10;&#10;Description automatically generated with medium confidence">
            <a:extLst>
              <a:ext uri="{FF2B5EF4-FFF2-40B4-BE49-F238E27FC236}">
                <a16:creationId xmlns:a16="http://schemas.microsoft.com/office/drawing/2014/main" id="{176F5836-4964-CA99-186F-AD60178E1057}"/>
              </a:ext>
            </a:extLst>
          </p:cNvPr>
          <p:cNvPicPr>
            <a:picLocks noChangeAspect="1"/>
          </p:cNvPicPr>
          <p:nvPr/>
        </p:nvPicPr>
        <p:blipFill>
          <a:blip r:embed="rId3"/>
          <a:stretch>
            <a:fillRect/>
          </a:stretch>
        </p:blipFill>
        <p:spPr>
          <a:xfrm>
            <a:off x="6296779" y="3277556"/>
            <a:ext cx="4411302" cy="3001022"/>
          </a:xfrm>
          <a:prstGeom prst="rect">
            <a:avLst/>
          </a:prstGeom>
        </p:spPr>
      </p:pic>
      <p:sp>
        <p:nvSpPr>
          <p:cNvPr id="9" name="TextBox 8">
            <a:extLst>
              <a:ext uri="{FF2B5EF4-FFF2-40B4-BE49-F238E27FC236}">
                <a16:creationId xmlns:a16="http://schemas.microsoft.com/office/drawing/2014/main" id="{41198F00-CAEF-7D0A-D512-87E939DB8335}"/>
              </a:ext>
            </a:extLst>
          </p:cNvPr>
          <p:cNvSpPr txBox="1"/>
          <p:nvPr/>
        </p:nvSpPr>
        <p:spPr>
          <a:xfrm>
            <a:off x="408256" y="3207024"/>
            <a:ext cx="5899372" cy="646331"/>
          </a:xfrm>
          <a:prstGeom prst="rect">
            <a:avLst/>
          </a:prstGeom>
          <a:noFill/>
        </p:spPr>
        <p:txBody>
          <a:bodyPr wrap="none" rtlCol="0">
            <a:spAutoFit/>
          </a:bodyPr>
          <a:lstStyle/>
          <a:p>
            <a:r>
              <a:rPr lang="en-US" b="1" dirty="0">
                <a:latin typeface="Kind Sans Thin" pitchFamily="2" charset="0"/>
              </a:rPr>
              <a:t>Payment Processing Costs: £</a:t>
            </a:r>
            <a:r>
              <a:rPr lang="en-GB" b="1" i="0" u="none" strike="noStrike" dirty="0">
                <a:solidFill>
                  <a:srgbClr val="0D0D0D"/>
                </a:solidFill>
                <a:effectLst/>
                <a:highlight>
                  <a:srgbClr val="FFFFFF"/>
                </a:highlight>
                <a:latin typeface="Kind Sans Thin" pitchFamily="2" charset="0"/>
              </a:rPr>
              <a:t>663.75</a:t>
            </a:r>
            <a:endParaRPr lang="en-US" b="1" dirty="0">
              <a:latin typeface="Kind Sans Thin" pitchFamily="2" charset="0"/>
            </a:endParaRPr>
          </a:p>
          <a:p>
            <a:r>
              <a:rPr lang="en-US" dirty="0">
                <a:latin typeface="Kind Sans Thin" pitchFamily="2" charset="0"/>
              </a:rPr>
              <a:t>(450 tickets @ £85) * (1.5% + 20p) = £1.48 per ticket</a:t>
            </a:r>
          </a:p>
        </p:txBody>
      </p:sp>
      <p:sp>
        <p:nvSpPr>
          <p:cNvPr id="10" name="TextBox 9">
            <a:extLst>
              <a:ext uri="{FF2B5EF4-FFF2-40B4-BE49-F238E27FC236}">
                <a16:creationId xmlns:a16="http://schemas.microsoft.com/office/drawing/2014/main" id="{6DBC51DF-E1BA-CAB2-7A55-ADBB97E1FD4B}"/>
              </a:ext>
            </a:extLst>
          </p:cNvPr>
          <p:cNvSpPr txBox="1"/>
          <p:nvPr/>
        </p:nvSpPr>
        <p:spPr>
          <a:xfrm>
            <a:off x="408256" y="4222270"/>
            <a:ext cx="3248005" cy="923330"/>
          </a:xfrm>
          <a:prstGeom prst="rect">
            <a:avLst/>
          </a:prstGeom>
          <a:noFill/>
        </p:spPr>
        <p:txBody>
          <a:bodyPr wrap="none" rtlCol="0">
            <a:spAutoFit/>
          </a:bodyPr>
          <a:lstStyle/>
          <a:p>
            <a:r>
              <a:rPr lang="en-GB" b="1" dirty="0">
                <a:latin typeface="Kind Sans Thin" pitchFamily="2" charset="0"/>
              </a:rPr>
              <a:t>Total Costs: £1063.35</a:t>
            </a:r>
          </a:p>
          <a:p>
            <a:endParaRPr lang="en-GB" b="1" dirty="0">
              <a:latin typeface="Kind Sans Thin" pitchFamily="2" charset="0"/>
            </a:endParaRPr>
          </a:p>
          <a:p>
            <a:r>
              <a:rPr lang="en-GB" b="1" dirty="0">
                <a:latin typeface="Kind Sans Thin" pitchFamily="2" charset="0"/>
              </a:rPr>
              <a:t>= +£2.37 / £85.37 per ticket</a:t>
            </a:r>
          </a:p>
        </p:txBody>
      </p:sp>
    </p:spTree>
    <p:extLst>
      <p:ext uri="{BB962C8B-B14F-4D97-AF65-F5344CB8AC3E}">
        <p14:creationId xmlns:p14="http://schemas.microsoft.com/office/powerpoint/2010/main" val="3798886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9CFA-4AA4-FCF6-07BB-8F14901651C2}"/>
              </a:ext>
            </a:extLst>
          </p:cNvPr>
          <p:cNvSpPr>
            <a:spLocks noGrp="1"/>
          </p:cNvSpPr>
          <p:nvPr>
            <p:ph type="title"/>
          </p:nvPr>
        </p:nvSpPr>
        <p:spPr/>
        <p:txBody>
          <a:bodyPr/>
          <a:lstStyle/>
          <a:p>
            <a:r>
              <a:rPr lang="en-US" b="1" dirty="0">
                <a:latin typeface="Kind Sans Thin" pitchFamily="2" charset="0"/>
              </a:rPr>
              <a:t>Further Work</a:t>
            </a:r>
          </a:p>
        </p:txBody>
      </p:sp>
      <p:sp>
        <p:nvSpPr>
          <p:cNvPr id="3" name="Content Placeholder 2">
            <a:extLst>
              <a:ext uri="{FF2B5EF4-FFF2-40B4-BE49-F238E27FC236}">
                <a16:creationId xmlns:a16="http://schemas.microsoft.com/office/drawing/2014/main" id="{4D2897E1-A76C-8B1B-EB9C-46EA0AB2E40F}"/>
              </a:ext>
            </a:extLst>
          </p:cNvPr>
          <p:cNvSpPr>
            <a:spLocks noGrp="1"/>
          </p:cNvSpPr>
          <p:nvPr>
            <p:ph idx="1"/>
          </p:nvPr>
        </p:nvSpPr>
        <p:spPr/>
        <p:txBody>
          <a:bodyPr/>
          <a:lstStyle/>
          <a:p>
            <a:pPr marL="0" indent="0">
              <a:buNone/>
            </a:pPr>
            <a:r>
              <a:rPr lang="en-US" dirty="0">
                <a:latin typeface="Kind Sans Thin" pitchFamily="2" charset="0"/>
              </a:rPr>
              <a:t>Discussion with legal about registering as a charitable company.</a:t>
            </a:r>
          </a:p>
          <a:p>
            <a:pPr>
              <a:buFontTx/>
              <a:buChar char="-"/>
            </a:pPr>
            <a:r>
              <a:rPr lang="en-US" dirty="0">
                <a:latin typeface="Kind Sans Thin" pitchFamily="2" charset="0"/>
              </a:rPr>
              <a:t>Credibility / Legitimacy</a:t>
            </a:r>
          </a:p>
          <a:p>
            <a:pPr>
              <a:buFontTx/>
              <a:buChar char="-"/>
            </a:pPr>
            <a:r>
              <a:rPr lang="en-US" dirty="0">
                <a:latin typeface="Kind Sans Thin" pitchFamily="2" charset="0"/>
              </a:rPr>
              <a:t>Lower Running Costs</a:t>
            </a:r>
          </a:p>
          <a:p>
            <a:pPr>
              <a:buFontTx/>
              <a:buChar char="-"/>
            </a:pPr>
            <a:r>
              <a:rPr lang="en-US" dirty="0">
                <a:latin typeface="Kind Sans Thin" pitchFamily="2" charset="0"/>
              </a:rPr>
              <a:t>A major stage in growth.</a:t>
            </a:r>
          </a:p>
        </p:txBody>
      </p:sp>
    </p:spTree>
    <p:extLst>
      <p:ext uri="{BB962C8B-B14F-4D97-AF65-F5344CB8AC3E}">
        <p14:creationId xmlns:p14="http://schemas.microsoft.com/office/powerpoint/2010/main" val="3168679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A303-1D34-89F0-FA9E-B74053CAB2C5}"/>
              </a:ext>
            </a:extLst>
          </p:cNvPr>
          <p:cNvSpPr>
            <a:spLocks noGrp="1"/>
          </p:cNvSpPr>
          <p:nvPr>
            <p:ph type="title"/>
          </p:nvPr>
        </p:nvSpPr>
        <p:spPr/>
        <p:txBody>
          <a:bodyPr/>
          <a:lstStyle/>
          <a:p>
            <a:r>
              <a:rPr lang="en-US" b="1" dirty="0">
                <a:latin typeface="Kind Sans Thin" pitchFamily="2" charset="0"/>
              </a:rPr>
              <a:t>Pitfalls</a:t>
            </a:r>
          </a:p>
        </p:txBody>
      </p:sp>
      <p:sp>
        <p:nvSpPr>
          <p:cNvPr id="3" name="Content Placeholder 2">
            <a:extLst>
              <a:ext uri="{FF2B5EF4-FFF2-40B4-BE49-F238E27FC236}">
                <a16:creationId xmlns:a16="http://schemas.microsoft.com/office/drawing/2014/main" id="{A91CD654-BC96-64D8-58F6-90892F2FCA52}"/>
              </a:ext>
            </a:extLst>
          </p:cNvPr>
          <p:cNvSpPr>
            <a:spLocks noGrp="1"/>
          </p:cNvSpPr>
          <p:nvPr>
            <p:ph idx="1"/>
          </p:nvPr>
        </p:nvSpPr>
        <p:spPr/>
        <p:txBody>
          <a:bodyPr/>
          <a:lstStyle/>
          <a:p>
            <a:r>
              <a:rPr lang="en-US" dirty="0">
                <a:latin typeface="Kind Sans Thin" pitchFamily="2" charset="0"/>
              </a:rPr>
              <a:t>Losing the ‘local heroes’ vibe</a:t>
            </a:r>
          </a:p>
          <a:p>
            <a:pPr lvl="1"/>
            <a:r>
              <a:rPr lang="en-US" dirty="0">
                <a:latin typeface="Kind Sans Thin" pitchFamily="2" charset="0"/>
              </a:rPr>
              <a:t>Being too corporate</a:t>
            </a:r>
          </a:p>
          <a:p>
            <a:pPr lvl="1"/>
            <a:r>
              <a:rPr lang="en-US" dirty="0">
                <a:latin typeface="Kind Sans Thin" pitchFamily="2" charset="0"/>
              </a:rPr>
              <a:t>Focusing too much on growth</a:t>
            </a:r>
          </a:p>
          <a:p>
            <a:r>
              <a:rPr lang="en-US" dirty="0">
                <a:latin typeface="Kind Sans Thin" pitchFamily="2" charset="0"/>
              </a:rPr>
              <a:t>Good ideas club</a:t>
            </a:r>
          </a:p>
          <a:p>
            <a:pPr lvl="1"/>
            <a:r>
              <a:rPr lang="en-US" dirty="0">
                <a:latin typeface="Kind Sans Thin" pitchFamily="2" charset="0"/>
              </a:rPr>
              <a:t>Overwhelming with bureaucracy instead of just doing the job</a:t>
            </a:r>
          </a:p>
          <a:p>
            <a:r>
              <a:rPr lang="en-US" dirty="0">
                <a:latin typeface="Kind Sans Thin" pitchFamily="2" charset="0"/>
              </a:rPr>
              <a:t>New guy syndrome</a:t>
            </a:r>
          </a:p>
          <a:p>
            <a:pPr marL="0" indent="0">
              <a:buNone/>
            </a:pPr>
            <a:endParaRPr lang="en-US" dirty="0">
              <a:latin typeface="Kind Sans Thin" pitchFamily="2" charset="0"/>
            </a:endParaRPr>
          </a:p>
        </p:txBody>
      </p:sp>
    </p:spTree>
    <p:extLst>
      <p:ext uri="{BB962C8B-B14F-4D97-AF65-F5344CB8AC3E}">
        <p14:creationId xmlns:p14="http://schemas.microsoft.com/office/powerpoint/2010/main" val="235562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BFDD-9B51-FEC5-75B9-12DCA3FEFD8E}"/>
              </a:ext>
            </a:extLst>
          </p:cNvPr>
          <p:cNvSpPr>
            <a:spLocks noGrp="1"/>
          </p:cNvSpPr>
          <p:nvPr>
            <p:ph type="title"/>
          </p:nvPr>
        </p:nvSpPr>
        <p:spPr/>
        <p:txBody>
          <a:bodyPr/>
          <a:lstStyle/>
          <a:p>
            <a:r>
              <a:rPr lang="en-US" b="1" dirty="0">
                <a:latin typeface="Kind Sans Thin" pitchFamily="2" charset="0"/>
              </a:rPr>
              <a:t>Stuff I need</a:t>
            </a:r>
          </a:p>
        </p:txBody>
      </p:sp>
      <p:sp>
        <p:nvSpPr>
          <p:cNvPr id="3" name="Content Placeholder 2">
            <a:extLst>
              <a:ext uri="{FF2B5EF4-FFF2-40B4-BE49-F238E27FC236}">
                <a16:creationId xmlns:a16="http://schemas.microsoft.com/office/drawing/2014/main" id="{A545913B-B55C-3BA4-7979-54F390A72541}"/>
              </a:ext>
            </a:extLst>
          </p:cNvPr>
          <p:cNvSpPr>
            <a:spLocks noGrp="1"/>
          </p:cNvSpPr>
          <p:nvPr>
            <p:ph idx="1"/>
          </p:nvPr>
        </p:nvSpPr>
        <p:spPr/>
        <p:txBody>
          <a:bodyPr/>
          <a:lstStyle/>
          <a:p>
            <a:r>
              <a:rPr lang="en-US" dirty="0">
                <a:latin typeface="Kind Sans Thin" pitchFamily="2" charset="0"/>
              </a:rPr>
              <a:t>POCs for all our accounts</a:t>
            </a:r>
          </a:p>
          <a:p>
            <a:pPr lvl="1"/>
            <a:r>
              <a:rPr lang="en-US" dirty="0">
                <a:latin typeface="Kind Sans Thin" pitchFamily="2" charset="0"/>
              </a:rPr>
              <a:t>Social Media</a:t>
            </a:r>
          </a:p>
          <a:p>
            <a:pPr lvl="1"/>
            <a:r>
              <a:rPr lang="en-US" dirty="0">
                <a:latin typeface="Kind Sans Thin" pitchFamily="2" charset="0"/>
              </a:rPr>
              <a:t>Comms</a:t>
            </a:r>
          </a:p>
          <a:p>
            <a:pPr lvl="1"/>
            <a:r>
              <a:rPr lang="en-US" dirty="0">
                <a:latin typeface="Kind Sans Thin" pitchFamily="2" charset="0"/>
              </a:rPr>
              <a:t>Apps</a:t>
            </a:r>
          </a:p>
          <a:p>
            <a:r>
              <a:rPr lang="en-US" dirty="0">
                <a:latin typeface="Kind Sans Thin" pitchFamily="2" charset="0"/>
              </a:rPr>
              <a:t>Breakdown of how things are being run, and some hard truths about pain points</a:t>
            </a:r>
          </a:p>
          <a:p>
            <a:r>
              <a:rPr lang="en-US" dirty="0">
                <a:latin typeface="Kind Sans Thin" pitchFamily="2" charset="0"/>
              </a:rPr>
              <a:t>Volunteers willing to get involved in wider HMM activity in addition to individual projects</a:t>
            </a:r>
          </a:p>
          <a:p>
            <a:r>
              <a:rPr lang="en-US" dirty="0">
                <a:latin typeface="Kind Sans Thin" pitchFamily="2" charset="0"/>
              </a:rPr>
              <a:t>A chance and some mercy. </a:t>
            </a:r>
          </a:p>
          <a:p>
            <a:endParaRPr lang="en-US" dirty="0">
              <a:latin typeface="Kind Sans Thin" pitchFamily="2" charset="0"/>
            </a:endParaRPr>
          </a:p>
          <a:p>
            <a:endParaRPr lang="en-US" dirty="0">
              <a:latin typeface="Kind Sans Thin" pitchFamily="2" charset="0"/>
            </a:endParaRPr>
          </a:p>
          <a:p>
            <a:pPr lvl="1"/>
            <a:endParaRPr lang="en-US" dirty="0">
              <a:latin typeface="Kind Sans Thin" pitchFamily="2" charset="0"/>
            </a:endParaRPr>
          </a:p>
        </p:txBody>
      </p:sp>
    </p:spTree>
    <p:extLst>
      <p:ext uri="{BB962C8B-B14F-4D97-AF65-F5344CB8AC3E}">
        <p14:creationId xmlns:p14="http://schemas.microsoft.com/office/powerpoint/2010/main" val="1267060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8" name="Freeform: Shape 2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a:extLst>
              <a:ext uri="{FF2B5EF4-FFF2-40B4-BE49-F238E27FC236}">
                <a16:creationId xmlns:a16="http://schemas.microsoft.com/office/drawing/2014/main" id="{1BEFF7FE-F909-AF42-1A86-DAA5DCA97C40}"/>
              </a:ext>
            </a:extLst>
          </p:cNvPr>
          <p:cNvGraphicFramePr/>
          <p:nvPr>
            <p:extLst>
              <p:ext uri="{D42A27DB-BD31-4B8C-83A1-F6EECF244321}">
                <p14:modId xmlns:p14="http://schemas.microsoft.com/office/powerpoint/2010/main" val="835865674"/>
              </p:ext>
            </p:extLst>
          </p:nvPr>
        </p:nvGraphicFramePr>
        <p:xfrm>
          <a:off x="643467" y="1570925"/>
          <a:ext cx="10905066" cy="4199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Straight Connector 14">
            <a:extLst>
              <a:ext uri="{FF2B5EF4-FFF2-40B4-BE49-F238E27FC236}">
                <a16:creationId xmlns:a16="http://schemas.microsoft.com/office/drawing/2014/main" id="{0AF1B445-F1A0-7A34-AA42-EA5EBC6A5C2F}"/>
              </a:ext>
            </a:extLst>
          </p:cNvPr>
          <p:cNvCxnSpPr>
            <a:cxnSpLocks/>
          </p:cNvCxnSpPr>
          <p:nvPr/>
        </p:nvCxnSpPr>
        <p:spPr>
          <a:xfrm flipH="1">
            <a:off x="8162482" y="3172317"/>
            <a:ext cx="107716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686C027-E2F7-6081-DE9F-412D667E5AEE}"/>
              </a:ext>
            </a:extLst>
          </p:cNvPr>
          <p:cNvCxnSpPr>
            <a:cxnSpLocks/>
          </p:cNvCxnSpPr>
          <p:nvPr/>
        </p:nvCxnSpPr>
        <p:spPr>
          <a:xfrm>
            <a:off x="8168455" y="3172317"/>
            <a:ext cx="0" cy="5088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9BF4708-DB0E-22D0-BB99-8361AE9F9442}"/>
              </a:ext>
            </a:extLst>
          </p:cNvPr>
          <p:cNvSpPr txBox="1"/>
          <p:nvPr/>
        </p:nvSpPr>
        <p:spPr>
          <a:xfrm>
            <a:off x="5400499" y="1088061"/>
            <a:ext cx="1451038" cy="352725"/>
          </a:xfrm>
          <a:prstGeom prst="rect">
            <a:avLst/>
          </a:prstGeom>
          <a:noFill/>
        </p:spPr>
        <p:txBody>
          <a:bodyPr wrap="none" rtlCol="0">
            <a:spAutoFit/>
          </a:bodyPr>
          <a:lstStyle/>
          <a:p>
            <a:pPr defTabSz="859536">
              <a:spcAft>
                <a:spcPts val="600"/>
              </a:spcAft>
            </a:pPr>
            <a:r>
              <a:rPr lang="en-US" sz="1692" b="1" kern="1200" dirty="0">
                <a:solidFill>
                  <a:schemeClr val="tx1"/>
                </a:solidFill>
                <a:latin typeface="Kind Sans Thin" pitchFamily="2" charset="0"/>
              </a:rPr>
              <a:t>HMM’s Goals</a:t>
            </a:r>
            <a:endParaRPr lang="en-US" b="1" dirty="0">
              <a:latin typeface="Kind Sans Thin" pitchFamily="2" charset="0"/>
            </a:endParaRPr>
          </a:p>
        </p:txBody>
      </p:sp>
    </p:spTree>
    <p:extLst>
      <p:ext uri="{BB962C8B-B14F-4D97-AF65-F5344CB8AC3E}">
        <p14:creationId xmlns:p14="http://schemas.microsoft.com/office/powerpoint/2010/main" val="337657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5" name="Freeform: Shape 3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a:extLst>
              <a:ext uri="{FF2B5EF4-FFF2-40B4-BE49-F238E27FC236}">
                <a16:creationId xmlns:a16="http://schemas.microsoft.com/office/drawing/2014/main" id="{1BEFF7FE-F909-AF42-1A86-DAA5DCA97C40}"/>
              </a:ext>
            </a:extLst>
          </p:cNvPr>
          <p:cNvGraphicFramePr/>
          <p:nvPr>
            <p:extLst>
              <p:ext uri="{D42A27DB-BD31-4B8C-83A1-F6EECF244321}">
                <p14:modId xmlns:p14="http://schemas.microsoft.com/office/powerpoint/2010/main" val="1732828972"/>
              </p:ext>
            </p:extLst>
          </p:nvPr>
        </p:nvGraphicFramePr>
        <p:xfrm>
          <a:off x="643467" y="1570925"/>
          <a:ext cx="10905066" cy="4199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Straight Connector 14">
            <a:extLst>
              <a:ext uri="{FF2B5EF4-FFF2-40B4-BE49-F238E27FC236}">
                <a16:creationId xmlns:a16="http://schemas.microsoft.com/office/drawing/2014/main" id="{0AF1B445-F1A0-7A34-AA42-EA5EBC6A5C2F}"/>
              </a:ext>
            </a:extLst>
          </p:cNvPr>
          <p:cNvCxnSpPr>
            <a:cxnSpLocks/>
          </p:cNvCxnSpPr>
          <p:nvPr/>
        </p:nvCxnSpPr>
        <p:spPr>
          <a:xfrm flipH="1">
            <a:off x="8162482" y="3172317"/>
            <a:ext cx="107716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686C027-E2F7-6081-DE9F-412D667E5AEE}"/>
              </a:ext>
            </a:extLst>
          </p:cNvPr>
          <p:cNvCxnSpPr>
            <a:cxnSpLocks/>
          </p:cNvCxnSpPr>
          <p:nvPr/>
        </p:nvCxnSpPr>
        <p:spPr>
          <a:xfrm>
            <a:off x="8168455" y="3172317"/>
            <a:ext cx="0" cy="50880"/>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B4B1BC8E-88D1-8A31-3E57-E5BB38D7F50E}"/>
              </a:ext>
            </a:extLst>
          </p:cNvPr>
          <p:cNvSpPr txBox="1"/>
          <p:nvPr/>
        </p:nvSpPr>
        <p:spPr>
          <a:xfrm>
            <a:off x="5400499" y="1088061"/>
            <a:ext cx="1531188" cy="352725"/>
          </a:xfrm>
          <a:prstGeom prst="rect">
            <a:avLst/>
          </a:prstGeom>
          <a:noFill/>
        </p:spPr>
        <p:txBody>
          <a:bodyPr wrap="none" rtlCol="0">
            <a:spAutoFit/>
          </a:bodyPr>
          <a:lstStyle/>
          <a:p>
            <a:pPr defTabSz="859536">
              <a:spcAft>
                <a:spcPts val="600"/>
              </a:spcAft>
            </a:pPr>
            <a:r>
              <a:rPr lang="en-US" sz="1692" b="1" kern="1200" dirty="0">
                <a:solidFill>
                  <a:schemeClr val="tx1"/>
                </a:solidFill>
                <a:latin typeface="Kind Sans Thin" pitchFamily="2" charset="0"/>
              </a:rPr>
              <a:t>HMM’s </a:t>
            </a:r>
            <a:r>
              <a:rPr lang="en-US" sz="1692" b="1" dirty="0">
                <a:latin typeface="Kind Sans Thin" pitchFamily="2" charset="0"/>
              </a:rPr>
              <a:t>Needs</a:t>
            </a:r>
            <a:endParaRPr lang="en-US" b="1" dirty="0">
              <a:latin typeface="Kind Sans Thin" pitchFamily="2" charset="0"/>
            </a:endParaRPr>
          </a:p>
        </p:txBody>
      </p:sp>
    </p:spTree>
    <p:extLst>
      <p:ext uri="{BB962C8B-B14F-4D97-AF65-F5344CB8AC3E}">
        <p14:creationId xmlns:p14="http://schemas.microsoft.com/office/powerpoint/2010/main" val="39016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8" name="Freeform: Shape 2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a:extLst>
              <a:ext uri="{FF2B5EF4-FFF2-40B4-BE49-F238E27FC236}">
                <a16:creationId xmlns:a16="http://schemas.microsoft.com/office/drawing/2014/main" id="{1BEFF7FE-F909-AF42-1A86-DAA5DCA97C40}"/>
              </a:ext>
            </a:extLst>
          </p:cNvPr>
          <p:cNvGraphicFramePr/>
          <p:nvPr>
            <p:extLst>
              <p:ext uri="{D42A27DB-BD31-4B8C-83A1-F6EECF244321}">
                <p14:modId xmlns:p14="http://schemas.microsoft.com/office/powerpoint/2010/main" val="1203708676"/>
              </p:ext>
            </p:extLst>
          </p:nvPr>
        </p:nvGraphicFramePr>
        <p:xfrm>
          <a:off x="643467" y="1570925"/>
          <a:ext cx="10905066" cy="4199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Straight Connector 14">
            <a:extLst>
              <a:ext uri="{FF2B5EF4-FFF2-40B4-BE49-F238E27FC236}">
                <a16:creationId xmlns:a16="http://schemas.microsoft.com/office/drawing/2014/main" id="{0AF1B445-F1A0-7A34-AA42-EA5EBC6A5C2F}"/>
              </a:ext>
            </a:extLst>
          </p:cNvPr>
          <p:cNvCxnSpPr>
            <a:cxnSpLocks/>
          </p:cNvCxnSpPr>
          <p:nvPr/>
        </p:nvCxnSpPr>
        <p:spPr>
          <a:xfrm flipH="1">
            <a:off x="8162482" y="3172317"/>
            <a:ext cx="107716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686C027-E2F7-6081-DE9F-412D667E5AEE}"/>
              </a:ext>
            </a:extLst>
          </p:cNvPr>
          <p:cNvCxnSpPr>
            <a:cxnSpLocks/>
          </p:cNvCxnSpPr>
          <p:nvPr/>
        </p:nvCxnSpPr>
        <p:spPr>
          <a:xfrm>
            <a:off x="8168455" y="3172317"/>
            <a:ext cx="0" cy="5088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BEAB209-E5BA-4E59-739E-E09018E5FA6B}"/>
              </a:ext>
            </a:extLst>
          </p:cNvPr>
          <p:cNvSpPr txBox="1"/>
          <p:nvPr/>
        </p:nvSpPr>
        <p:spPr>
          <a:xfrm>
            <a:off x="5400499" y="1088061"/>
            <a:ext cx="1531188" cy="352725"/>
          </a:xfrm>
          <a:prstGeom prst="rect">
            <a:avLst/>
          </a:prstGeom>
          <a:noFill/>
        </p:spPr>
        <p:txBody>
          <a:bodyPr wrap="none" rtlCol="0">
            <a:spAutoFit/>
          </a:bodyPr>
          <a:lstStyle/>
          <a:p>
            <a:pPr defTabSz="859536">
              <a:spcAft>
                <a:spcPts val="600"/>
              </a:spcAft>
            </a:pPr>
            <a:r>
              <a:rPr lang="en-US" sz="1692" b="1" kern="1200" dirty="0">
                <a:solidFill>
                  <a:schemeClr val="tx1"/>
                </a:solidFill>
                <a:latin typeface="Kind Sans Thin" pitchFamily="2" charset="0"/>
              </a:rPr>
              <a:t>HMM’s </a:t>
            </a:r>
            <a:r>
              <a:rPr lang="en-US" sz="1692" b="1" dirty="0">
                <a:latin typeface="Kind Sans Thin" pitchFamily="2" charset="0"/>
              </a:rPr>
              <a:t>Needs</a:t>
            </a:r>
            <a:endParaRPr lang="en-US" b="1" dirty="0">
              <a:latin typeface="Kind Sans Thin" pitchFamily="2" charset="0"/>
            </a:endParaRPr>
          </a:p>
        </p:txBody>
      </p:sp>
    </p:spTree>
    <p:extLst>
      <p:ext uri="{BB962C8B-B14F-4D97-AF65-F5344CB8AC3E}">
        <p14:creationId xmlns:p14="http://schemas.microsoft.com/office/powerpoint/2010/main" val="3032399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1BEFF7FE-F909-AF42-1A86-DAA5DCA97C40}"/>
              </a:ext>
            </a:extLst>
          </p:cNvPr>
          <p:cNvGraphicFramePr/>
          <p:nvPr>
            <p:extLst>
              <p:ext uri="{D42A27DB-BD31-4B8C-83A1-F6EECF244321}">
                <p14:modId xmlns:p14="http://schemas.microsoft.com/office/powerpoint/2010/main" val="161799494"/>
              </p:ext>
            </p:extLst>
          </p:nvPr>
        </p:nvGraphicFramePr>
        <p:xfrm>
          <a:off x="286124" y="1183341"/>
          <a:ext cx="11594352" cy="4464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59F3EEB9-C70F-E732-0291-5315D95660CA}"/>
              </a:ext>
            </a:extLst>
          </p:cNvPr>
          <p:cNvSpPr txBox="1"/>
          <p:nvPr/>
        </p:nvSpPr>
        <p:spPr>
          <a:xfrm>
            <a:off x="5400499" y="1088061"/>
            <a:ext cx="1531188" cy="352725"/>
          </a:xfrm>
          <a:prstGeom prst="rect">
            <a:avLst/>
          </a:prstGeom>
          <a:noFill/>
        </p:spPr>
        <p:txBody>
          <a:bodyPr wrap="none" rtlCol="0">
            <a:spAutoFit/>
          </a:bodyPr>
          <a:lstStyle/>
          <a:p>
            <a:pPr defTabSz="859536">
              <a:spcAft>
                <a:spcPts val="600"/>
              </a:spcAft>
            </a:pPr>
            <a:r>
              <a:rPr lang="en-US" sz="1692" b="1" kern="1200" dirty="0">
                <a:solidFill>
                  <a:schemeClr val="tx1"/>
                </a:solidFill>
                <a:latin typeface="Kind Sans Thin" pitchFamily="2" charset="0"/>
              </a:rPr>
              <a:t>HMM’s </a:t>
            </a:r>
            <a:r>
              <a:rPr lang="en-US" sz="1692" b="1" dirty="0">
                <a:latin typeface="Kind Sans Thin" pitchFamily="2" charset="0"/>
              </a:rPr>
              <a:t>Needs</a:t>
            </a:r>
            <a:endParaRPr lang="en-US" b="1" dirty="0">
              <a:latin typeface="Kind Sans Thin" pitchFamily="2" charset="0"/>
            </a:endParaRPr>
          </a:p>
        </p:txBody>
      </p:sp>
    </p:spTree>
    <p:extLst>
      <p:ext uri="{BB962C8B-B14F-4D97-AF65-F5344CB8AC3E}">
        <p14:creationId xmlns:p14="http://schemas.microsoft.com/office/powerpoint/2010/main" val="1548579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E78C-DB7A-0D67-C8C5-380C64BE3AF9}"/>
              </a:ext>
            </a:extLst>
          </p:cNvPr>
          <p:cNvSpPr>
            <a:spLocks noGrp="1"/>
          </p:cNvSpPr>
          <p:nvPr>
            <p:ph type="title"/>
          </p:nvPr>
        </p:nvSpPr>
        <p:spPr/>
        <p:txBody>
          <a:bodyPr/>
          <a:lstStyle/>
          <a:p>
            <a:r>
              <a:rPr lang="en-US" b="1" dirty="0">
                <a:latin typeface="Kind Sans Thin" pitchFamily="2" charset="0"/>
              </a:rPr>
              <a:t>Raising Awareness</a:t>
            </a:r>
          </a:p>
        </p:txBody>
      </p:sp>
      <p:sp>
        <p:nvSpPr>
          <p:cNvPr id="3" name="Content Placeholder 2">
            <a:extLst>
              <a:ext uri="{FF2B5EF4-FFF2-40B4-BE49-F238E27FC236}">
                <a16:creationId xmlns:a16="http://schemas.microsoft.com/office/drawing/2014/main" id="{91A23C5E-BBF3-9957-BE66-0D0EBE6F0351}"/>
              </a:ext>
            </a:extLst>
          </p:cNvPr>
          <p:cNvSpPr>
            <a:spLocks noGrp="1"/>
          </p:cNvSpPr>
          <p:nvPr>
            <p:ph idx="1"/>
          </p:nvPr>
        </p:nvSpPr>
        <p:spPr>
          <a:xfrm>
            <a:off x="838200" y="1499700"/>
            <a:ext cx="10515600" cy="4692870"/>
          </a:xfrm>
        </p:spPr>
        <p:txBody>
          <a:bodyPr>
            <a:normAutofit fontScale="92500" lnSpcReduction="10000"/>
          </a:bodyPr>
          <a:lstStyle/>
          <a:p>
            <a:pPr marL="0" indent="0">
              <a:buNone/>
            </a:pPr>
            <a:r>
              <a:rPr lang="en-GB" sz="1200" b="0" i="0" u="none" strike="noStrike" dirty="0">
                <a:solidFill>
                  <a:srgbClr val="0D0D0D"/>
                </a:solidFill>
                <a:effectLst/>
                <a:highlight>
                  <a:srgbClr val="FFFFFF"/>
                </a:highlight>
                <a:latin typeface="Kind Sans Thin" pitchFamily="2" charset="0"/>
              </a:rPr>
              <a:t>Raising awareness of a company involves strategic planning and execution to ensure that its brand, products, or services are visible and well-regarded by its target audience. </a:t>
            </a:r>
          </a:p>
          <a:p>
            <a:pPr algn="l">
              <a:buFont typeface="+mj-lt"/>
              <a:buAutoNum type="arabicPeriod"/>
            </a:pPr>
            <a:r>
              <a:rPr lang="en-GB" sz="1200" b="1" i="0" u="none" strike="noStrike" dirty="0">
                <a:solidFill>
                  <a:srgbClr val="0D0D0D"/>
                </a:solidFill>
                <a:effectLst/>
                <a:latin typeface="Kind Sans Thin" pitchFamily="2" charset="0"/>
              </a:rPr>
              <a:t>Define Your Target Audience:</a:t>
            </a:r>
            <a:r>
              <a:rPr lang="en-GB" sz="1200" b="0" i="0" u="none" strike="noStrike" dirty="0">
                <a:solidFill>
                  <a:srgbClr val="0D0D0D"/>
                </a:solidFill>
                <a:effectLst/>
                <a:latin typeface="Kind Sans Thin" pitchFamily="2" charset="0"/>
              </a:rPr>
              <a:t> Understand who your ideal customers are and what channels they use to gather information. Tailor your awareness efforts to resonate with their needs, interests, and preferences.  </a:t>
            </a:r>
          </a:p>
          <a:p>
            <a:pPr algn="l">
              <a:buFont typeface="+mj-lt"/>
              <a:buAutoNum type="arabicPeriod"/>
            </a:pPr>
            <a:r>
              <a:rPr lang="en-GB" sz="1200" b="1" i="0" u="none" strike="noStrike" dirty="0">
                <a:solidFill>
                  <a:srgbClr val="0D0D0D"/>
                </a:solidFill>
                <a:effectLst/>
                <a:latin typeface="Kind Sans Thin" pitchFamily="2" charset="0"/>
              </a:rPr>
              <a:t>Craft a Compelling Brand Story:</a:t>
            </a:r>
            <a:r>
              <a:rPr lang="en-GB" sz="1200" b="0" i="0" u="none" strike="noStrike" dirty="0">
                <a:solidFill>
                  <a:srgbClr val="0D0D0D"/>
                </a:solidFill>
                <a:effectLst/>
                <a:latin typeface="Kind Sans Thin" pitchFamily="2" charset="0"/>
              </a:rPr>
              <a:t> Develop a clear and authentic narrative that communicates your company's mission, values, and unique selling proposition. Your story should evoke emotion and create a memorable impression on your audience.</a:t>
            </a:r>
          </a:p>
          <a:p>
            <a:pPr algn="l">
              <a:buFont typeface="+mj-lt"/>
              <a:buAutoNum type="arabicPeriod"/>
            </a:pPr>
            <a:r>
              <a:rPr lang="en-GB" sz="1200" b="1" i="0" u="none" strike="noStrike" dirty="0">
                <a:solidFill>
                  <a:srgbClr val="0D0D0D"/>
                </a:solidFill>
                <a:effectLst/>
                <a:latin typeface="Kind Sans Thin" pitchFamily="2" charset="0"/>
              </a:rPr>
              <a:t>Consistent Branding:</a:t>
            </a:r>
            <a:r>
              <a:rPr lang="en-GB" sz="1200" b="0" i="0" u="none" strike="noStrike" dirty="0">
                <a:solidFill>
                  <a:srgbClr val="0D0D0D"/>
                </a:solidFill>
                <a:effectLst/>
                <a:latin typeface="Kind Sans Thin" pitchFamily="2" charset="0"/>
              </a:rPr>
              <a:t> Ensure consistency in your branding elements such as logo, colours, typography, and messaging across all communication channels. Consistency builds recognition and reinforces your brand identity in the minds of consumers.</a:t>
            </a:r>
          </a:p>
          <a:p>
            <a:pPr algn="l">
              <a:buFont typeface="+mj-lt"/>
              <a:buAutoNum type="arabicPeriod"/>
            </a:pPr>
            <a:r>
              <a:rPr lang="en-GB" sz="1200" b="1" i="0" u="none" strike="noStrike" dirty="0">
                <a:solidFill>
                  <a:srgbClr val="0D0D0D"/>
                </a:solidFill>
                <a:effectLst/>
                <a:latin typeface="Kind Sans Thin" pitchFamily="2" charset="0"/>
              </a:rPr>
              <a:t>Utilize Multiple Channels:</a:t>
            </a:r>
            <a:r>
              <a:rPr lang="en-GB" sz="1200" b="0" i="0" u="none" strike="noStrike" dirty="0">
                <a:solidFill>
                  <a:srgbClr val="0D0D0D"/>
                </a:solidFill>
                <a:effectLst/>
                <a:latin typeface="Kind Sans Thin" pitchFamily="2" charset="0"/>
              </a:rPr>
              <a:t> Employ a mix of online and offline channels to reach your target audience effectively. This may include social media platforms, website content, email marketing, advertising, public relations, events, and community engagement initiatives.</a:t>
            </a:r>
          </a:p>
          <a:p>
            <a:pPr algn="l">
              <a:buFont typeface="+mj-lt"/>
              <a:buAutoNum type="arabicPeriod"/>
            </a:pPr>
            <a:r>
              <a:rPr lang="en-GB" sz="1200" b="1" i="0" u="none" strike="noStrike" dirty="0">
                <a:solidFill>
                  <a:srgbClr val="0D0D0D"/>
                </a:solidFill>
                <a:effectLst/>
                <a:latin typeface="Kind Sans Thin" pitchFamily="2" charset="0"/>
              </a:rPr>
              <a:t>Content Marketing:</a:t>
            </a:r>
            <a:r>
              <a:rPr lang="en-GB" sz="1200" b="0" i="0" u="none" strike="noStrike" dirty="0">
                <a:solidFill>
                  <a:srgbClr val="0D0D0D"/>
                </a:solidFill>
                <a:effectLst/>
                <a:latin typeface="Kind Sans Thin" pitchFamily="2" charset="0"/>
              </a:rPr>
              <a:t> Create valuable and relevant content that educates, entertains, or inspires your audience. Content marketing can help establish your company as a thought leader in your industry and attract organic traffic to your website or social media profiles.</a:t>
            </a:r>
          </a:p>
          <a:p>
            <a:pPr algn="l">
              <a:buFont typeface="+mj-lt"/>
              <a:buAutoNum type="arabicPeriod"/>
            </a:pPr>
            <a:r>
              <a:rPr lang="en-GB" sz="1200" b="1" i="0" u="none" strike="noStrike" dirty="0">
                <a:solidFill>
                  <a:srgbClr val="0D0D0D"/>
                </a:solidFill>
                <a:effectLst/>
                <a:latin typeface="Kind Sans Thin" pitchFamily="2" charset="0"/>
              </a:rPr>
              <a:t>Engage with Your Audience:</a:t>
            </a:r>
            <a:r>
              <a:rPr lang="en-GB" sz="1200" b="0" i="0" u="none" strike="noStrike" dirty="0">
                <a:solidFill>
                  <a:srgbClr val="0D0D0D"/>
                </a:solidFill>
                <a:effectLst/>
                <a:latin typeface="Kind Sans Thin" pitchFamily="2" charset="0"/>
              </a:rPr>
              <a:t> Foster two-way communication with your audience by actively engaging with them on social media, responding to comments and messages, and soliciting feedback. Building a relationship with your audience can increase brand loyalty and advocacy.</a:t>
            </a:r>
          </a:p>
          <a:p>
            <a:pPr algn="l">
              <a:buFont typeface="+mj-lt"/>
              <a:buAutoNum type="arabicPeriod"/>
            </a:pPr>
            <a:r>
              <a:rPr lang="en-GB" sz="1200" b="1" i="0" u="none" strike="noStrike" dirty="0">
                <a:solidFill>
                  <a:srgbClr val="0D0D0D"/>
                </a:solidFill>
                <a:effectLst/>
                <a:latin typeface="Kind Sans Thin" pitchFamily="2" charset="0"/>
              </a:rPr>
              <a:t>Collaborate with Influencers:</a:t>
            </a:r>
            <a:r>
              <a:rPr lang="en-GB" sz="1200" b="0" i="0" u="none" strike="noStrike" dirty="0">
                <a:solidFill>
                  <a:srgbClr val="0D0D0D"/>
                </a:solidFill>
                <a:effectLst/>
                <a:latin typeface="Kind Sans Thin" pitchFamily="2" charset="0"/>
              </a:rPr>
              <a:t> Partner with influencers or industry experts who have a significant following and credibility among your target audience. Their endorsement can amplify your brand's reach and credibility, especially on social media platforms.</a:t>
            </a:r>
          </a:p>
          <a:p>
            <a:pPr algn="l">
              <a:buFont typeface="+mj-lt"/>
              <a:buAutoNum type="arabicPeriod"/>
            </a:pPr>
            <a:r>
              <a:rPr lang="en-GB" sz="1200" b="1" i="0" u="none" strike="noStrike" dirty="0">
                <a:solidFill>
                  <a:srgbClr val="0D0D0D"/>
                </a:solidFill>
                <a:effectLst/>
                <a:latin typeface="Kind Sans Thin" pitchFamily="2" charset="0"/>
              </a:rPr>
              <a:t>Monitor and Measure Performance:</a:t>
            </a:r>
            <a:r>
              <a:rPr lang="en-GB" sz="1200" b="0" i="0" u="none" strike="noStrike" dirty="0">
                <a:solidFill>
                  <a:srgbClr val="0D0D0D"/>
                </a:solidFill>
                <a:effectLst/>
                <a:latin typeface="Kind Sans Thin" pitchFamily="2" charset="0"/>
              </a:rPr>
              <a:t> Regularly monitor the performance of your awareness campaigns using key performance indicators (KPIs) such as website traffic, social media engagement, brand mentions, and customer sentiment. Use these insights to refine your strategies and optimize future campaigns.</a:t>
            </a:r>
          </a:p>
          <a:p>
            <a:pPr algn="l">
              <a:buFont typeface="+mj-lt"/>
              <a:buAutoNum type="arabicPeriod"/>
            </a:pPr>
            <a:r>
              <a:rPr lang="en-GB" sz="1200" b="1" i="0" u="none" strike="noStrike" dirty="0">
                <a:solidFill>
                  <a:srgbClr val="0D0D0D"/>
                </a:solidFill>
                <a:effectLst/>
                <a:latin typeface="Kind Sans Thin" pitchFamily="2" charset="0"/>
              </a:rPr>
              <a:t>Differentiate Yourself:</a:t>
            </a:r>
            <a:r>
              <a:rPr lang="en-GB" sz="1200" b="0" i="0" u="none" strike="noStrike" dirty="0">
                <a:solidFill>
                  <a:srgbClr val="0D0D0D"/>
                </a:solidFill>
                <a:effectLst/>
                <a:latin typeface="Kind Sans Thin" pitchFamily="2" charset="0"/>
              </a:rPr>
              <a:t> Identify what sets your company apart from competitors and highlight those unique attributes in your messaging and branding. Differentiation can help you stand out in a crowded marketplace and capture the attention of potential customers.</a:t>
            </a:r>
          </a:p>
          <a:p>
            <a:pPr algn="l">
              <a:buFont typeface="+mj-lt"/>
              <a:buAutoNum type="arabicPeriod"/>
            </a:pPr>
            <a:r>
              <a:rPr lang="en-GB" sz="1200" b="1" i="0" u="none" strike="noStrike" dirty="0">
                <a:solidFill>
                  <a:srgbClr val="0D0D0D"/>
                </a:solidFill>
                <a:effectLst/>
                <a:latin typeface="Kind Sans Thin" pitchFamily="2" charset="0"/>
              </a:rPr>
              <a:t>Be Authentic and Transparent:</a:t>
            </a:r>
            <a:r>
              <a:rPr lang="en-GB" sz="1200" b="0" i="0" u="none" strike="noStrike" dirty="0">
                <a:solidFill>
                  <a:srgbClr val="0D0D0D"/>
                </a:solidFill>
                <a:effectLst/>
                <a:latin typeface="Kind Sans Thin" pitchFamily="2" charset="0"/>
              </a:rPr>
              <a:t> Build trust with your audience by being transparent about your company values, business practices, and product offerings. Authenticity breeds loyalty and encourages customers to advocate for your brand.</a:t>
            </a:r>
          </a:p>
        </p:txBody>
      </p:sp>
    </p:spTree>
    <p:extLst>
      <p:ext uri="{BB962C8B-B14F-4D97-AF65-F5344CB8AC3E}">
        <p14:creationId xmlns:p14="http://schemas.microsoft.com/office/powerpoint/2010/main" val="3808412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F877-29F9-0581-9CAE-42E7EA0BB531}"/>
              </a:ext>
            </a:extLst>
          </p:cNvPr>
          <p:cNvSpPr>
            <a:spLocks noGrp="1"/>
          </p:cNvSpPr>
          <p:nvPr>
            <p:ph type="title"/>
          </p:nvPr>
        </p:nvSpPr>
        <p:spPr/>
        <p:txBody>
          <a:bodyPr/>
          <a:lstStyle/>
          <a:p>
            <a:r>
              <a:rPr lang="en-US" b="1" dirty="0">
                <a:latin typeface="Kind Sans Thin" pitchFamily="2" charset="0"/>
              </a:rPr>
              <a:t>So What?</a:t>
            </a:r>
          </a:p>
        </p:txBody>
      </p:sp>
      <p:sp>
        <p:nvSpPr>
          <p:cNvPr id="5" name="Content Placeholder 2">
            <a:extLst>
              <a:ext uri="{FF2B5EF4-FFF2-40B4-BE49-F238E27FC236}">
                <a16:creationId xmlns:a16="http://schemas.microsoft.com/office/drawing/2014/main" id="{D3072D10-6513-1B6B-EC41-431DE097B163}"/>
              </a:ext>
            </a:extLst>
          </p:cNvPr>
          <p:cNvSpPr txBox="1">
            <a:spLocks/>
          </p:cNvSpPr>
          <p:nvPr/>
        </p:nvSpPr>
        <p:spPr>
          <a:xfrm>
            <a:off x="838200" y="1499700"/>
            <a:ext cx="10515600" cy="469287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dirty="0">
                <a:solidFill>
                  <a:schemeClr val="bg2"/>
                </a:solidFill>
                <a:highlight>
                  <a:srgbClr val="FFFFFF"/>
                </a:highlight>
                <a:latin typeface="Kind Sans Thin" pitchFamily="2" charset="0"/>
              </a:rPr>
              <a:t>Raising awareness of a company involves strategic planning and execution to ensure that its brand, products, or services are visible and well-regarded by its target audience. </a:t>
            </a:r>
          </a:p>
          <a:p>
            <a:pPr>
              <a:buFont typeface="+mj-lt"/>
              <a:buAutoNum type="arabicPeriod"/>
            </a:pPr>
            <a:r>
              <a:rPr lang="en-GB" sz="1200" b="1" dirty="0">
                <a:latin typeface="Kind Sans Thin" pitchFamily="2" charset="0"/>
              </a:rPr>
              <a:t>Define Your Target Audience</a:t>
            </a:r>
            <a:r>
              <a:rPr lang="en-GB" sz="1200" b="1" dirty="0">
                <a:solidFill>
                  <a:schemeClr val="bg1">
                    <a:lumMod val="75000"/>
                  </a:schemeClr>
                </a:solidFill>
                <a:latin typeface="Kind Sans Thin" pitchFamily="2" charset="0"/>
              </a:rPr>
              <a:t>:</a:t>
            </a:r>
            <a:r>
              <a:rPr lang="en-GB" sz="1200" dirty="0">
                <a:solidFill>
                  <a:schemeClr val="bg1">
                    <a:lumMod val="75000"/>
                  </a:schemeClr>
                </a:solidFill>
                <a:latin typeface="Kind Sans Thin" pitchFamily="2" charset="0"/>
              </a:rPr>
              <a:t> </a:t>
            </a:r>
            <a:r>
              <a:rPr lang="en-GB" sz="1200" dirty="0">
                <a:solidFill>
                  <a:schemeClr val="bg1">
                    <a:lumMod val="85000"/>
                  </a:schemeClr>
                </a:solidFill>
                <a:latin typeface="Kind Sans Thin" pitchFamily="2" charset="0"/>
              </a:rPr>
              <a:t>Understand who your ideal customers are and what channels they use to gather information. Tailor your awareness efforts to resonate with their needs, interests, and preferences</a:t>
            </a:r>
            <a:r>
              <a:rPr lang="en-GB" sz="1200" dirty="0">
                <a:solidFill>
                  <a:schemeClr val="bg1">
                    <a:lumMod val="75000"/>
                  </a:schemeClr>
                </a:solidFill>
                <a:latin typeface="Kind Sans Thin" pitchFamily="2" charset="0"/>
              </a:rPr>
              <a:t>.  </a:t>
            </a:r>
          </a:p>
          <a:p>
            <a:pPr>
              <a:buFont typeface="+mj-lt"/>
              <a:buAutoNum type="arabicPeriod"/>
            </a:pPr>
            <a:r>
              <a:rPr lang="en-GB" sz="1200" b="1" dirty="0">
                <a:latin typeface="Kind Sans Thin" pitchFamily="2" charset="0"/>
              </a:rPr>
              <a:t>Craft a Compelling Brand Story</a:t>
            </a:r>
            <a:r>
              <a:rPr lang="en-GB" sz="1200" b="1" dirty="0">
                <a:solidFill>
                  <a:schemeClr val="bg1">
                    <a:lumMod val="85000"/>
                  </a:schemeClr>
                </a:solidFill>
                <a:latin typeface="Kind Sans Thin" pitchFamily="2" charset="0"/>
              </a:rPr>
              <a:t>:</a:t>
            </a:r>
            <a:r>
              <a:rPr lang="en-GB" sz="1200" dirty="0">
                <a:solidFill>
                  <a:schemeClr val="bg1">
                    <a:lumMod val="85000"/>
                  </a:schemeClr>
                </a:solidFill>
                <a:latin typeface="Kind Sans Thin" pitchFamily="2" charset="0"/>
              </a:rPr>
              <a:t> Develop a clear and authentic narrative that communicates your company's mission, values, and unique selling proposition. Your story should evoke emotion and create a memorable impression on your audience</a:t>
            </a:r>
            <a:r>
              <a:rPr lang="en-GB" sz="1200" dirty="0">
                <a:latin typeface="Kind Sans Thin" pitchFamily="2" charset="0"/>
              </a:rPr>
              <a:t>.</a:t>
            </a:r>
          </a:p>
          <a:p>
            <a:pPr>
              <a:buFont typeface="+mj-lt"/>
              <a:buAutoNum type="arabicPeriod"/>
            </a:pPr>
            <a:r>
              <a:rPr lang="en-GB" sz="1200" b="1" dirty="0">
                <a:latin typeface="Kind Sans Thin" pitchFamily="2" charset="0"/>
              </a:rPr>
              <a:t>Consistent Branding:</a:t>
            </a:r>
            <a:r>
              <a:rPr lang="en-GB" sz="1200" dirty="0">
                <a:latin typeface="Kind Sans Thin" pitchFamily="2" charset="0"/>
              </a:rPr>
              <a:t> </a:t>
            </a:r>
            <a:r>
              <a:rPr lang="en-GB" sz="1200" dirty="0">
                <a:solidFill>
                  <a:schemeClr val="bg1">
                    <a:lumMod val="85000"/>
                  </a:schemeClr>
                </a:solidFill>
                <a:latin typeface="Kind Sans Thin" pitchFamily="2" charset="0"/>
              </a:rPr>
              <a:t>Ensure consistency in your branding elements such as logo, colours, typography, and messaging across all communication channels. Consistency builds recognition and reinforces your brand identity in the minds of consumers.</a:t>
            </a:r>
          </a:p>
          <a:p>
            <a:pPr>
              <a:buFont typeface="+mj-lt"/>
              <a:buAutoNum type="arabicPeriod"/>
            </a:pPr>
            <a:r>
              <a:rPr lang="en-GB" sz="1200" b="1" dirty="0">
                <a:solidFill>
                  <a:schemeClr val="bg1">
                    <a:lumMod val="85000"/>
                  </a:schemeClr>
                </a:solidFill>
                <a:latin typeface="Kind Sans Thin" pitchFamily="2" charset="0"/>
              </a:rPr>
              <a:t>Utilize Multiple Channels:</a:t>
            </a:r>
            <a:r>
              <a:rPr lang="en-GB" sz="1200" dirty="0">
                <a:solidFill>
                  <a:schemeClr val="bg1">
                    <a:lumMod val="85000"/>
                  </a:schemeClr>
                </a:solidFill>
                <a:latin typeface="Kind Sans Thin" pitchFamily="2" charset="0"/>
              </a:rPr>
              <a:t> Employ a mix of online and offline channels to reach your target audien</a:t>
            </a:r>
            <a:r>
              <a:rPr lang="en-GB" sz="1200" dirty="0">
                <a:solidFill>
                  <a:schemeClr val="bg2"/>
                </a:solidFill>
                <a:latin typeface="Kind Sans Thin" pitchFamily="2" charset="0"/>
              </a:rPr>
              <a:t>ce effectively. This may include social media platforms, website content, email marketing, advertising, public relations, events, and community engagement initiatives.</a:t>
            </a:r>
          </a:p>
          <a:p>
            <a:pPr>
              <a:buFont typeface="+mj-lt"/>
              <a:buAutoNum type="arabicPeriod"/>
            </a:pPr>
            <a:r>
              <a:rPr lang="en-GB" sz="1200" b="1" dirty="0">
                <a:latin typeface="Kind Sans Thin" pitchFamily="2" charset="0"/>
              </a:rPr>
              <a:t>Content Marketing:</a:t>
            </a:r>
            <a:r>
              <a:rPr lang="en-GB" sz="1200" dirty="0">
                <a:latin typeface="Kind Sans Thin" pitchFamily="2" charset="0"/>
              </a:rPr>
              <a:t> </a:t>
            </a:r>
            <a:r>
              <a:rPr lang="en-GB" sz="1200" dirty="0">
                <a:solidFill>
                  <a:schemeClr val="bg1">
                    <a:lumMod val="85000"/>
                  </a:schemeClr>
                </a:solidFill>
                <a:latin typeface="Kind Sans Thin" pitchFamily="2" charset="0"/>
              </a:rPr>
              <a:t>Create valuable and relevant content that educates, entertains, or inspires your audience. Content marketing can help establish your company as a thought leader in your industry and attract organic traffic to your website or social media profiles.</a:t>
            </a:r>
          </a:p>
          <a:p>
            <a:pPr>
              <a:buFont typeface="+mj-lt"/>
              <a:buAutoNum type="arabicPeriod"/>
            </a:pPr>
            <a:r>
              <a:rPr lang="en-GB" sz="1200" b="1" dirty="0">
                <a:solidFill>
                  <a:schemeClr val="bg1">
                    <a:lumMod val="85000"/>
                  </a:schemeClr>
                </a:solidFill>
                <a:latin typeface="Kind Sans Thin" pitchFamily="2" charset="0"/>
              </a:rPr>
              <a:t>Engage with Your Audience:</a:t>
            </a:r>
            <a:r>
              <a:rPr lang="en-GB" sz="1200" dirty="0">
                <a:solidFill>
                  <a:schemeClr val="bg1">
                    <a:lumMod val="85000"/>
                  </a:schemeClr>
                </a:solidFill>
                <a:latin typeface="Kind Sans Thin" pitchFamily="2" charset="0"/>
              </a:rPr>
              <a:t> Foster two-way communication with your audience by actively engaging </a:t>
            </a:r>
            <a:r>
              <a:rPr lang="en-GB" sz="1200" dirty="0">
                <a:solidFill>
                  <a:schemeClr val="bg2"/>
                </a:solidFill>
                <a:latin typeface="Kind Sans Thin" pitchFamily="2" charset="0"/>
              </a:rPr>
              <a:t>with them on social media, responding to comments and messages, and soliciting feedback. Building a relationship with your audience can increase brand loyalty and advocacy.</a:t>
            </a:r>
          </a:p>
          <a:p>
            <a:pPr>
              <a:buFont typeface="+mj-lt"/>
              <a:buAutoNum type="arabicPeriod"/>
            </a:pPr>
            <a:r>
              <a:rPr lang="en-GB" sz="1200" b="1" dirty="0">
                <a:solidFill>
                  <a:schemeClr val="bg2"/>
                </a:solidFill>
                <a:latin typeface="Kind Sans Thin" pitchFamily="2" charset="0"/>
              </a:rPr>
              <a:t>Collaborate with Influencers:</a:t>
            </a:r>
            <a:r>
              <a:rPr lang="en-GB" sz="1200" dirty="0">
                <a:solidFill>
                  <a:schemeClr val="bg2"/>
                </a:solidFill>
                <a:latin typeface="Kind Sans Thin" pitchFamily="2" charset="0"/>
              </a:rPr>
              <a:t> Partner with influencers or industry experts who have a significant following and credibility among your target audience. Their endorsement can amplify your brand's reach and credibility, especially on social media platforms.</a:t>
            </a:r>
          </a:p>
          <a:p>
            <a:pPr>
              <a:buFont typeface="+mj-lt"/>
              <a:buAutoNum type="arabicPeriod"/>
            </a:pPr>
            <a:r>
              <a:rPr lang="en-GB" sz="1200" b="1" dirty="0">
                <a:solidFill>
                  <a:schemeClr val="bg2"/>
                </a:solidFill>
                <a:latin typeface="Kind Sans Thin" pitchFamily="2" charset="0"/>
              </a:rPr>
              <a:t>Monitor and Measure Performance:</a:t>
            </a:r>
            <a:r>
              <a:rPr lang="en-GB" sz="1200" dirty="0">
                <a:solidFill>
                  <a:schemeClr val="bg2"/>
                </a:solidFill>
                <a:latin typeface="Kind Sans Thin" pitchFamily="2" charset="0"/>
              </a:rPr>
              <a:t> Regularly monitor the performance of your awareness campaigns using key performance indicators (KPIs) such as website traffic, social media engagement, brand mentions, and customer sentiment. Use these insights to refine your strategies and optimize future campaigns.</a:t>
            </a:r>
          </a:p>
          <a:p>
            <a:pPr>
              <a:buFont typeface="+mj-lt"/>
              <a:buAutoNum type="arabicPeriod"/>
            </a:pPr>
            <a:r>
              <a:rPr lang="en-GB" sz="1200" b="1" dirty="0">
                <a:latin typeface="Kind Sans Thin" pitchFamily="2" charset="0"/>
              </a:rPr>
              <a:t>Differentiate Yourself:</a:t>
            </a:r>
            <a:r>
              <a:rPr lang="en-GB" sz="1200" dirty="0">
                <a:latin typeface="Kind Sans Thin" pitchFamily="2" charset="0"/>
              </a:rPr>
              <a:t> </a:t>
            </a:r>
            <a:r>
              <a:rPr lang="en-GB" sz="1200" dirty="0">
                <a:solidFill>
                  <a:schemeClr val="bg1">
                    <a:lumMod val="85000"/>
                  </a:schemeClr>
                </a:solidFill>
                <a:latin typeface="Kind Sans Thin" pitchFamily="2" charset="0"/>
              </a:rPr>
              <a:t>Identify what sets your company apart from competitors and highlight those unique attributes in your messaging and branding. Differentiation can help you stand out in a crowded marketplace and capture the attention of potential customers.</a:t>
            </a:r>
          </a:p>
          <a:p>
            <a:pPr>
              <a:buFont typeface="+mj-lt"/>
              <a:buAutoNum type="arabicPeriod"/>
            </a:pPr>
            <a:r>
              <a:rPr lang="en-GB" sz="1200" b="1" dirty="0">
                <a:solidFill>
                  <a:schemeClr val="bg1">
                    <a:lumMod val="85000"/>
                  </a:schemeClr>
                </a:solidFill>
                <a:latin typeface="Kind Sans Thin" pitchFamily="2" charset="0"/>
              </a:rPr>
              <a:t>Be Authentic and Transparent:</a:t>
            </a:r>
            <a:r>
              <a:rPr lang="en-GB" sz="1200" dirty="0">
                <a:solidFill>
                  <a:schemeClr val="bg1">
                    <a:lumMod val="85000"/>
                  </a:schemeClr>
                </a:solidFill>
                <a:latin typeface="Kind Sans Thin" pitchFamily="2" charset="0"/>
              </a:rPr>
              <a:t> </a:t>
            </a:r>
            <a:r>
              <a:rPr lang="en-GB" sz="1200" dirty="0">
                <a:solidFill>
                  <a:schemeClr val="bg2"/>
                </a:solidFill>
                <a:latin typeface="Kind Sans Thin" pitchFamily="2" charset="0"/>
              </a:rPr>
              <a:t>Build trust with your audience by being transparent about your company values, business practices, and product offerings. Authenticity breeds loyalty and encourages customers to advocate for your brand.</a:t>
            </a:r>
          </a:p>
        </p:txBody>
      </p:sp>
    </p:spTree>
    <p:extLst>
      <p:ext uri="{BB962C8B-B14F-4D97-AF65-F5344CB8AC3E}">
        <p14:creationId xmlns:p14="http://schemas.microsoft.com/office/powerpoint/2010/main" val="1657090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5DE99A-3176-B45F-D79F-06198D7C6E0D}"/>
              </a:ext>
            </a:extLst>
          </p:cNvPr>
          <p:cNvSpPr>
            <a:spLocks noGrp="1"/>
          </p:cNvSpPr>
          <p:nvPr>
            <p:ph idx="1"/>
          </p:nvPr>
        </p:nvSpPr>
        <p:spPr>
          <a:xfrm>
            <a:off x="838200" y="805758"/>
            <a:ext cx="10515600" cy="5522613"/>
          </a:xfrm>
        </p:spPr>
        <p:txBody>
          <a:bodyPr>
            <a:normAutofit/>
          </a:bodyPr>
          <a:lstStyle/>
          <a:p>
            <a:pPr marL="0" indent="0" algn="ctr">
              <a:buNone/>
            </a:pPr>
            <a:r>
              <a:rPr lang="en-US" b="1" dirty="0">
                <a:latin typeface="Kind Sans Thin" pitchFamily="2" charset="0"/>
              </a:rPr>
              <a:t>Work-strands with the Marketing Firm</a:t>
            </a:r>
          </a:p>
          <a:p>
            <a:pPr marL="0" indent="0" algn="ctr">
              <a:buNone/>
            </a:pPr>
            <a:endParaRPr lang="en-US" b="1" dirty="0">
              <a:latin typeface="Kind Sans Thin" pitchFamily="2" charset="0"/>
            </a:endParaRPr>
          </a:p>
          <a:p>
            <a:pPr lvl="1">
              <a:buFontTx/>
              <a:buChar char="-"/>
            </a:pPr>
            <a:r>
              <a:rPr lang="en-US" dirty="0">
                <a:latin typeface="Kind Sans Thin" pitchFamily="2" charset="0"/>
              </a:rPr>
              <a:t>Evolution of brand: </a:t>
            </a:r>
          </a:p>
          <a:p>
            <a:pPr lvl="2">
              <a:buFontTx/>
              <a:buChar char="-"/>
            </a:pPr>
            <a:r>
              <a:rPr lang="en-US" dirty="0">
                <a:latin typeface="Kind Sans Thin" pitchFamily="2" charset="0"/>
              </a:rPr>
              <a:t>Logo / </a:t>
            </a:r>
            <a:r>
              <a:rPr lang="en-US" dirty="0" err="1">
                <a:latin typeface="Kind Sans Thin" pitchFamily="2" charset="0"/>
              </a:rPr>
              <a:t>Colour</a:t>
            </a:r>
            <a:r>
              <a:rPr lang="en-US" dirty="0">
                <a:latin typeface="Kind Sans Thin" pitchFamily="2" charset="0"/>
              </a:rPr>
              <a:t> scheme</a:t>
            </a:r>
          </a:p>
          <a:p>
            <a:pPr lvl="2">
              <a:buFontTx/>
              <a:buChar char="-"/>
            </a:pPr>
            <a:r>
              <a:rPr lang="en-US" dirty="0">
                <a:latin typeface="Kind Sans Thin" pitchFamily="2" charset="0"/>
              </a:rPr>
              <a:t>Market Analysis</a:t>
            </a:r>
          </a:p>
          <a:p>
            <a:pPr lvl="2">
              <a:buFontTx/>
              <a:buChar char="-"/>
            </a:pPr>
            <a:r>
              <a:rPr lang="en-US" dirty="0">
                <a:latin typeface="Kind Sans Thin" pitchFamily="2" charset="0"/>
              </a:rPr>
              <a:t>Brand Identity &amp; Story to differentiate ourselves</a:t>
            </a:r>
          </a:p>
          <a:p>
            <a:pPr lvl="1">
              <a:buFontTx/>
              <a:buChar char="-"/>
            </a:pPr>
            <a:r>
              <a:rPr lang="en-US" dirty="0">
                <a:latin typeface="Kind Sans Thin" pitchFamily="2" charset="0"/>
              </a:rPr>
              <a:t>Awareness Campaigns</a:t>
            </a:r>
          </a:p>
          <a:p>
            <a:pPr lvl="1">
              <a:buFontTx/>
              <a:buChar char="-"/>
            </a:pPr>
            <a:r>
              <a:rPr lang="en-US" dirty="0">
                <a:latin typeface="Kind Sans Thin" pitchFamily="2" charset="0"/>
              </a:rPr>
              <a:t>Theming of events</a:t>
            </a:r>
          </a:p>
          <a:p>
            <a:pPr lvl="1">
              <a:buFontTx/>
              <a:buChar char="-"/>
            </a:pPr>
            <a:endParaRPr lang="en-US" dirty="0">
              <a:latin typeface="Kind Sans Thin" pitchFamily="2" charset="0"/>
            </a:endParaRPr>
          </a:p>
          <a:p>
            <a:pPr lvl="2">
              <a:buFontTx/>
              <a:buChar char="-"/>
            </a:pPr>
            <a:endParaRPr lang="en-US" dirty="0">
              <a:latin typeface="Kind Sans Thin" pitchFamily="2" charset="0"/>
            </a:endParaRPr>
          </a:p>
          <a:p>
            <a:pPr lvl="2">
              <a:buFontTx/>
              <a:buChar char="-"/>
            </a:pPr>
            <a:endParaRPr lang="en-US" dirty="0">
              <a:latin typeface="Kind Sans Thin" pitchFamily="2" charset="0"/>
            </a:endParaRPr>
          </a:p>
          <a:p>
            <a:pPr lvl="1">
              <a:buFontTx/>
              <a:buChar char="-"/>
            </a:pPr>
            <a:endParaRPr lang="en-US" dirty="0">
              <a:latin typeface="Kind Sans Thin" pitchFamily="2" charset="0"/>
            </a:endParaRPr>
          </a:p>
          <a:p>
            <a:pPr>
              <a:buFontTx/>
              <a:buChar char="-"/>
            </a:pPr>
            <a:endParaRPr lang="en-US" dirty="0">
              <a:latin typeface="Kind Sans Thin" pitchFamily="2" charset="0"/>
            </a:endParaRPr>
          </a:p>
          <a:p>
            <a:endParaRPr lang="en-US" dirty="0">
              <a:latin typeface="Kind Sans Thin" pitchFamily="2" charset="0"/>
            </a:endParaRPr>
          </a:p>
        </p:txBody>
      </p:sp>
    </p:spTree>
    <p:extLst>
      <p:ext uri="{BB962C8B-B14F-4D97-AF65-F5344CB8AC3E}">
        <p14:creationId xmlns:p14="http://schemas.microsoft.com/office/powerpoint/2010/main" val="64969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37E375F-25E9-E83F-2D75-FD61EE6A1970}"/>
              </a:ext>
            </a:extLst>
          </p:cNvPr>
          <p:cNvSpPr txBox="1">
            <a:spLocks/>
          </p:cNvSpPr>
          <p:nvPr/>
        </p:nvSpPr>
        <p:spPr>
          <a:xfrm>
            <a:off x="838200" y="1499700"/>
            <a:ext cx="10515600" cy="469287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dirty="0">
                <a:solidFill>
                  <a:schemeClr val="bg2"/>
                </a:solidFill>
                <a:highlight>
                  <a:srgbClr val="FFFFFF"/>
                </a:highlight>
                <a:latin typeface="Kind Sans Thin" pitchFamily="2" charset="0"/>
              </a:rPr>
              <a:t>Raising awareness of a company involves strategic planning and execution to ensure that its brand, products, or services are visible and well-regarded by its target audience. </a:t>
            </a:r>
          </a:p>
          <a:p>
            <a:pPr>
              <a:buFont typeface="+mj-lt"/>
              <a:buAutoNum type="arabicPeriod"/>
            </a:pPr>
            <a:r>
              <a:rPr lang="en-GB" sz="1200" b="1" dirty="0">
                <a:solidFill>
                  <a:schemeClr val="bg2"/>
                </a:solidFill>
                <a:latin typeface="Kind Sans Thin" pitchFamily="2" charset="0"/>
              </a:rPr>
              <a:t>Define Your Target Audience:</a:t>
            </a:r>
            <a:r>
              <a:rPr lang="en-GB" sz="1200" dirty="0">
                <a:solidFill>
                  <a:schemeClr val="bg2"/>
                </a:solidFill>
                <a:latin typeface="Kind Sans Thin" pitchFamily="2" charset="0"/>
              </a:rPr>
              <a:t> Understand who your ideal customers are and what channels they use to gather information. Tailor your awareness efforts to resonate with their needs, interests, and preferences.  </a:t>
            </a:r>
          </a:p>
          <a:p>
            <a:pPr>
              <a:buFont typeface="+mj-lt"/>
              <a:buAutoNum type="arabicPeriod"/>
            </a:pPr>
            <a:r>
              <a:rPr lang="en-GB" sz="1200" b="1" dirty="0">
                <a:solidFill>
                  <a:schemeClr val="bg2"/>
                </a:solidFill>
                <a:latin typeface="Kind Sans Thin" pitchFamily="2" charset="0"/>
              </a:rPr>
              <a:t>Craft a Compelling Brand Story:</a:t>
            </a:r>
            <a:r>
              <a:rPr lang="en-GB" sz="1200" dirty="0">
                <a:solidFill>
                  <a:schemeClr val="bg2"/>
                </a:solidFill>
                <a:latin typeface="Kind Sans Thin" pitchFamily="2" charset="0"/>
              </a:rPr>
              <a:t> Develop a clear and authentic narrative that communicates your company's mission, values, and unique selling proposition. Your story should evoke emotion and create a memorable impression on your audience.</a:t>
            </a:r>
          </a:p>
          <a:p>
            <a:pPr>
              <a:buFont typeface="+mj-lt"/>
              <a:buAutoNum type="arabicPeriod"/>
            </a:pPr>
            <a:r>
              <a:rPr lang="en-GB" sz="1200" b="1" dirty="0">
                <a:solidFill>
                  <a:schemeClr val="bg2"/>
                </a:solidFill>
                <a:latin typeface="Kind Sans Thin" pitchFamily="2" charset="0"/>
              </a:rPr>
              <a:t>Consistent Branding:</a:t>
            </a:r>
            <a:r>
              <a:rPr lang="en-GB" sz="1200" dirty="0">
                <a:solidFill>
                  <a:schemeClr val="bg2"/>
                </a:solidFill>
                <a:latin typeface="Kind Sans Thin" pitchFamily="2" charset="0"/>
              </a:rPr>
              <a:t> Ensure consistency in your branding elements such as logo, colours, typography, and messaging across all communication channels. Consistency builds recognition and reinforces your brand identity in the minds of consumers.</a:t>
            </a:r>
          </a:p>
          <a:p>
            <a:pPr>
              <a:buFont typeface="+mj-lt"/>
              <a:buAutoNum type="arabicPeriod"/>
            </a:pPr>
            <a:r>
              <a:rPr lang="en-GB" sz="1200" b="1" dirty="0">
                <a:latin typeface="Kind Sans Thin" pitchFamily="2" charset="0"/>
              </a:rPr>
              <a:t>Utilize Multiple Channels:</a:t>
            </a:r>
            <a:r>
              <a:rPr lang="en-GB" sz="1200" dirty="0">
                <a:latin typeface="Kind Sans Thin" pitchFamily="2" charset="0"/>
              </a:rPr>
              <a:t> </a:t>
            </a:r>
            <a:r>
              <a:rPr lang="en-GB" sz="1200" dirty="0">
                <a:solidFill>
                  <a:schemeClr val="bg1">
                    <a:lumMod val="85000"/>
                  </a:schemeClr>
                </a:solidFill>
                <a:latin typeface="Kind Sans Thin" pitchFamily="2" charset="0"/>
              </a:rPr>
              <a:t>Employ a mix of online and offline channels to reach your target audience effectively. This may include social media platforms, website content, email marketing, advertising, public relations, events, and community engagement initiatives.</a:t>
            </a:r>
          </a:p>
          <a:p>
            <a:pPr>
              <a:buFont typeface="+mj-lt"/>
              <a:buAutoNum type="arabicPeriod"/>
            </a:pPr>
            <a:r>
              <a:rPr lang="en-GB" sz="1200" b="1" dirty="0">
                <a:solidFill>
                  <a:schemeClr val="bg1">
                    <a:lumMod val="85000"/>
                  </a:schemeClr>
                </a:solidFill>
                <a:latin typeface="Kind Sans Thin" pitchFamily="2" charset="0"/>
              </a:rPr>
              <a:t>Content Marketing:</a:t>
            </a:r>
            <a:r>
              <a:rPr lang="en-GB" sz="1200" dirty="0">
                <a:solidFill>
                  <a:schemeClr val="bg1">
                    <a:lumMod val="85000"/>
                  </a:schemeClr>
                </a:solidFill>
                <a:latin typeface="Kind Sans Thin" pitchFamily="2" charset="0"/>
              </a:rPr>
              <a:t> Create valuable and relevant content that educates, entertains</a:t>
            </a:r>
            <a:r>
              <a:rPr lang="en-GB" sz="1200" dirty="0">
                <a:solidFill>
                  <a:schemeClr val="bg2"/>
                </a:solidFill>
                <a:latin typeface="Kind Sans Thin" pitchFamily="2" charset="0"/>
              </a:rPr>
              <a:t>, or inspires your audience. Content marketing can help establish your company as a thought leader in your industry and attract organic traffic to your website or social media profiles.</a:t>
            </a:r>
          </a:p>
          <a:p>
            <a:pPr>
              <a:buFont typeface="+mj-lt"/>
              <a:buAutoNum type="arabicPeriod"/>
            </a:pPr>
            <a:r>
              <a:rPr lang="en-GB" sz="1200" b="1" dirty="0">
                <a:latin typeface="Kind Sans Thin" pitchFamily="2" charset="0"/>
              </a:rPr>
              <a:t>Engage with Your Audience:</a:t>
            </a:r>
            <a:r>
              <a:rPr lang="en-GB" sz="1200" dirty="0">
                <a:latin typeface="Kind Sans Thin" pitchFamily="2" charset="0"/>
              </a:rPr>
              <a:t> </a:t>
            </a:r>
            <a:r>
              <a:rPr lang="en-GB" sz="1200" dirty="0">
                <a:solidFill>
                  <a:schemeClr val="bg1">
                    <a:lumMod val="85000"/>
                  </a:schemeClr>
                </a:solidFill>
                <a:latin typeface="Kind Sans Thin" pitchFamily="2" charset="0"/>
              </a:rPr>
              <a:t>Foster two-way communication with your audience by actively engaging with them on social media, responding to comments and messages, and soliciting feedback. Building a relationship with your audience can increase brand loyalty and advocacy.</a:t>
            </a:r>
          </a:p>
          <a:p>
            <a:pPr>
              <a:buFont typeface="+mj-lt"/>
              <a:buAutoNum type="arabicPeriod"/>
            </a:pPr>
            <a:r>
              <a:rPr lang="en-GB" sz="1200" b="1" dirty="0">
                <a:solidFill>
                  <a:schemeClr val="bg1">
                    <a:lumMod val="85000"/>
                  </a:schemeClr>
                </a:solidFill>
                <a:latin typeface="Kind Sans Thin" pitchFamily="2" charset="0"/>
              </a:rPr>
              <a:t>Collaborate with Influencers:</a:t>
            </a:r>
            <a:r>
              <a:rPr lang="en-GB" sz="1200" dirty="0">
                <a:solidFill>
                  <a:schemeClr val="bg1">
                    <a:lumMod val="85000"/>
                  </a:schemeClr>
                </a:solidFill>
                <a:latin typeface="Kind Sans Thin" pitchFamily="2" charset="0"/>
              </a:rPr>
              <a:t> Partner </a:t>
            </a:r>
            <a:r>
              <a:rPr lang="en-GB" sz="1200" dirty="0">
                <a:solidFill>
                  <a:schemeClr val="bg2"/>
                </a:solidFill>
                <a:latin typeface="Kind Sans Thin" pitchFamily="2" charset="0"/>
              </a:rPr>
              <a:t>with influencers or industry experts who have a significant following and credibility among your target audience. Their endorsement can amplify your brand's reach and credibility, especially on social media platforms.</a:t>
            </a:r>
          </a:p>
          <a:p>
            <a:pPr>
              <a:buFont typeface="+mj-lt"/>
              <a:buAutoNum type="arabicPeriod"/>
            </a:pPr>
            <a:r>
              <a:rPr lang="en-GB" sz="1200" b="1" dirty="0">
                <a:latin typeface="Kind Sans Thin" pitchFamily="2" charset="0"/>
              </a:rPr>
              <a:t>Monitor and Measure Performance:</a:t>
            </a:r>
            <a:r>
              <a:rPr lang="en-GB" sz="1200" dirty="0">
                <a:latin typeface="Kind Sans Thin" pitchFamily="2" charset="0"/>
              </a:rPr>
              <a:t> </a:t>
            </a:r>
            <a:r>
              <a:rPr lang="en-GB" sz="1200" dirty="0">
                <a:solidFill>
                  <a:schemeClr val="bg1">
                    <a:lumMod val="85000"/>
                  </a:schemeClr>
                </a:solidFill>
                <a:latin typeface="Kind Sans Thin" pitchFamily="2" charset="0"/>
              </a:rPr>
              <a:t>Regularly monitor the performance of your awareness campaigns using key performance indicators (KPIs) such as website traffic, social media engagement, brand mentions, and customer sentiment. Use these insights to refine your strategies and optimize future campaigns.</a:t>
            </a:r>
          </a:p>
          <a:p>
            <a:pPr>
              <a:buFont typeface="+mj-lt"/>
              <a:buAutoNum type="arabicPeriod"/>
            </a:pPr>
            <a:r>
              <a:rPr lang="en-GB" sz="1200" b="1" dirty="0">
                <a:solidFill>
                  <a:schemeClr val="bg1">
                    <a:lumMod val="85000"/>
                  </a:schemeClr>
                </a:solidFill>
                <a:latin typeface="Kind Sans Thin" pitchFamily="2" charset="0"/>
              </a:rPr>
              <a:t>Differentiate Yourself:</a:t>
            </a:r>
            <a:r>
              <a:rPr lang="en-GB" sz="1200" dirty="0">
                <a:solidFill>
                  <a:schemeClr val="bg1">
                    <a:lumMod val="85000"/>
                  </a:schemeClr>
                </a:solidFill>
                <a:latin typeface="Kind Sans Thin" pitchFamily="2" charset="0"/>
              </a:rPr>
              <a:t> Identify what sets </a:t>
            </a:r>
            <a:r>
              <a:rPr lang="en-GB" sz="1200" dirty="0">
                <a:solidFill>
                  <a:schemeClr val="bg2"/>
                </a:solidFill>
                <a:latin typeface="Kind Sans Thin" pitchFamily="2" charset="0"/>
              </a:rPr>
              <a:t>your company apart from competitors and highlight those unique attributes in your messaging and branding. Differentiation can help you stand out in a crowded marketplace and capture the attention of potential customers.</a:t>
            </a:r>
          </a:p>
          <a:p>
            <a:pPr>
              <a:buFont typeface="+mj-lt"/>
              <a:buAutoNum type="arabicPeriod"/>
            </a:pPr>
            <a:r>
              <a:rPr lang="en-GB" sz="1200" b="1" dirty="0">
                <a:latin typeface="Kind Sans Thin" pitchFamily="2" charset="0"/>
              </a:rPr>
              <a:t>Be Authentic and Transparent:</a:t>
            </a:r>
            <a:r>
              <a:rPr lang="en-GB" sz="1200" dirty="0">
                <a:latin typeface="Kind Sans Thin" pitchFamily="2" charset="0"/>
              </a:rPr>
              <a:t> </a:t>
            </a:r>
            <a:r>
              <a:rPr lang="en-GB" sz="1200" dirty="0">
                <a:solidFill>
                  <a:schemeClr val="bg1">
                    <a:lumMod val="85000"/>
                  </a:schemeClr>
                </a:solidFill>
                <a:latin typeface="Kind Sans Thin" pitchFamily="2" charset="0"/>
              </a:rPr>
              <a:t>Build trust with your audience by being transparent about your company values, business practices, and product offerings. Authenticity breeds loyalty and encourages customers to advocate for your brand.</a:t>
            </a:r>
          </a:p>
        </p:txBody>
      </p:sp>
      <p:sp>
        <p:nvSpPr>
          <p:cNvPr id="5" name="Title 1">
            <a:extLst>
              <a:ext uri="{FF2B5EF4-FFF2-40B4-BE49-F238E27FC236}">
                <a16:creationId xmlns:a16="http://schemas.microsoft.com/office/drawing/2014/main" id="{823F9039-D5BB-FEF0-C295-BB43A96927C9}"/>
              </a:ext>
            </a:extLst>
          </p:cNvPr>
          <p:cNvSpPr>
            <a:spLocks noGrp="1"/>
          </p:cNvSpPr>
          <p:nvPr>
            <p:ph type="title"/>
          </p:nvPr>
        </p:nvSpPr>
        <p:spPr>
          <a:xfrm>
            <a:off x="838200" y="365125"/>
            <a:ext cx="10515600" cy="1325563"/>
          </a:xfrm>
        </p:spPr>
        <p:txBody>
          <a:bodyPr/>
          <a:lstStyle/>
          <a:p>
            <a:r>
              <a:rPr lang="en-US" dirty="0">
                <a:latin typeface="Kind Sans Thin" pitchFamily="2" charset="0"/>
              </a:rPr>
              <a:t>So What?</a:t>
            </a:r>
          </a:p>
        </p:txBody>
      </p:sp>
    </p:spTree>
    <p:extLst>
      <p:ext uri="{BB962C8B-B14F-4D97-AF65-F5344CB8AC3E}">
        <p14:creationId xmlns:p14="http://schemas.microsoft.com/office/powerpoint/2010/main" val="2881530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613</TotalTime>
  <Words>1856</Words>
  <Application>Microsoft Macintosh PowerPoint</Application>
  <PresentationFormat>Widescreen</PresentationFormat>
  <Paragraphs>184</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Kind Sans Thin</vt:lpstr>
      <vt:lpstr>Office Theme</vt:lpstr>
      <vt:lpstr>PowerPoint Presentation</vt:lpstr>
      <vt:lpstr>PowerPoint Presentation</vt:lpstr>
      <vt:lpstr>PowerPoint Presentation</vt:lpstr>
      <vt:lpstr>PowerPoint Presentation</vt:lpstr>
      <vt:lpstr>PowerPoint Presentation</vt:lpstr>
      <vt:lpstr>Raising Awareness</vt:lpstr>
      <vt:lpstr>So What?</vt:lpstr>
      <vt:lpstr>PowerPoint Presentation</vt:lpstr>
      <vt:lpstr>So What?</vt:lpstr>
      <vt:lpstr>PowerPoint Presentation</vt:lpstr>
      <vt:lpstr>PowerPoint Presentation</vt:lpstr>
      <vt:lpstr>Worked Example</vt:lpstr>
      <vt:lpstr>Further Work</vt:lpstr>
      <vt:lpstr>Pitfalls</vt:lpstr>
      <vt:lpstr>Stuff I need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Kemplay</dc:creator>
  <cp:lastModifiedBy>Rob Kemplay</cp:lastModifiedBy>
  <cp:revision>2</cp:revision>
  <dcterms:created xsi:type="dcterms:W3CDTF">2024-05-06T11:31:32Z</dcterms:created>
  <dcterms:modified xsi:type="dcterms:W3CDTF">2024-05-06T21:45:04Z</dcterms:modified>
</cp:coreProperties>
</file>