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7"/>
  </p:notesMasterIdLst>
  <p:handoutMasterIdLst>
    <p:handoutMasterId r:id="rId8"/>
  </p:handoutMasterIdLst>
  <p:sldIdLst>
    <p:sldId id="256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howGuides="1">
      <p:cViewPr varScale="1">
        <p:scale>
          <a:sx n="72" d="100"/>
          <a:sy n="72" d="100"/>
        </p:scale>
        <p:origin x="420" y="60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presentation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2</TotalTime>
  <Words>16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DividendVTI</vt:lpstr>
      <vt:lpstr>Basic presentation</vt:lpstr>
      <vt:lpstr>Agenda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Thanassis Hatzis</dc:creator>
  <cp:lastModifiedBy>Thanassis Hatzis</cp:lastModifiedBy>
  <cp:revision>3</cp:revision>
  <dcterms:created xsi:type="dcterms:W3CDTF">2025-07-16T15:52:42Z</dcterms:created>
  <dcterms:modified xsi:type="dcterms:W3CDTF">2025-07-16T15:55:43Z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