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31F3-D170-4D31-9B2F-0E5502F93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9E115-B389-4337-9732-6D86F2759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9B1B3-DE5C-4F58-A29F-E92CE699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89010-30BA-45F8-B9DB-BE5D2C0E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3A95F-7ED0-407A-A336-CA29394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8BF35-C4AC-44FD-9081-65D5EBD9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6BA094-1CB9-47B6-986C-F29500CA5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4BC24-7401-4C37-B566-057C7B0D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B542B-A914-481B-93B3-E255D855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749FA-1328-4698-8D32-0D64D52C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0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8C0045-01FB-4128-BFCA-63DAD3BFC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61344-CD3D-4650-9AA6-EF37AFD9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30EB5-1654-4C0E-89B9-8C9340D6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D3565-77D2-4962-8880-C36B558F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38CB6-1005-4A99-889C-D1B34EAA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A5161-5BC3-424F-8AFB-BD3C54EF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3C70-C6B0-4D4D-833F-6253474C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61B89-0378-4172-AF0A-BA34412A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886D9-8CE1-4AD3-91E3-9254D85D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96525-7AAB-4303-8E3F-DFF5E124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0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6C61F-872A-44A8-9F55-9429FD32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79B3E-86BA-4460-A4A7-3EC35787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A2B0F-0A91-4561-82A8-56C52247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E49B6-3F1C-4B24-9C5D-F3582075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48218-678C-4CD7-AFC1-6D8384D0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E3CB-05F5-4CC3-AF0A-C5E749BC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EB654-78ED-41D7-AC61-D1CD0AA91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0C038A-EF2A-49AB-8A18-B31B1096B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6A056-EC2F-4CB3-8487-7FF4CC37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F342D-574B-4B20-99DA-2FB7F3E1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D4C17-C4C6-4731-BC2E-AA4CEA96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1089-8886-4B66-9D83-CD4939FB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FB690-2771-414B-920F-D5F9E11A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71E6B-1A8C-462F-83AA-A603A5BA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481B0-9B99-45D1-9B2F-E1B2E1FD7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9A930B-CC40-4B2E-8BE6-5A30AC551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A1F436-6FD0-4BC3-8DAD-0A151F19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58FB4E-2E18-4D3B-98B0-6D2CE964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DEA6B-EB70-4F6D-93B2-6D16B036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BD3E4-387A-455C-9C62-30AE8245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8F94F3-54AD-4860-A5FC-5A7C454C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81B44-4AC2-4C81-80BF-82863A16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F5F7B-F393-459C-948D-FC2E7EB0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2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44617-62D3-4A3B-816C-E7956013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CF60C-28A9-4B69-97E3-454F8F07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18817-37CD-4D13-909D-D53DE356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3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9B13-1D7E-40BF-A848-A22E4664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B2E13-40F7-4F7A-85E2-9C43B042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1329A-0740-414F-A4F7-D21CC972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F24AE-E79E-4F35-8F2F-6ACC1D6B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89F1F-19EC-46C7-86B9-3D4D26A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C652F-AE99-4413-9FCE-9F7D883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9005-5AD1-4DC6-8486-AA263712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4B4DD-8AA9-49E4-B2A0-E81760163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753CA-CB4F-40C0-9C02-DBD3C8DDB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EA1C7-AA2D-404D-ACD4-ADDFCB09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48FA0-3034-4FA9-B8F3-50E06A89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7AC99-C6E1-4C09-AC9A-26956D4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2033AB-9373-444E-8DB8-DBCFEA37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B0937-1D35-4D05-9291-1D79843D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613FF-C52A-4E6C-9B41-054B13EA1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5779-A1C6-481C-9453-BC89F15F92B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2AB1D-9639-4935-A009-BDD402DD0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5EFE-63B8-40EA-8DD8-98E97967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0D70-9079-48E0-95DF-5F5EC7051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10E6-FFDB-4FFE-962B-7C5E778AD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OverFlow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C20513-C9AB-46F9-9915-63CC06B63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D5AC3-93EF-455B-8020-3F71E75D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8DAC5-E219-4DD5-83CE-A8EA7A3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게임설명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시장분석</a:t>
            </a:r>
          </a:p>
        </p:txBody>
      </p:sp>
    </p:spTree>
    <p:extLst>
      <p:ext uri="{BB962C8B-B14F-4D97-AF65-F5344CB8AC3E}">
        <p14:creationId xmlns:p14="http://schemas.microsoft.com/office/powerpoint/2010/main" val="272961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B9E41-7D6A-4CD1-A023-A5B28E0A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397C4-F4B3-4BFF-AFB9-F3B1D2D0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overflow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덱빌딩</a:t>
            </a:r>
            <a:r>
              <a:rPr lang="ko-KR" altLang="en-US" dirty="0"/>
              <a:t> </a:t>
            </a:r>
            <a:r>
              <a:rPr lang="ko-KR" altLang="en-US" dirty="0" err="1"/>
              <a:t>로그라이크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타겟 </a:t>
            </a:r>
            <a:r>
              <a:rPr lang="en-US" altLang="ko-KR" dirty="0"/>
              <a:t>: steam </a:t>
            </a:r>
            <a:r>
              <a:rPr lang="ko-KR" altLang="en-US" dirty="0"/>
              <a:t>플랫폼을 위시한 </a:t>
            </a:r>
            <a:r>
              <a:rPr lang="ko-KR" altLang="en-US" dirty="0" err="1"/>
              <a:t>로그라이크</a:t>
            </a:r>
            <a:r>
              <a:rPr lang="ko-KR" altLang="en-US" dirty="0"/>
              <a:t> </a:t>
            </a:r>
            <a:r>
              <a:rPr lang="ko-KR" altLang="en-US" dirty="0" err="1"/>
              <a:t>팬층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066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B0A00-A68B-4EC4-A160-C32C6D72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4557-4F5F-4AC2-BE7E-17BDDD0C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딱뎀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46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OverFlow</vt:lpstr>
      <vt:lpstr>목차</vt:lpstr>
      <vt:lpstr>개요</vt:lpstr>
      <vt:lpstr>게임컨셉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OverFlow</dc:title>
  <dc:creator>TWHan</dc:creator>
  <cp:lastModifiedBy>TWHan</cp:lastModifiedBy>
  <cp:revision>5</cp:revision>
  <dcterms:created xsi:type="dcterms:W3CDTF">2021-05-18T07:52:55Z</dcterms:created>
  <dcterms:modified xsi:type="dcterms:W3CDTF">2021-05-18T12:08:52Z</dcterms:modified>
</cp:coreProperties>
</file>