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35FB3-12DA-4DA2-B827-024EC08F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555C9-5610-447C-A931-3F679899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0311B-1152-4565-BE77-32BCD068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ED13D-81C0-4622-92D8-B557BB7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F00D4-4E48-483E-9242-4B9FC1D1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ACCB-3662-4968-A679-4DB2654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09274-B61D-4D97-8599-D26B98E5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AD823-2B94-4C00-BF37-65480AE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51E66-0109-4D6A-8E57-92D29260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4E124-EEF4-49D9-BEA7-84CA9E6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E1091-1E13-48BA-A85D-B1286781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F4FB-2D5D-41E9-B8FF-8E2D1327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5ECB-1C07-4F50-A483-EDC6F941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408A-CF03-4EA1-9658-E594FEB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0AFCC-DB4B-467B-A92B-D22EC4A6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E479C-7BBA-4221-816F-EF580C2A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DF0C5-878E-4F64-AB6D-B559C638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CBEEC-DA9A-4410-8A8D-A3F11D7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062F-1EBD-49E3-BE25-F236BEA6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FD63B-205C-4E8A-A313-5521BC95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3A118-AF6D-432D-9A61-F990BFC2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F711F-482A-4D85-ADE1-0DE9F878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5D908-B544-45F8-8CFF-681D1F75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16836-143D-4777-8986-D351D3FF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FB874-607C-4808-8466-1F8A2AA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A8AD2-3291-41A2-8C5F-516AEF6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49281-9EEF-4ADB-8046-ACCC87242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C1EF2-AF1F-444F-8D73-80C78AF7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1A77E-4264-4B65-B87D-BD586CD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89B1E-5413-4E20-B04F-515BA8C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447E-02B2-4CD1-80FC-36C9F79D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8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2EA0-C4D9-4E97-B371-64FDB779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EECE4-C0C9-422E-8BF3-325BA728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06FC1-3B47-46F5-9D45-D34BE6A8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864C2-9807-4982-B20C-CA04C562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0A134-4590-4C23-9DB5-EF6FB4798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08671-866B-4A15-99DE-B9BCD1B0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C02957-98C3-4DEE-890A-9BB5EE31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DDCED-0CFE-4096-98FE-4476286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6DEC-9E36-4507-8A08-85460871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22A41-8DF3-4249-98F6-799E0AC7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613581-4AA6-49AF-BBDC-B299195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28AEF-9294-4A04-8F3F-A8147E8E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A5640-AF3E-4E35-8A8D-27AD58B8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FC5A06-1B36-4B35-A77E-8BAB4B90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98B82-C6C6-4F01-AEDD-E05464C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BDE78-F05A-408A-9D6F-68EE65D1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8771E-47A1-488D-B19A-D5084120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F8B29-1616-49BD-AC29-7374705C5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58101-5BD3-4E72-B203-20EAAC53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34562-FC5B-4329-BF70-7D8D93C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B656-54B1-4B80-97E6-BF99116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64F14-A546-4EEA-8FD2-48E374B5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8BBBD0-E6D8-4879-A496-6DDFDC4C8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FA166-A98F-4E50-BC31-C90F7CB9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89E03-57A2-43D1-9A69-4EFBC448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C77F2-AD76-4091-8FF8-F9D793C3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3E8C7-56B2-4F54-84ED-A6ECE689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B09FAE-5D2F-4DD7-B3B9-227F9A6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056B-CD77-4955-A47D-B77DAFFF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A1603-850B-44FC-B59B-2210F07F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4FF9-DD0C-4A0A-8926-BD89F5ED846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620F8-0B22-4A16-B1DC-1F5BC058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A092C-72B5-4DE1-A489-40CBAF35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7C9D86E-9EAF-4268-B9EC-F58629EDB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008"/>
              </p:ext>
            </p:extLst>
          </p:nvPr>
        </p:nvGraphicFramePr>
        <p:xfrm>
          <a:off x="3504539" y="5533901"/>
          <a:ext cx="6243461" cy="1324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768">
                  <a:extLst>
                    <a:ext uri="{9D8B030D-6E8A-4147-A177-3AD203B41FA5}">
                      <a16:colId xmlns:a16="http://schemas.microsoft.com/office/drawing/2014/main" val="1172519713"/>
                    </a:ext>
                  </a:extLst>
                </a:gridCol>
                <a:gridCol w="1689433">
                  <a:extLst>
                    <a:ext uri="{9D8B030D-6E8A-4147-A177-3AD203B41FA5}">
                      <a16:colId xmlns:a16="http://schemas.microsoft.com/office/drawing/2014/main" val="965745612"/>
                    </a:ext>
                  </a:extLst>
                </a:gridCol>
                <a:gridCol w="1929741">
                  <a:extLst>
                    <a:ext uri="{9D8B030D-6E8A-4147-A177-3AD203B41FA5}">
                      <a16:colId xmlns:a16="http://schemas.microsoft.com/office/drawing/2014/main" val="935312829"/>
                    </a:ext>
                  </a:extLst>
                </a:gridCol>
                <a:gridCol w="1316519">
                  <a:extLst>
                    <a:ext uri="{9D8B030D-6E8A-4147-A177-3AD203B41FA5}">
                      <a16:colId xmlns:a16="http://schemas.microsoft.com/office/drawing/2014/main" val="1973555012"/>
                    </a:ext>
                  </a:extLst>
                </a:gridCol>
              </a:tblGrid>
              <a:tr h="9008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33652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포인터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 목표 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53508"/>
                  </a:ext>
                </a:extLst>
              </a:tr>
            </a:tbl>
          </a:graphicData>
        </a:graphic>
      </p:graphicFrame>
      <p:pic>
        <p:nvPicPr>
          <p:cNvPr id="16" name="그래픽 15" descr="걷기 단색으로 채워진">
            <a:extLst>
              <a:ext uri="{FF2B5EF4-FFF2-40B4-BE49-F238E27FC236}">
                <a16:creationId xmlns:a16="http://schemas.microsoft.com/office/drawing/2014/main" id="{4FF09047-671F-4F7A-A8B2-A0A3E737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216" y="5646717"/>
            <a:ext cx="659080" cy="65908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A38944-69E1-425D-B157-B08FA24F3F35}"/>
              </a:ext>
            </a:extLst>
          </p:cNvPr>
          <p:cNvGrpSpPr/>
          <p:nvPr/>
        </p:nvGrpSpPr>
        <p:grpSpPr>
          <a:xfrm>
            <a:off x="7358759" y="5646717"/>
            <a:ext cx="520535" cy="624821"/>
            <a:chOff x="2649071" y="2374198"/>
            <a:chExt cx="1119606" cy="1343914"/>
          </a:xfrm>
        </p:grpSpPr>
        <p:pic>
          <p:nvPicPr>
            <p:cNvPr id="18" name="그래픽 17" descr="왼쪽으로 굽은 화살표 단색으로 채워진">
              <a:extLst>
                <a:ext uri="{FF2B5EF4-FFF2-40B4-BE49-F238E27FC236}">
                  <a16:creationId xmlns:a16="http://schemas.microsoft.com/office/drawing/2014/main" id="{6585E58D-89F5-4FC5-94EF-8CC4F677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19" name="원형: 비어 있음 18">
              <a:extLst>
                <a:ext uri="{FF2B5EF4-FFF2-40B4-BE49-F238E27FC236}">
                  <a16:creationId xmlns:a16="http://schemas.microsoft.com/office/drawing/2014/main" id="{1BBE8110-EE6B-405F-B9DB-E125764C1E16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그래픽 19" descr="커서 단색으로 채워진">
            <a:extLst>
              <a:ext uri="{FF2B5EF4-FFF2-40B4-BE49-F238E27FC236}">
                <a16:creationId xmlns:a16="http://schemas.microsoft.com/office/drawing/2014/main" id="{6413CCC3-E85C-4BFD-9D6E-FC8257884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1794" y="5588946"/>
            <a:ext cx="769299" cy="769299"/>
          </a:xfrm>
          <a:prstGeom prst="rect">
            <a:avLst/>
          </a:prstGeom>
        </p:spPr>
      </p:pic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12E9E12-2E7B-4A46-80F2-19A463ADF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71672"/>
              </p:ext>
            </p:extLst>
          </p:nvPr>
        </p:nvGraphicFramePr>
        <p:xfrm>
          <a:off x="3504539" y="-53538"/>
          <a:ext cx="6243456" cy="5587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288">
                  <a:extLst>
                    <a:ext uri="{9D8B030D-6E8A-4147-A177-3AD203B41FA5}">
                      <a16:colId xmlns:a16="http://schemas.microsoft.com/office/drawing/2014/main" val="2809021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117842614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45297285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3772650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6760941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90630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89161883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52385196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6049016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979310258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4645974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94424289"/>
                    </a:ext>
                  </a:extLst>
                </a:gridCol>
              </a:tblGrid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170750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606421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6151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77604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69512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7166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2906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57944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5140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21865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79714"/>
                  </a:ext>
                </a:extLst>
              </a:tr>
            </a:tbl>
          </a:graphicData>
        </a:graphic>
      </p:graphicFrame>
      <p:pic>
        <p:nvPicPr>
          <p:cNvPr id="14" name="그래픽 13" descr="걷기 단색으로 채워진">
            <a:extLst>
              <a:ext uri="{FF2B5EF4-FFF2-40B4-BE49-F238E27FC236}">
                <a16:creationId xmlns:a16="http://schemas.microsoft.com/office/drawing/2014/main" id="{C81FEE91-0078-4929-9168-3A7802BF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9143" y="3514670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F5C063-B5B3-471E-B177-98EE65AEFD90}"/>
              </a:ext>
            </a:extLst>
          </p:cNvPr>
          <p:cNvSpPr/>
          <p:nvPr/>
        </p:nvSpPr>
        <p:spPr>
          <a:xfrm>
            <a:off x="369085" y="518309"/>
            <a:ext cx="1015340" cy="19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</a:t>
            </a:r>
            <a:endParaRPr lang="en-US" altLang="ko-KR" dirty="0"/>
          </a:p>
          <a:p>
            <a:pPr algn="ctr"/>
            <a:r>
              <a:rPr lang="ko-KR" altLang="en-US" dirty="0"/>
              <a:t>애</a:t>
            </a:r>
            <a:endParaRPr lang="en-US" altLang="ko-KR" dirty="0"/>
          </a:p>
          <a:p>
            <a:pPr algn="ctr"/>
            <a:r>
              <a:rPr lang="ko-KR" altLang="en-US" dirty="0"/>
              <a:t>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D98694-E853-4AEF-93F0-C52AFB6F0422}"/>
              </a:ext>
            </a:extLst>
          </p:cNvPr>
          <p:cNvCxnSpPr>
            <a:cxnSpLocks/>
          </p:cNvCxnSpPr>
          <p:nvPr/>
        </p:nvCxnSpPr>
        <p:spPr>
          <a:xfrm>
            <a:off x="8653109" y="5973837"/>
            <a:ext cx="81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5E17F5-F1C3-4036-A0A0-EA1247D06C7F}"/>
              </a:ext>
            </a:extLst>
          </p:cNvPr>
          <p:cNvCxnSpPr>
            <a:cxnSpLocks/>
          </p:cNvCxnSpPr>
          <p:nvPr/>
        </p:nvCxnSpPr>
        <p:spPr>
          <a:xfrm flipV="1">
            <a:off x="3851289" y="4296104"/>
            <a:ext cx="468093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D5006-5DF9-4DED-BEDC-536E37BDD9AA}"/>
              </a:ext>
            </a:extLst>
          </p:cNvPr>
          <p:cNvSpPr/>
          <p:nvPr/>
        </p:nvSpPr>
        <p:spPr>
          <a:xfrm>
            <a:off x="6297365" y="3806787"/>
            <a:ext cx="1061394" cy="104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3B8929-B17E-4D70-B268-96F77FFCFE72}"/>
              </a:ext>
            </a:extLst>
          </p:cNvPr>
          <p:cNvGrpSpPr/>
          <p:nvPr/>
        </p:nvGrpSpPr>
        <p:grpSpPr>
          <a:xfrm>
            <a:off x="8221140" y="3612190"/>
            <a:ext cx="761782" cy="914401"/>
            <a:chOff x="2649071" y="2374198"/>
            <a:chExt cx="1119606" cy="1343914"/>
          </a:xfrm>
        </p:grpSpPr>
        <p:pic>
          <p:nvPicPr>
            <p:cNvPr id="7" name="그래픽 6" descr="왼쪽으로 굽은 화살표 단색으로 채워진">
              <a:extLst>
                <a:ext uri="{FF2B5EF4-FFF2-40B4-BE49-F238E27FC236}">
                  <a16:creationId xmlns:a16="http://schemas.microsoft.com/office/drawing/2014/main" id="{8079AE9E-450A-423E-B414-161670B3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4009D4E-D707-4EA9-BD7A-63B4CC515E84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656DF096-85F4-4020-8756-F399A038E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8174" y="4090173"/>
            <a:ext cx="914400" cy="914400"/>
          </a:xfrm>
          <a:prstGeom prst="rect">
            <a:avLst/>
          </a:prstGeom>
        </p:spPr>
      </p:pic>
      <p:pic>
        <p:nvPicPr>
          <p:cNvPr id="31" name="그래픽 30" descr="걷기 단색으로 채워진">
            <a:extLst>
              <a:ext uri="{FF2B5EF4-FFF2-40B4-BE49-F238E27FC236}">
                <a16:creationId xmlns:a16="http://schemas.microsoft.com/office/drawing/2014/main" id="{8AA3CF2C-DCD1-42B2-B025-17C7272D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209" y="730325"/>
            <a:ext cx="914400" cy="91440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21A454-D3C0-448A-A72A-3D94D60B683A}"/>
              </a:ext>
            </a:extLst>
          </p:cNvPr>
          <p:cNvCxnSpPr>
            <a:cxnSpLocks/>
          </p:cNvCxnSpPr>
          <p:nvPr/>
        </p:nvCxnSpPr>
        <p:spPr>
          <a:xfrm flipV="1">
            <a:off x="3851289" y="1448955"/>
            <a:ext cx="468093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3F3707-98FE-47C6-833D-A1AB2116D0E2}"/>
              </a:ext>
            </a:extLst>
          </p:cNvPr>
          <p:cNvGrpSpPr/>
          <p:nvPr/>
        </p:nvGrpSpPr>
        <p:grpSpPr>
          <a:xfrm>
            <a:off x="8221140" y="765041"/>
            <a:ext cx="761782" cy="914401"/>
            <a:chOff x="2649071" y="2374198"/>
            <a:chExt cx="1119606" cy="1343914"/>
          </a:xfrm>
        </p:grpSpPr>
        <p:pic>
          <p:nvPicPr>
            <p:cNvPr id="36" name="그래픽 35" descr="왼쪽으로 굽은 화살표 단색으로 채워진">
              <a:extLst>
                <a:ext uri="{FF2B5EF4-FFF2-40B4-BE49-F238E27FC236}">
                  <a16:creationId xmlns:a16="http://schemas.microsoft.com/office/drawing/2014/main" id="{E0A1DFAC-568A-41FA-B289-A92D5D9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37" name="원형: 비어 있음 36">
              <a:extLst>
                <a:ext uri="{FF2B5EF4-FFF2-40B4-BE49-F238E27FC236}">
                  <a16:creationId xmlns:a16="http://schemas.microsoft.com/office/drawing/2014/main" id="{61316981-D270-4B4A-A6A6-59B368EC21B9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래픽 37" descr="커서 단색으로 채워진">
            <a:extLst>
              <a:ext uri="{FF2B5EF4-FFF2-40B4-BE49-F238E27FC236}">
                <a16:creationId xmlns:a16="http://schemas.microsoft.com/office/drawing/2014/main" id="{A8E7B290-60FE-4037-83AC-56E53B124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8174" y="1248962"/>
            <a:ext cx="914400" cy="9144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92D8B1-64F1-4925-9664-2E16E71D8622}"/>
              </a:ext>
            </a:extLst>
          </p:cNvPr>
          <p:cNvSpPr/>
          <p:nvPr/>
        </p:nvSpPr>
        <p:spPr>
          <a:xfrm>
            <a:off x="3504534" y="2658213"/>
            <a:ext cx="6243455" cy="256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5A20AEC-E053-4006-B67C-FA5A3B8F0B91}"/>
              </a:ext>
            </a:extLst>
          </p:cNvPr>
          <p:cNvSpPr/>
          <p:nvPr/>
        </p:nvSpPr>
        <p:spPr>
          <a:xfrm>
            <a:off x="6305548" y="3783271"/>
            <a:ext cx="522514" cy="409867"/>
          </a:xfrm>
          <a:prstGeom prst="rightArrow">
            <a:avLst>
              <a:gd name="adj1" fmla="val 26821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12E9E12-2E7B-4A46-80F2-19A463ADF672}"/>
              </a:ext>
            </a:extLst>
          </p:cNvPr>
          <p:cNvGraphicFramePr>
            <a:graphicFrameLocks noGrp="1"/>
          </p:cNvGraphicFramePr>
          <p:nvPr/>
        </p:nvGraphicFramePr>
        <p:xfrm>
          <a:off x="3504539" y="-53538"/>
          <a:ext cx="6243456" cy="5587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288">
                  <a:extLst>
                    <a:ext uri="{9D8B030D-6E8A-4147-A177-3AD203B41FA5}">
                      <a16:colId xmlns:a16="http://schemas.microsoft.com/office/drawing/2014/main" val="2809021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117842614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45297285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3772650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6760941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90630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89161883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52385196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6049016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979310258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4645974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94424289"/>
                    </a:ext>
                  </a:extLst>
                </a:gridCol>
              </a:tblGrid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170750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606421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6151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77604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69512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7166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2906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57944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5140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21865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79714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5B72697-D20F-4FC7-9E83-961D6EE2A1D6}"/>
              </a:ext>
            </a:extLst>
          </p:cNvPr>
          <p:cNvGrpSpPr/>
          <p:nvPr/>
        </p:nvGrpSpPr>
        <p:grpSpPr>
          <a:xfrm>
            <a:off x="4727159" y="3109534"/>
            <a:ext cx="914400" cy="1013898"/>
            <a:chOff x="3412435" y="3853070"/>
            <a:chExt cx="914400" cy="1013898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07BCED8E-58FA-45C5-A3BD-A35083E99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2435" y="3853070"/>
              <a:ext cx="914400" cy="9144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DA87B78-4056-44ED-A4CB-8F761099F599}"/>
                </a:ext>
              </a:extLst>
            </p:cNvPr>
            <p:cNvSpPr/>
            <p:nvPr/>
          </p:nvSpPr>
          <p:spPr>
            <a:xfrm>
              <a:off x="3457023" y="4643583"/>
              <a:ext cx="796412" cy="223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공격자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93B7EC-4F66-42C8-8854-41F9F8DB7D97}"/>
              </a:ext>
            </a:extLst>
          </p:cNvPr>
          <p:cNvGrpSpPr/>
          <p:nvPr/>
        </p:nvGrpSpPr>
        <p:grpSpPr>
          <a:xfrm>
            <a:off x="6924514" y="1850974"/>
            <a:ext cx="914400" cy="1013898"/>
            <a:chOff x="5930347" y="3853070"/>
            <a:chExt cx="914400" cy="1013898"/>
          </a:xfrm>
        </p:grpSpPr>
        <p:pic>
          <p:nvPicPr>
            <p:cNvPr id="43" name="그래픽 42" descr="사용자 단색으로 채워진">
              <a:extLst>
                <a:ext uri="{FF2B5EF4-FFF2-40B4-BE49-F238E27FC236}">
                  <a16:creationId xmlns:a16="http://schemas.microsoft.com/office/drawing/2014/main" id="{97D77954-32D9-470E-885E-077808E1B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0347" y="3853070"/>
              <a:ext cx="914400" cy="914400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ACD948-D58E-4EA8-996E-827EFBC637D5}"/>
                </a:ext>
              </a:extLst>
            </p:cNvPr>
            <p:cNvSpPr/>
            <p:nvPr/>
          </p:nvSpPr>
          <p:spPr>
            <a:xfrm>
              <a:off x="5989341" y="4643583"/>
              <a:ext cx="796412" cy="223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피격자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부분 원형 2">
            <a:extLst>
              <a:ext uri="{FF2B5EF4-FFF2-40B4-BE49-F238E27FC236}">
                <a16:creationId xmlns:a16="http://schemas.microsoft.com/office/drawing/2014/main" id="{791D3A95-698E-4EE8-881B-0EB005455BC4}"/>
              </a:ext>
            </a:extLst>
          </p:cNvPr>
          <p:cNvSpPr/>
          <p:nvPr/>
        </p:nvSpPr>
        <p:spPr>
          <a:xfrm rot="5400000">
            <a:off x="2667093" y="838378"/>
            <a:ext cx="5456711" cy="5456711"/>
          </a:xfrm>
          <a:prstGeom prst="pie">
            <a:avLst>
              <a:gd name="adj1" fmla="val 12895855"/>
              <a:gd name="adj2" fmla="val 16200000"/>
            </a:avLst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AE6345-B292-4194-96C8-F09D4BAA76CA}"/>
              </a:ext>
            </a:extLst>
          </p:cNvPr>
          <p:cNvSpPr/>
          <p:nvPr/>
        </p:nvSpPr>
        <p:spPr>
          <a:xfrm>
            <a:off x="6015751" y="4463527"/>
            <a:ext cx="3646325" cy="6674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범위내 충돌박스가 존재하는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타깃에게 타격 판정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2047DB-95A9-4D72-A9C7-B82603371D79}"/>
              </a:ext>
            </a:extLst>
          </p:cNvPr>
          <p:cNvCxnSpPr>
            <a:cxnSpLocks/>
          </p:cNvCxnSpPr>
          <p:nvPr/>
        </p:nvCxnSpPr>
        <p:spPr>
          <a:xfrm>
            <a:off x="8079371" y="3566733"/>
            <a:ext cx="283718" cy="896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7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TWHan</dc:creator>
  <cp:lastModifiedBy>TWHan</cp:lastModifiedBy>
  <cp:revision>3</cp:revision>
  <dcterms:created xsi:type="dcterms:W3CDTF">2022-02-03T01:15:57Z</dcterms:created>
  <dcterms:modified xsi:type="dcterms:W3CDTF">2022-02-10T07:27:01Z</dcterms:modified>
</cp:coreProperties>
</file>