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4" r:id="rId5"/>
    <p:sldId id="268" r:id="rId6"/>
    <p:sldId id="265" r:id="rId7"/>
    <p:sldId id="258" r:id="rId8"/>
    <p:sldId id="259" r:id="rId9"/>
    <p:sldId id="260" r:id="rId10"/>
    <p:sldId id="271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66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0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7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4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0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9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4C3F-34AF-4A1E-95C5-0C72B3BAC438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0B1889-9177-4543-B30C-DF0BF2253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71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2860" y="2404534"/>
            <a:ext cx="8988725" cy="1646302"/>
          </a:xfrm>
        </p:spPr>
        <p:txBody>
          <a:bodyPr/>
          <a:lstStyle/>
          <a:p>
            <a:r>
              <a:rPr lang="ko-KR" altLang="en-US" dirty="0" err="1"/>
              <a:t>코딩교육용</a:t>
            </a:r>
            <a:r>
              <a:rPr lang="ko-KR" altLang="en-US" dirty="0"/>
              <a:t> 퍼즐게임 제안서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플레이 플랫폼 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PC</a:t>
            </a:r>
            <a:r>
              <a:rPr lang="ko-KR" altLang="en-US" sz="2200" dirty="0" smtClean="0">
                <a:latin typeface="+mn-ea"/>
              </a:rPr>
              <a:t>환경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en-US" altLang="ko-KR" sz="2200" dirty="0" smtClean="0"/>
              <a:t>windows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판매 플랫폼 </a:t>
            </a:r>
            <a:r>
              <a:rPr lang="en-US" altLang="ko-KR" sz="2400" dirty="0" smtClean="0"/>
              <a:t>:</a:t>
            </a:r>
          </a:p>
          <a:p>
            <a:pPr marL="457200" lvl="1" indent="0">
              <a:buNone/>
            </a:pPr>
            <a:r>
              <a:rPr lang="en-US" altLang="ko-KR" sz="2200" dirty="0" smtClean="0">
                <a:latin typeface="+mn-ea"/>
              </a:rPr>
              <a:t>-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교육부 </a:t>
            </a:r>
            <a:r>
              <a:rPr lang="en-US" altLang="ko-KR" sz="2200" dirty="0" smtClean="0"/>
              <a:t>/ </a:t>
            </a:r>
            <a:r>
              <a:rPr lang="ko-KR" altLang="en-US" sz="2200" dirty="0" err="1" smtClean="0"/>
              <a:t>미래부</a:t>
            </a:r>
            <a:r>
              <a:rPr lang="ko-KR" altLang="en-US" sz="2200" dirty="0" smtClean="0"/>
              <a:t> 산하기관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 smtClean="0">
                <a:latin typeface="+mn-ea"/>
              </a:rPr>
              <a:t>-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지역 </a:t>
            </a:r>
            <a:r>
              <a:rPr lang="ko-KR" altLang="en-US" sz="2200" dirty="0"/>
              <a:t>사회 공공 </a:t>
            </a:r>
            <a:r>
              <a:rPr lang="ko-KR" altLang="en-US" sz="2200" dirty="0" smtClean="0"/>
              <a:t>교육기관           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학교</a:t>
            </a:r>
            <a:r>
              <a:rPr lang="en-US" altLang="ko-KR" sz="2200" dirty="0"/>
              <a:t>, </a:t>
            </a:r>
            <a:r>
              <a:rPr lang="ko-KR" altLang="en-US" sz="2200" dirty="0"/>
              <a:t>아동센터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	</a:t>
            </a:r>
            <a:r>
              <a:rPr lang="en-US" altLang="ko-KR" sz="2400" dirty="0" smtClean="0">
                <a:latin typeface="+mn-ea"/>
              </a:rPr>
              <a:t>-</a:t>
            </a:r>
            <a:r>
              <a:rPr lang="en-US" altLang="ko-KR" sz="2400" dirty="0" smtClean="0"/>
              <a:t> SW </a:t>
            </a:r>
            <a:r>
              <a:rPr lang="ko-KR" altLang="en-US" sz="2400" dirty="0"/>
              <a:t>학원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952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7B3C-E7AD-4B5F-A16B-421DE962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여기서부터 게임설명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A83D8-E8FC-46D2-A0A4-C2761AC0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코딩테스트와 게임을 어떠한 형태로 연결한 것인지 방법을 제시</a:t>
            </a:r>
            <a:endParaRPr lang="en-US" altLang="ko-KR" dirty="0"/>
          </a:p>
          <a:p>
            <a:r>
              <a:rPr lang="ko-KR" altLang="en-US" dirty="0"/>
              <a:t>본 게임을 통해 이용자에게 기대되는 학습효과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청소년층을 타겟으로 잡기위한 외형적 요소를 연구하기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 + </a:t>
            </a:r>
            <a:r>
              <a:rPr lang="ko-KR" altLang="en-US" dirty="0"/>
              <a:t>게임설정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54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I . </a:t>
            </a:r>
            <a:r>
              <a:rPr lang="ko-KR" altLang="en-US" sz="3600" dirty="0"/>
              <a:t>개요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 . </a:t>
            </a:r>
            <a:r>
              <a:rPr lang="ko-KR" altLang="en-US" sz="3600" dirty="0"/>
              <a:t>게임설명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III. </a:t>
            </a:r>
            <a:r>
              <a:rPr lang="ko-KR" altLang="en-US" sz="3600" dirty="0"/>
              <a:t>시장분석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32264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코딩교육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차 산업혁명시대</a:t>
            </a:r>
            <a:r>
              <a:rPr lang="en-US" altLang="ko-KR" sz="2400" dirty="0"/>
              <a:t>, </a:t>
            </a:r>
            <a:r>
              <a:rPr lang="ko-KR" altLang="en-US" sz="2400" dirty="0"/>
              <a:t>우리가 사용하는 주변기기들의 원리를 알고 더 잘 활용하기 위해 필요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프로그래머 육성 </a:t>
            </a:r>
            <a:r>
              <a:rPr lang="en-US" altLang="ko-KR" sz="2400" dirty="0"/>
              <a:t>– X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코딩을 통해 컴퓨터의 사고 회로를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논리적으로 사고하는 방법을 터득해 나가도록 돕는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 해결 능력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78" y="2380891"/>
            <a:ext cx="2921892" cy="3371026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97" y="3105510"/>
            <a:ext cx="3418364" cy="1921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6245" y="3366212"/>
            <a:ext cx="7936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0" b="1" dirty="0"/>
              <a:t>≒</a:t>
            </a:r>
          </a:p>
        </p:txBody>
      </p:sp>
    </p:spTree>
    <p:extLst>
      <p:ext uri="{BB962C8B-B14F-4D97-AF65-F5344CB8AC3E}">
        <p14:creationId xmlns:p14="http://schemas.microsoft.com/office/powerpoint/2010/main" val="22331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FB78-215C-4CC7-899C-D47B6A3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기존의 노력과 한계점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72B0C-860F-4995-A1D6-125EED316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해외</a:t>
            </a:r>
            <a:endParaRPr lang="en-US" altLang="ko-KR" dirty="0"/>
          </a:p>
          <a:p>
            <a:r>
              <a:rPr lang="ko-KR" altLang="en-US" dirty="0"/>
              <a:t>스크래치</a:t>
            </a:r>
            <a:r>
              <a:rPr lang="en-US" altLang="ko-KR" dirty="0"/>
              <a:t>(SCRATCH)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(Raspberry Pi)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23BE0-E2DD-415C-A97E-AC415D3F0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국내</a:t>
            </a:r>
            <a:endParaRPr lang="en-US" altLang="ko-KR" dirty="0"/>
          </a:p>
          <a:p>
            <a:r>
              <a:rPr lang="ko-KR" altLang="en-US" dirty="0"/>
              <a:t>엔트리</a:t>
            </a:r>
            <a:r>
              <a:rPr lang="en-US" altLang="ko-KR" dirty="0"/>
              <a:t>(Entry)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마이크로빗</a:t>
            </a:r>
            <a:r>
              <a:rPr lang="en-US" altLang="ko-KR" dirty="0"/>
              <a:t>(</a:t>
            </a:r>
            <a:r>
              <a:rPr lang="en-US" altLang="ko-KR" dirty="0" err="1"/>
              <a:t>micro:bit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3ADB5-8D5E-4972-BA80-24EF1DBF3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94" y="3015154"/>
            <a:ext cx="2632176" cy="1498146"/>
          </a:xfrm>
          <a:prstGeom prst="rect">
            <a:avLst/>
          </a:prstGeom>
        </p:spPr>
      </p:pic>
      <p:pic>
        <p:nvPicPr>
          <p:cNvPr id="6" name="내용 개체 틀 4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0F0E332E-5131-43DC-AF87-A44FCB526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2868"/>
            <a:ext cx="1753388" cy="175338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A615C8-2151-449A-B6BB-740C5B8568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42" y="3015154"/>
            <a:ext cx="1990904" cy="1390522"/>
          </a:xfrm>
          <a:prstGeom prst="rect">
            <a:avLst/>
          </a:prstGeom>
        </p:spPr>
      </p:pic>
      <p:pic>
        <p:nvPicPr>
          <p:cNvPr id="9" name="그림 8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853C2C9-B400-48DE-9C78-B3DD3B774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86" y="5043094"/>
            <a:ext cx="2011392" cy="13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Gamification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err="1"/>
              <a:t>EduGame</a:t>
            </a:r>
            <a:endParaRPr lang="en-US" altLang="ko-KR" sz="2400" dirty="0"/>
          </a:p>
          <a:p>
            <a:r>
              <a:rPr lang="ko-KR" altLang="en-US" sz="2400" dirty="0"/>
              <a:t>놀이와 교육을 묶어 흥미를 유도하는 방식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커프만</a:t>
            </a:r>
            <a:r>
              <a:rPr lang="ko-KR" altLang="en-US" sz="2400" dirty="0"/>
              <a:t> 재단</a:t>
            </a:r>
            <a:r>
              <a:rPr lang="en-US" altLang="ko-KR" sz="2400" dirty="0"/>
              <a:t>(Kauffman Foundation) </a:t>
            </a:r>
            <a:r>
              <a:rPr lang="ko-KR" altLang="en-US" sz="2400" dirty="0"/>
              <a:t>연구결과 일반 수업과 비교해 학습 몰입도 </a:t>
            </a:r>
            <a:r>
              <a:rPr lang="en-US" altLang="ko-KR" sz="2400" dirty="0"/>
              <a:t>10</a:t>
            </a:r>
            <a:r>
              <a:rPr lang="ko-KR" altLang="en-US" sz="2400" dirty="0"/>
              <a:t>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비 게임 분야에 </a:t>
            </a:r>
            <a:r>
              <a:rPr lang="en-US" altLang="ko-KR" sz="2400" dirty="0"/>
              <a:t>‘</a:t>
            </a:r>
            <a:r>
              <a:rPr lang="ko-KR" altLang="en-US" sz="2400" dirty="0"/>
              <a:t>게임적 요소</a:t>
            </a:r>
            <a:r>
              <a:rPr lang="en-US" altLang="ko-KR" sz="2400" dirty="0"/>
              <a:t>’</a:t>
            </a:r>
            <a:r>
              <a:rPr lang="ko-KR" altLang="en-US" sz="2400" dirty="0"/>
              <a:t>를 집어넣어 학습에 흥미를 유도하고 </a:t>
            </a:r>
            <a:r>
              <a:rPr lang="ko-KR" altLang="en-US" sz="2400" dirty="0" err="1"/>
              <a:t>몰입감을</a:t>
            </a:r>
            <a:r>
              <a:rPr lang="ko-KR" altLang="en-US" sz="2400" dirty="0"/>
              <a:t> 높이는 효과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중독</a:t>
            </a:r>
            <a:r>
              <a:rPr lang="en-US" altLang="ko-KR" sz="2400" dirty="0"/>
              <a:t>’</a:t>
            </a:r>
            <a:r>
              <a:rPr lang="ko-KR" altLang="en-US" sz="2400" dirty="0"/>
              <a:t>에서 </a:t>
            </a:r>
            <a:r>
              <a:rPr lang="en-US" altLang="ko-KR" sz="2400" dirty="0"/>
              <a:t>‘</a:t>
            </a:r>
            <a:r>
              <a:rPr lang="ko-KR" altLang="en-US" sz="2400" dirty="0"/>
              <a:t>몰입</a:t>
            </a:r>
            <a:r>
              <a:rPr lang="en-US" altLang="ko-KR" sz="2400" dirty="0"/>
              <a:t>’</a:t>
            </a:r>
            <a:r>
              <a:rPr lang="ko-KR" altLang="en-US" sz="2400" dirty="0"/>
              <a:t>으로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3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Title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Better To Do Once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백문</a:t>
            </a:r>
            <a:r>
              <a:rPr lang="en-US" altLang="ko-KR" sz="2400" dirty="0"/>
              <a:t>(</a:t>
            </a:r>
            <a:r>
              <a:rPr lang="ko-KR" altLang="en-US" sz="2400" dirty="0"/>
              <a:t>百聞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불여일견</a:t>
            </a:r>
            <a:r>
              <a:rPr lang="en-US" altLang="ko-KR" sz="2400" dirty="0"/>
              <a:t>(</a:t>
            </a:r>
            <a:r>
              <a:rPr lang="ko-KR" altLang="en-US" sz="2400" dirty="0"/>
              <a:t>不如一見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백 번 듣는 것 보다 한 번 보는 것이 낫다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백견</a:t>
            </a:r>
            <a:r>
              <a:rPr lang="en-US" altLang="ko-KR" sz="2400" dirty="0"/>
              <a:t>(</a:t>
            </a:r>
            <a:r>
              <a:rPr lang="ko-KR" altLang="en-US" sz="2400" dirty="0"/>
              <a:t>百見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불여일주</a:t>
            </a:r>
            <a:r>
              <a:rPr lang="en-US" altLang="ko-KR" sz="2400" dirty="0"/>
              <a:t>(</a:t>
            </a:r>
            <a:r>
              <a:rPr lang="ko-KR" altLang="en-US" sz="2400" dirty="0"/>
              <a:t>不如一做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백 번 보는 것 보다 한 번 하는 것이 낫다</a:t>
            </a:r>
          </a:p>
        </p:txBody>
      </p:sp>
    </p:spTree>
    <p:extLst>
      <p:ext uri="{BB962C8B-B14F-4D97-AF65-F5344CB8AC3E}">
        <p14:creationId xmlns:p14="http://schemas.microsoft.com/office/powerpoint/2010/main" val="45029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Genre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2160589"/>
            <a:ext cx="886348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Coding Test</a:t>
            </a:r>
          </a:p>
          <a:p>
            <a:r>
              <a:rPr lang="ko-KR" altLang="en-US" sz="2400" dirty="0"/>
              <a:t>주어진 문제 상황을 여러 제한조건 아래에서 해결하는 것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Puzzle Game</a:t>
            </a:r>
          </a:p>
          <a:p>
            <a:r>
              <a:rPr lang="ko-KR" altLang="en-US" sz="2400" dirty="0"/>
              <a:t>어려운 문제</a:t>
            </a:r>
            <a:r>
              <a:rPr lang="en-US" altLang="ko-KR" sz="2400" dirty="0"/>
              <a:t>, </a:t>
            </a:r>
            <a:r>
              <a:rPr lang="ko-KR" altLang="en-US" sz="2400" dirty="0"/>
              <a:t>깊게 생각하게 만드는 문제</a:t>
            </a:r>
            <a:r>
              <a:rPr lang="en-US" altLang="ko-KR" sz="2400" dirty="0"/>
              <a:t>,</a:t>
            </a:r>
            <a:r>
              <a:rPr lang="ko-KR" altLang="en-US" sz="2400" dirty="0"/>
              <a:t> 어떠한 규칙 내에서 정해진 행위를 통해 조건을 완료하는 게임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8" y="4793933"/>
            <a:ext cx="1868536" cy="1868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301" y="4793933"/>
            <a:ext cx="1868537" cy="1868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2" y="4805094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Target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b="1" dirty="0"/>
          </a:p>
          <a:p>
            <a:r>
              <a:rPr lang="ko-KR" altLang="en-US" sz="2400" dirty="0"/>
              <a:t>표면적 수요자 </a:t>
            </a:r>
            <a:r>
              <a:rPr lang="en-US" altLang="ko-KR" sz="2400" dirty="0"/>
              <a:t>: </a:t>
            </a:r>
            <a:r>
              <a:rPr lang="ko-KR" altLang="en-US" sz="2400" dirty="0"/>
              <a:t>기초 </a:t>
            </a:r>
            <a:r>
              <a:rPr lang="ko-KR" altLang="en-US" sz="2400" dirty="0" err="1"/>
              <a:t>코딩교육</a:t>
            </a:r>
            <a:r>
              <a:rPr lang="ko-KR" altLang="en-US" sz="2400" dirty="0"/>
              <a:t> 대상자</a:t>
            </a:r>
            <a:r>
              <a:rPr lang="en-US" altLang="ko-KR" sz="2400" dirty="0"/>
              <a:t>, </a:t>
            </a:r>
            <a:r>
              <a:rPr lang="ko-KR" altLang="en-US" sz="2400" dirty="0"/>
              <a:t>주요 </a:t>
            </a:r>
            <a:r>
              <a:rPr lang="ko-KR" altLang="en-US" sz="2400" dirty="0" err="1"/>
              <a:t>이용층은</a:t>
            </a:r>
            <a:r>
              <a:rPr lang="ko-KR" altLang="en-US" sz="2400" dirty="0"/>
              <a:t> </a:t>
            </a:r>
            <a:r>
              <a:rPr lang="en-US" altLang="ko-KR" sz="2400" dirty="0"/>
              <a:t>8~16</a:t>
            </a:r>
            <a:r>
              <a:rPr lang="ko-KR" altLang="en-US" sz="2400" dirty="0"/>
              <a:t>세의 학생들로 예상됨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소프트웨어 교육 교육자</a:t>
            </a:r>
            <a:r>
              <a:rPr lang="en-US" altLang="ko-KR" sz="2400" dirty="0"/>
              <a:t> </a:t>
            </a:r>
            <a:r>
              <a:rPr lang="ko-KR" altLang="en-US" sz="2400" dirty="0"/>
              <a:t>집단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코딩입문자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900019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935</TotalTime>
  <Words>265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코딩교육용 퍼즐게임 제안서</vt:lpstr>
      <vt:lpstr>Index</vt:lpstr>
      <vt:lpstr>코딩교육??</vt:lpstr>
      <vt:lpstr>문제 해결 능력</vt:lpstr>
      <vt:lpstr>기존의 노력과 한계점</vt:lpstr>
      <vt:lpstr>Gamification</vt:lpstr>
      <vt:lpstr>Title </vt:lpstr>
      <vt:lpstr>Genre</vt:lpstr>
      <vt:lpstr>Target</vt:lpstr>
      <vt:lpstr>Platform</vt:lpstr>
      <vt:lpstr>여기서부터 게임설명 파트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inha225-15</dc:creator>
  <cp:lastModifiedBy>inha225-15</cp:lastModifiedBy>
  <cp:revision>18</cp:revision>
  <dcterms:created xsi:type="dcterms:W3CDTF">2021-04-21T03:02:20Z</dcterms:created>
  <dcterms:modified xsi:type="dcterms:W3CDTF">2021-04-26T08:49:55Z</dcterms:modified>
</cp:coreProperties>
</file>