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4" r:id="rId5"/>
    <p:sldId id="265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66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0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7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4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0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4C3F-34AF-4A1E-95C5-0C72B3BAC43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2860" y="2404534"/>
            <a:ext cx="8988725" cy="1646302"/>
          </a:xfrm>
        </p:spPr>
        <p:txBody>
          <a:bodyPr/>
          <a:lstStyle/>
          <a:p>
            <a:r>
              <a:rPr lang="ko-KR" altLang="en-US" dirty="0" err="1" smtClean="0"/>
              <a:t>코딩교육용</a:t>
            </a:r>
            <a:r>
              <a:rPr lang="ko-KR" altLang="en-US" dirty="0" smtClean="0"/>
              <a:t> 퍼즐게임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I . </a:t>
            </a:r>
            <a:r>
              <a:rPr lang="ko-KR" altLang="en-US" sz="3600" dirty="0" smtClean="0"/>
              <a:t>개요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II . </a:t>
            </a:r>
            <a:r>
              <a:rPr lang="ko-KR" altLang="en-US" sz="3600" dirty="0" smtClean="0"/>
              <a:t>게임설명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III. </a:t>
            </a:r>
            <a:r>
              <a:rPr lang="ko-KR" altLang="en-US" sz="3600" dirty="0" smtClean="0"/>
              <a:t>시장분석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322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코딩교육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차 산업혁명시대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우리가 사용하는 주변기기들의 원리를 알고 더 잘 활용하기 위해 필요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프로그래머 육성 </a:t>
            </a:r>
            <a:r>
              <a:rPr lang="en-US" altLang="ko-KR" sz="2400" dirty="0" smtClean="0"/>
              <a:t>– X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코딩을 통해 컴퓨터의 사고 회로를 이해하고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논리적으로 사고하는 방법을 터득해 나가도록 돕는 것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해결 능력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78" y="2380891"/>
            <a:ext cx="2921892" cy="3371026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97" y="3105510"/>
            <a:ext cx="3418364" cy="192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6245" y="3366212"/>
            <a:ext cx="7936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0" b="1" dirty="0" smtClean="0"/>
              <a:t>≒</a:t>
            </a:r>
            <a:endParaRPr lang="ko-KR" altLang="en-US" sz="8500" b="1" dirty="0"/>
          </a:p>
        </p:txBody>
      </p:sp>
    </p:spTree>
    <p:extLst>
      <p:ext uri="{BB962C8B-B14F-4D97-AF65-F5344CB8AC3E}">
        <p14:creationId xmlns:p14="http://schemas.microsoft.com/office/powerpoint/2010/main" val="22331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EduGame</a:t>
            </a:r>
            <a:endParaRPr lang="en-US" altLang="ko-KR" sz="2400" dirty="0"/>
          </a:p>
          <a:p>
            <a:r>
              <a:rPr lang="ko-KR" altLang="en-US" sz="2400" dirty="0" smtClean="0"/>
              <a:t>게임과 교육을 묶어 흥미를 유도하는 방식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Kauffman Foundation </a:t>
            </a:r>
            <a:r>
              <a:rPr lang="ko-KR" altLang="en-US" sz="2400" dirty="0" smtClean="0"/>
              <a:t>연구결과 일반 수업과 비교해 학습 몰입도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비 게임 분야에 </a:t>
            </a:r>
            <a:r>
              <a:rPr lang="en-US" altLang="ko-KR" sz="2400" dirty="0"/>
              <a:t>‘</a:t>
            </a:r>
            <a:r>
              <a:rPr lang="ko-KR" altLang="en-US" sz="2400" dirty="0"/>
              <a:t>게임적 요소</a:t>
            </a:r>
            <a:r>
              <a:rPr lang="en-US" altLang="ko-KR" sz="2400" dirty="0"/>
              <a:t>’</a:t>
            </a:r>
            <a:r>
              <a:rPr lang="ko-KR" altLang="en-US" sz="2400" dirty="0"/>
              <a:t>를 집어넣어 학습에 흥미를 유도하고 </a:t>
            </a:r>
            <a:r>
              <a:rPr lang="ko-KR" altLang="en-US" sz="2400" dirty="0" err="1"/>
              <a:t>몰입감을</a:t>
            </a:r>
            <a:r>
              <a:rPr lang="ko-KR" altLang="en-US" sz="2400" dirty="0"/>
              <a:t> 높이는 효과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중독</a:t>
            </a:r>
            <a:r>
              <a:rPr lang="en-US" altLang="ko-KR" sz="2400" dirty="0"/>
              <a:t>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</a:t>
            </a:r>
            <a:r>
              <a:rPr lang="ko-KR" altLang="en-US" sz="2400" dirty="0"/>
              <a:t>몰입</a:t>
            </a:r>
            <a:r>
              <a:rPr lang="en-US" altLang="ko-KR" sz="2400" dirty="0"/>
              <a:t>’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3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Better To Do Once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백문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百聞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불여일견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不如一見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백 번 듣는 것 보다 한 번 보는 것이 낫다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백견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百見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불여일주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不如一做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백 번 보는 것 보다 한 번 하는 것이 낫다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2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886348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Coding Test</a:t>
            </a:r>
          </a:p>
          <a:p>
            <a:r>
              <a:rPr lang="ko-KR" altLang="en-US" sz="2400" dirty="0"/>
              <a:t>주어진 문제 상황을 여러 제한조건 아래에서 해결하는 </a:t>
            </a:r>
            <a:r>
              <a:rPr lang="ko-KR" altLang="en-US" sz="2400" dirty="0" smtClean="0"/>
              <a:t>것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Puzzle Game</a:t>
            </a:r>
          </a:p>
          <a:p>
            <a:r>
              <a:rPr lang="ko-KR" altLang="en-US" sz="2400" dirty="0" smtClean="0"/>
              <a:t>어려운 문제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깊게 생각하게 만드는 문제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어떠한 규칙 내에서 정해진 행위를 통해 조건을 완료하는 게임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8" y="4793933"/>
            <a:ext cx="1868536" cy="1868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01" y="4793933"/>
            <a:ext cx="1868537" cy="1868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2" y="4805094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b="1" dirty="0" smtClean="0"/>
          </a:p>
          <a:p>
            <a:pPr marL="0" indent="0">
              <a:buNone/>
            </a:pPr>
            <a:endParaRPr lang="en-US" altLang="ko-KR" sz="2600" b="1" dirty="0" smtClean="0"/>
          </a:p>
          <a:p>
            <a:r>
              <a:rPr lang="ko-KR" altLang="en-US" sz="2400" dirty="0" smtClean="0"/>
              <a:t>표면적 수요자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기초 </a:t>
            </a:r>
            <a:r>
              <a:rPr lang="ko-KR" altLang="en-US" sz="2400" dirty="0" err="1" smtClean="0"/>
              <a:t>코딩교육</a:t>
            </a:r>
            <a:r>
              <a:rPr lang="ko-KR" altLang="en-US" sz="2400" dirty="0" smtClean="0"/>
              <a:t> 대상자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주요 </a:t>
            </a:r>
            <a:r>
              <a:rPr lang="ko-KR" altLang="en-US" sz="2400" dirty="0" err="1" smtClean="0"/>
              <a:t>이용층은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8~16</a:t>
            </a:r>
            <a:r>
              <a:rPr lang="ko-KR" altLang="en-US" sz="2400" dirty="0" smtClean="0"/>
              <a:t>세의 학생들로 예상됨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소프트웨어 교육 교육자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집단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90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Platform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교육부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미래부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200" dirty="0" smtClean="0"/>
              <a:t>산하기관</a:t>
            </a:r>
            <a:endParaRPr lang="en-US" altLang="ko-KR" sz="22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SW</a:t>
            </a:r>
            <a:r>
              <a:rPr lang="ko-KR" altLang="en-US" sz="2400" dirty="0" smtClean="0"/>
              <a:t>교육 학원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학교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751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192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코딩교육용 퍼즐게임 제안서</vt:lpstr>
      <vt:lpstr>목차</vt:lpstr>
      <vt:lpstr>코딩교육??</vt:lpstr>
      <vt:lpstr>문제 해결 능력</vt:lpstr>
      <vt:lpstr>Gamification</vt:lpstr>
      <vt:lpstr>제목 </vt:lpstr>
      <vt:lpstr>장르</vt:lpstr>
      <vt:lpstr>Target</vt:lpstr>
      <vt:lpstr>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inha225-15</dc:creator>
  <cp:lastModifiedBy>inha225-15</cp:lastModifiedBy>
  <cp:revision>10</cp:revision>
  <dcterms:created xsi:type="dcterms:W3CDTF">2021-04-21T03:02:20Z</dcterms:created>
  <dcterms:modified xsi:type="dcterms:W3CDTF">2021-04-21T08:47:54Z</dcterms:modified>
</cp:coreProperties>
</file>