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07" r:id="rId3"/>
    <p:sldId id="313" r:id="rId4"/>
    <p:sldId id="30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71" autoAdjust="0"/>
    <p:restoredTop sz="96498" autoAdjust="0"/>
  </p:normalViewPr>
  <p:slideViewPr>
    <p:cSldViewPr snapToGrid="0" snapToObjects="1">
      <p:cViewPr varScale="1">
        <p:scale>
          <a:sx n="126" d="100"/>
          <a:sy n="126" d="100"/>
        </p:scale>
        <p:origin x="8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0E37-9139-054A-8EB0-9A00D7534F56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8DF2-C4B7-0647-9CB1-FB42579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3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8682-E585-F54B-8F39-4113524B28D1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6E36A-6302-EE4E-9316-F99E8884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0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671"/>
            <a:ext cx="7772400" cy="1470025"/>
          </a:xfrm>
        </p:spPr>
        <p:txBody>
          <a:bodyPr>
            <a:normAutofit/>
          </a:bodyPr>
          <a:lstStyle>
            <a:lvl1pPr>
              <a:defRPr sz="400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950" y="3063640"/>
            <a:ext cx="3715196" cy="186008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1289" y="2906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5944" y="3063640"/>
            <a:ext cx="3692256" cy="189865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60824" y="654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Heath Biostatistics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961" y="130603"/>
            <a:ext cx="8799729" cy="82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60" y="1155003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Public Heath Biostatistics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6356350"/>
            <a:ext cx="8839200" cy="0"/>
          </a:xfrm>
          <a:prstGeom prst="line">
            <a:avLst/>
          </a:prstGeom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3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00" kern="1200">
          <a:solidFill>
            <a:schemeClr val="accent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400" kern="1200">
          <a:solidFill>
            <a:schemeClr val="accent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4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AS.280.347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smtClean="0"/>
              <a:t>3.4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5944" y="3063639"/>
            <a:ext cx="3692256" cy="2674513"/>
          </a:xfrm>
        </p:spPr>
        <p:txBody>
          <a:bodyPr>
            <a:normAutofit/>
          </a:bodyPr>
          <a:lstStyle/>
          <a:p>
            <a:r>
              <a:rPr lang="en-US" dirty="0"/>
              <a:t>Present your ideas/work!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 on your projects!</a:t>
            </a:r>
          </a:p>
        </p:txBody>
      </p:sp>
    </p:spTree>
    <p:extLst>
      <p:ext uri="{BB962C8B-B14F-4D97-AF65-F5344CB8AC3E}">
        <p14:creationId xmlns:p14="http://schemas.microsoft.com/office/powerpoint/2010/main" val="29269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/>
          <a:lstStyle/>
          <a:p>
            <a:r>
              <a:rPr lang="en-US" dirty="0"/>
              <a:t>Your Project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Question: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set and design </a:t>
            </a:r>
          </a:p>
          <a:p>
            <a:pPr lvl="1"/>
            <a:r>
              <a:rPr lang="en-US" dirty="0"/>
              <a:t>Outcome: </a:t>
            </a:r>
          </a:p>
          <a:p>
            <a:pPr lvl="1"/>
            <a:r>
              <a:rPr lang="en-US" dirty="0"/>
              <a:t>Predictor variables of primary interest: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Effect modifiers: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Confounders:</a:t>
            </a:r>
          </a:p>
          <a:p>
            <a:pPr lvl="1"/>
            <a:endParaRPr lang="en-US" dirty="0"/>
          </a:p>
          <a:p>
            <a:r>
              <a:rPr lang="en-US" dirty="0"/>
              <a:t>DAG: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Primary analysis to address question: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Communicating results in tables, figures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41343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F8AF15-AC49-FC4E-A5E2-51DE7739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779364-C85F-944F-9DA3-A74D5AF37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April 29 (Monday): </a:t>
            </a:r>
            <a:endParaRPr lang="en-US" b="1" dirty="0"/>
          </a:p>
          <a:p>
            <a:pPr lvl="1">
              <a:lnSpc>
                <a:spcPct val="120000"/>
              </a:lnSpc>
            </a:pPr>
            <a:r>
              <a:rPr lang="en-US" dirty="0"/>
              <a:t>Each person will present their results to the class.  You will have ~3 minutes to talk about your project.  You should prepare ~4 slides to aid in your presentation:</a:t>
            </a:r>
          </a:p>
          <a:p>
            <a:pPr lvl="2"/>
            <a:r>
              <a:rPr lang="en-US" sz="2200" dirty="0"/>
              <a:t>Slide 1 will have your question, your data set, and your design (outcome, predictors, confounders, </a:t>
            </a:r>
            <a:r>
              <a:rPr lang="en-US" sz="2200" dirty="0" err="1"/>
              <a:t>etc</a:t>
            </a:r>
            <a:r>
              <a:rPr lang="en-US" sz="2200" dirty="0"/>
              <a:t>).  </a:t>
            </a:r>
          </a:p>
          <a:p>
            <a:pPr lvl="2"/>
            <a:r>
              <a:rPr lang="en-US" sz="2200" dirty="0"/>
              <a:t>Slide 2 should have a DAG showing your proposed relationship with confounders/modifiers included. </a:t>
            </a:r>
          </a:p>
          <a:p>
            <a:pPr lvl="2"/>
            <a:r>
              <a:rPr lang="en-US" sz="2200" dirty="0"/>
              <a:t>Slide 3 show be a data display that addresses your question.  </a:t>
            </a:r>
          </a:p>
          <a:p>
            <a:pPr lvl="2"/>
            <a:r>
              <a:rPr lang="en-US" sz="2200" dirty="0"/>
              <a:t>Slide 4 should show the results of a statistical analysis to answer your question.  </a:t>
            </a:r>
          </a:p>
          <a:p>
            <a:pPr lvl="2"/>
            <a:r>
              <a:rPr lang="en-US" sz="2200" b="1" dirty="0"/>
              <a:t>You should submit these slides Sunday night through Blackboard before coming to class</a:t>
            </a:r>
            <a:r>
              <a:rPr lang="en-US" sz="2200" b="1" dirty="0" smtClean="0"/>
              <a:t>.</a:t>
            </a:r>
          </a:p>
          <a:p>
            <a:pPr lvl="2"/>
            <a:r>
              <a:rPr lang="en-US" sz="2200" b="1" dirty="0" smtClean="0"/>
              <a:t>You should also submit your current work through </a:t>
            </a:r>
            <a:r>
              <a:rPr lang="en-US" sz="2200" b="1" dirty="0" err="1" smtClean="0"/>
              <a:t>Github</a:t>
            </a:r>
            <a:r>
              <a:rPr lang="en-US" sz="2200" b="1" dirty="0" smtClean="0"/>
              <a:t> so we can give you another round of comments on your work.</a:t>
            </a:r>
            <a:endParaRPr lang="en-US" sz="2200" b="1" dirty="0"/>
          </a:p>
          <a:p>
            <a:pPr lvl="1"/>
            <a:endParaRPr lang="en-US" dirty="0"/>
          </a:p>
          <a:p>
            <a:r>
              <a:rPr lang="en-US" b="1" dirty="0"/>
              <a:t>May 14 (Tuesday):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Your </a:t>
            </a:r>
            <a:r>
              <a:rPr lang="en-US" dirty="0" smtClean="0"/>
              <a:t>final written </a:t>
            </a:r>
            <a:r>
              <a:rPr lang="en-US" dirty="0"/>
              <a:t>report for your project is due at midnight through </a:t>
            </a:r>
            <a:r>
              <a:rPr lang="en-US" smtClean="0"/>
              <a:t>Github.</a:t>
            </a:r>
            <a:r>
              <a:rPr lang="en-US" dirty="0"/>
              <a:t>  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sz="2200" dirty="0" smtClean="0"/>
              <a:t>For </a:t>
            </a:r>
            <a:r>
              <a:rPr lang="en-US" sz="2200" dirty="0"/>
              <a:t>each question of interest, you should have a data display and a statistical analysis to address the question.  Write up your results in a few paragraphs to answer your questions.  In your write-up, you should refer to your data displays(s) and your analysis results.  Be numerate! </a:t>
            </a:r>
            <a:endParaRPr lang="en-US" sz="2200" dirty="0" smtClean="0"/>
          </a:p>
          <a:p>
            <a:pPr lvl="2">
              <a:lnSpc>
                <a:spcPct val="120000"/>
              </a:lnSpc>
            </a:pPr>
            <a:r>
              <a:rPr lang="en-US" sz="2200" b="1" dirty="0" smtClean="0"/>
              <a:t>Submit your .</a:t>
            </a:r>
            <a:r>
              <a:rPr lang="en-US" sz="2200" b="1" dirty="0" err="1" smtClean="0"/>
              <a:t>Rmd</a:t>
            </a:r>
            <a:r>
              <a:rPr lang="en-US" sz="2200" b="1" dirty="0" smtClean="0"/>
              <a:t> file with your final analysis through </a:t>
            </a:r>
            <a:r>
              <a:rPr lang="en-US" sz="2200" b="1" dirty="0" err="1" smtClean="0"/>
              <a:t>Github</a:t>
            </a:r>
            <a:r>
              <a:rPr lang="en-US" sz="2200" b="1" dirty="0" smtClean="0"/>
              <a:t>.  </a:t>
            </a:r>
          </a:p>
          <a:p>
            <a:pPr lvl="2">
              <a:lnSpc>
                <a:spcPct val="120000"/>
              </a:lnSpc>
            </a:pPr>
            <a:r>
              <a:rPr lang="en-US" sz="2200" dirty="0" smtClean="0"/>
              <a:t>If it successfully knits, you are done! If it doesn’t knit, please also include a written report in MS Word or PDF that includes your final report.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D3758E-8271-8644-899F-1DD0D8E5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68157E1-E8F6-3E4E-A1F0-C803268C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379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3.3 </a:t>
            </a:r>
            <a:r>
              <a:rPr lang="mr-IN" dirty="0"/>
              <a:t>–</a:t>
            </a:r>
            <a:r>
              <a:rPr lang="en-US" dirty="0"/>
              <a:t> Keep working!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your current work in R markdown through GitHub by Sunday @ midnight</a:t>
            </a:r>
          </a:p>
          <a:p>
            <a:pPr lvl="1"/>
            <a:r>
              <a:rPr lang="en-US" dirty="0" err="1"/>
              <a:t>Rmd</a:t>
            </a:r>
            <a:r>
              <a:rPr lang="en-US" dirty="0"/>
              <a:t> file and either dataset or knit html file</a:t>
            </a:r>
          </a:p>
          <a:p>
            <a:r>
              <a:rPr lang="en-US" dirty="0"/>
              <a:t>Include any specific questions you have or places where you are stuck</a:t>
            </a:r>
          </a:p>
          <a:p>
            <a:r>
              <a:rPr lang="en-US" dirty="0"/>
              <a:t>Be prepared to present (talk about) your work in class on Monday</a:t>
            </a:r>
          </a:p>
          <a:p>
            <a:endParaRPr lang="en-US" dirty="0"/>
          </a:p>
          <a:p>
            <a:r>
              <a:rPr lang="en-US" dirty="0"/>
              <a:t>If you are struggling or want to talk through your project/code please come to office hours!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5981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 algn="l">
          <a:buFont typeface="Arial"/>
          <a:buChar char="•"/>
          <a:defRPr sz="2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149</Words>
  <Application>Microsoft Macintosh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Black</vt:lpstr>
      <vt:lpstr>Calibri</vt:lpstr>
      <vt:lpstr>Arial</vt:lpstr>
      <vt:lpstr>Office Theme</vt:lpstr>
      <vt:lpstr>AS.280.347 Class 3.4</vt:lpstr>
      <vt:lpstr>Your Project Design</vt:lpstr>
      <vt:lpstr>Important dates</vt:lpstr>
      <vt:lpstr>Assignment 3.3 – Keep working!</vt:lpstr>
    </vt:vector>
  </TitlesOfParts>
  <Company>Johns Hopkins University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Taub</dc:creator>
  <cp:lastModifiedBy>Microsoft Office User</cp:lastModifiedBy>
  <cp:revision>188</cp:revision>
  <cp:lastPrinted>2018-04-02T18:43:37Z</cp:lastPrinted>
  <dcterms:created xsi:type="dcterms:W3CDTF">2014-03-27T19:01:42Z</dcterms:created>
  <dcterms:modified xsi:type="dcterms:W3CDTF">2019-04-22T19:05:11Z</dcterms:modified>
</cp:coreProperties>
</file>