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E5EE-3996-1146-ADDA-8443C7134C2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80BE3-75AC-364A-8ADA-A763AF7C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4274-18E1-994B-ABC2-F9AEDC4D4542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2F49-5D7A-0A4D-AAFC-B116BB2CB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97" y="182879"/>
            <a:ext cx="9249608" cy="6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11" y="4381055"/>
            <a:ext cx="10058400" cy="2243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82" y="115565"/>
            <a:ext cx="8649148" cy="4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" y="831253"/>
            <a:ext cx="5800539" cy="4063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55" y="831252"/>
            <a:ext cx="6038956" cy="40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" y="4987016"/>
            <a:ext cx="10058400" cy="1670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1" y="0"/>
            <a:ext cx="10058400" cy="49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5185933"/>
            <a:ext cx="10058400" cy="1421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5" y="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6" y="215153"/>
            <a:ext cx="9193916" cy="6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1" y="86061"/>
            <a:ext cx="10058400" cy="57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0"/>
            <a:ext cx="10058400" cy="66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3" y="387425"/>
            <a:ext cx="12006497" cy="34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7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2019-02-04T16:14:06Z</dcterms:created>
  <dcterms:modified xsi:type="dcterms:W3CDTF">2019-02-11T17:28:04Z</dcterms:modified>
</cp:coreProperties>
</file>