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4" r:id="rId3"/>
    <p:sldId id="312" r:id="rId4"/>
    <p:sldId id="315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2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AS.280.347</a:t>
            </a:r>
            <a:br>
              <a:rPr lang="en-US" dirty="0"/>
            </a:br>
            <a:r>
              <a:rPr lang="en-US" dirty="0"/>
              <a:t>Class 3.1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 smtClean="0"/>
              <a:t>Get projects up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 </a:t>
            </a:r>
            <a:r>
              <a:rPr lang="en-US" dirty="0"/>
              <a:t>your ideas/work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Questions/work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/>
              <a:t>Your Project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set and design </a:t>
            </a:r>
          </a:p>
          <a:p>
            <a:pPr lvl="1"/>
            <a:r>
              <a:rPr lang="en-US" dirty="0" smtClean="0"/>
              <a:t>Outcome: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Predictor variables of primary interest: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Effect modifiers: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Confounders: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Directed Acyclic Graph (DAG):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results in </a:t>
            </a:r>
            <a:r>
              <a:rPr lang="en-US" dirty="0" smtClean="0"/>
              <a:t>tables and figures: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77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8AF15-AC49-FC4E-A5E2-51DE77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presenting your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79364-C85F-944F-9DA3-A74D5AF3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analysis idea (what’s your question?)</a:t>
            </a:r>
          </a:p>
          <a:p>
            <a:endParaRPr lang="en-US" dirty="0"/>
          </a:p>
          <a:p>
            <a:r>
              <a:rPr lang="en-US" dirty="0"/>
              <a:t>Discuss problems you ran into (and solutions if you have them!)</a:t>
            </a:r>
          </a:p>
          <a:p>
            <a:endParaRPr lang="en-US" dirty="0"/>
          </a:p>
          <a:p>
            <a:r>
              <a:rPr lang="en-US" dirty="0"/>
              <a:t>Describe your: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endParaRPr lang="en-US" dirty="0"/>
          </a:p>
          <a:p>
            <a:r>
              <a:rPr lang="en-US" dirty="0"/>
              <a:t>To provide feedback: 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Make suggestions for improvement!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3758E-8271-8644-899F-1DD0D8E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68157E1-E8F6-3E4E-A1F0-C803268C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8939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/>
          <a:lstStyle/>
          <a:p>
            <a:r>
              <a:rPr lang="en-US" dirty="0" smtClean="0"/>
              <a:t>Types of regression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Logistic regression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Poisson regression (log-linear model)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43998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Update your short </a:t>
            </a:r>
            <a:r>
              <a:rPr lang="en-US" dirty="0"/>
              <a:t>introduction to your question of interest: 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Data source</a:t>
            </a:r>
          </a:p>
          <a:p>
            <a:pPr lvl="1"/>
            <a:r>
              <a:rPr lang="en-US" dirty="0"/>
              <a:t>Outcome variable</a:t>
            </a:r>
          </a:p>
          <a:p>
            <a:pPr lvl="1"/>
            <a:r>
              <a:rPr lang="en-US" dirty="0"/>
              <a:t>Primary predictor variable(s)</a:t>
            </a:r>
          </a:p>
          <a:p>
            <a:r>
              <a:rPr lang="en-US" dirty="0"/>
              <a:t>Read your data into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Examine and explore your data:</a:t>
            </a:r>
          </a:p>
          <a:p>
            <a:pPr lvl="1"/>
            <a:r>
              <a:rPr lang="en-US" dirty="0"/>
              <a:t>Summaries of your variables of interest</a:t>
            </a:r>
          </a:p>
          <a:p>
            <a:pPr lvl="2"/>
            <a:r>
              <a:rPr lang="en-US" dirty="0"/>
              <a:t>Is there missing data?  Anything unusual or concerning?</a:t>
            </a:r>
          </a:p>
          <a:p>
            <a:pPr lvl="1"/>
            <a:r>
              <a:rPr lang="en-US" dirty="0"/>
              <a:t>Recode from numbers to factors</a:t>
            </a:r>
          </a:p>
          <a:p>
            <a:pPr lvl="2"/>
            <a:r>
              <a:rPr lang="en-US" dirty="0"/>
              <a:t>1 -&gt; “female”, 0 -&gt; “male”,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Make a few basic exploratory plots to answer your question</a:t>
            </a:r>
          </a:p>
          <a:p>
            <a:r>
              <a:rPr lang="en-US" dirty="0"/>
              <a:t>What type of basic analysis could you use to address your question?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Submit assignment in R markdown through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by </a:t>
            </a:r>
            <a:r>
              <a:rPr lang="en-US" sz="1800" dirty="0"/>
              <a:t>Sunday @ midnight.</a:t>
            </a:r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5981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232</Words>
  <Application>Microsoft Macintosh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Calibri</vt:lpstr>
      <vt:lpstr>Arial</vt:lpstr>
      <vt:lpstr>Office Theme</vt:lpstr>
      <vt:lpstr>AS.280.347 Class 3.1</vt:lpstr>
      <vt:lpstr>Your Project Design</vt:lpstr>
      <vt:lpstr>When presenting your work:</vt:lpstr>
      <vt:lpstr>Types of regression analysis</vt:lpstr>
      <vt:lpstr>Assignment 3.2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176</cp:revision>
  <cp:lastPrinted>2018-04-02T18:43:37Z</cp:lastPrinted>
  <dcterms:created xsi:type="dcterms:W3CDTF">2014-03-27T19:01:42Z</dcterms:created>
  <dcterms:modified xsi:type="dcterms:W3CDTF">2019-04-01T17:32:02Z</dcterms:modified>
</cp:coreProperties>
</file>