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0" r:id="rId3"/>
    <p:sldId id="312" r:id="rId4"/>
    <p:sldId id="313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5" autoAdjust="0"/>
    <p:restoredTop sz="96498" autoAdjust="0"/>
  </p:normalViewPr>
  <p:slideViewPr>
    <p:cSldViewPr snapToGrid="0" snapToObjects="1">
      <p:cViewPr varScale="1">
        <p:scale>
          <a:sx n="128" d="100"/>
          <a:sy n="128" d="100"/>
        </p:scale>
        <p:origin x="1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AS.280.347</a:t>
            </a:r>
            <a:br>
              <a:rPr lang="en-US" dirty="0"/>
            </a:br>
            <a:r>
              <a:rPr lang="en-US" dirty="0"/>
              <a:t>Class 3.4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/>
              <a:t>Poisson regression</a:t>
            </a:r>
          </a:p>
          <a:p>
            <a:r>
              <a:rPr lang="en-US" dirty="0"/>
              <a:t>A couple administrative details</a:t>
            </a:r>
          </a:p>
          <a:p>
            <a:r>
              <a:rPr lang="en-US" dirty="0"/>
              <a:t>Present your ideas/work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D226-C6CF-324F-A502-E47D90A0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You’ve Run Into…?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26C7-3B26-3C4B-B1B7-B42D5200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Reading the data into R</a:t>
            </a:r>
            <a:endParaRPr lang="en-US" dirty="0"/>
          </a:p>
          <a:p>
            <a:r>
              <a:rPr lang="en-US" b="1" dirty="0"/>
              <a:t>Exploring the data</a:t>
            </a:r>
          </a:p>
          <a:p>
            <a:r>
              <a:rPr lang="en-US" b="1" dirty="0"/>
              <a:t>Poisson regression for counts/rates (see notes posted last week)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8888-3C47-0A46-AB6C-7A636310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CF3E26-1CB4-D142-B5BE-B418ED52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20898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F15-AC49-FC4E-A5E2-51DE77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presenting your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9364-C85F-944F-9DA3-A74D5AF3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analysis idea (what’s your question?)</a:t>
            </a:r>
          </a:p>
          <a:p>
            <a:endParaRPr lang="en-US" dirty="0"/>
          </a:p>
          <a:p>
            <a:r>
              <a:rPr lang="en-US" dirty="0"/>
              <a:t>Discuss problems you ran into (and solutions if you have them!)</a:t>
            </a:r>
          </a:p>
          <a:p>
            <a:endParaRPr lang="en-US" dirty="0"/>
          </a:p>
          <a:p>
            <a:r>
              <a:rPr lang="en-US" dirty="0"/>
              <a:t>Describe your: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endParaRPr lang="en-US" dirty="0"/>
          </a:p>
          <a:p>
            <a:r>
              <a:rPr lang="en-US" dirty="0"/>
              <a:t>To provide feedback: 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Make suggestions for improvement!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758E-8271-8644-899F-1DD0D8E5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8157E1-E8F6-3E4E-A1F0-C803268C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8939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F15-AC49-FC4E-A5E2-51DE77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9364-C85F-944F-9DA3-A74D5AF3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April 27: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person will present their results to the class.  You will have ~3 minutes to talk about your project.  You should prepare ~4 slides to aid in your presentation:</a:t>
            </a:r>
          </a:p>
          <a:p>
            <a:pPr lvl="2"/>
            <a:r>
              <a:rPr lang="en-US" dirty="0"/>
              <a:t>Slide 1 will have your question, your data set, and your design (outcome, predictors, confounders, </a:t>
            </a:r>
            <a:r>
              <a:rPr lang="en-US" dirty="0" err="1"/>
              <a:t>etc</a:t>
            </a:r>
            <a:r>
              <a:rPr lang="en-US" dirty="0"/>
              <a:t>).  </a:t>
            </a:r>
          </a:p>
          <a:p>
            <a:pPr lvl="2"/>
            <a:r>
              <a:rPr lang="en-US" dirty="0"/>
              <a:t>Slide 2 should have a DAG showing your proposed relationship with confounders/modifiers included. </a:t>
            </a:r>
          </a:p>
          <a:p>
            <a:pPr lvl="2"/>
            <a:r>
              <a:rPr lang="en-US" dirty="0"/>
              <a:t>Slide 3 show be a data display that addresses your question.  </a:t>
            </a:r>
          </a:p>
          <a:p>
            <a:pPr lvl="2"/>
            <a:r>
              <a:rPr lang="en-US" dirty="0"/>
              <a:t>Slide 4 should show the results of a statistical analysis to answer your question.  </a:t>
            </a:r>
          </a:p>
          <a:p>
            <a:pPr lvl="2"/>
            <a:r>
              <a:rPr lang="en-US" b="1" dirty="0"/>
              <a:t>You should submit these slides Sunday night through GitHub (Blackboard?) before coming to class.</a:t>
            </a:r>
          </a:p>
          <a:p>
            <a:pPr lvl="2"/>
            <a:r>
              <a:rPr lang="en-US" b="1" dirty="0"/>
              <a:t>You should also submit your current work through GitHub so we can give you another round of comments on your work.</a:t>
            </a:r>
            <a:endParaRPr lang="en-US" dirty="0"/>
          </a:p>
          <a:p>
            <a:r>
              <a:rPr lang="en-US" b="1" dirty="0"/>
              <a:t>May 14 (Thursday):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Your written report for your project is due at midnight through Blackboard/GitHub.  For each question of interest, you should have a data display and a statistical analysis to address the question.  Write up your results in a few paragraphs to answer your questions.  In your write-up, you should refer to your data display(s) and your analysis results.  Be numerate!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758E-8271-8644-899F-1DD0D8E5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8157E1-E8F6-3E4E-A1F0-C803268C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3792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3.4 </a:t>
            </a:r>
            <a:r>
              <a:rPr lang="mr-IN" dirty="0"/>
              <a:t>–</a:t>
            </a:r>
            <a:r>
              <a:rPr lang="en-US" dirty="0"/>
              <a:t> Keep working!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your current work in R markdown through GitHub by Sunday @ midnight</a:t>
            </a:r>
          </a:p>
          <a:p>
            <a:pPr lvl="1"/>
            <a:r>
              <a:rPr lang="en-US" dirty="0" err="1"/>
              <a:t>Rmd</a:t>
            </a:r>
            <a:r>
              <a:rPr lang="en-US" dirty="0"/>
              <a:t> file and either dataset or knit html file</a:t>
            </a:r>
          </a:p>
          <a:p>
            <a:pPr lvl="1"/>
            <a:endParaRPr lang="en-US" dirty="0"/>
          </a:p>
          <a:p>
            <a:r>
              <a:rPr lang="en-US" dirty="0"/>
              <a:t>Include any specific questions you have or places where you are stuck</a:t>
            </a:r>
          </a:p>
          <a:p>
            <a:r>
              <a:rPr lang="en-US" dirty="0"/>
              <a:t>Be prepared to present (talk about) your work in class on Monday</a:t>
            </a:r>
          </a:p>
          <a:p>
            <a:endParaRPr lang="en-US" dirty="0"/>
          </a:p>
          <a:p>
            <a:r>
              <a:rPr lang="en-US" dirty="0"/>
              <a:t>If you are struggling or want to talk through your project/code please come to office hours or reach out over email!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59811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199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AS.280.347 Class 3.4</vt:lpstr>
      <vt:lpstr>Issues You’ve Run Into…?</vt:lpstr>
      <vt:lpstr>When presenting your work:</vt:lpstr>
      <vt:lpstr>Important dates</vt:lpstr>
      <vt:lpstr>Assignment 3.4 – Keep working!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Margaret Taub</cp:lastModifiedBy>
  <cp:revision>203</cp:revision>
  <cp:lastPrinted>2020-04-06T13:07:34Z</cp:lastPrinted>
  <dcterms:created xsi:type="dcterms:W3CDTF">2014-03-27T19:01:42Z</dcterms:created>
  <dcterms:modified xsi:type="dcterms:W3CDTF">2020-04-20T17:33:46Z</dcterms:modified>
</cp:coreProperties>
</file>