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lus Jakarta Sans ExtraBold"/>
      <p:bold r:id="rId10"/>
      <p:boldItalic r:id="rId11"/>
    </p:embeddedFont>
    <p:embeddedFont>
      <p:font typeface="Plus Jakarta Sans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Plus Jakarta Sans SemiBold"/>
      <p:regular r:id="rId17"/>
      <p:bold r:id="rId18"/>
      <p:italic r:id="rId19"/>
      <p:boldItalic r:id="rId20"/>
    </p:embeddedFont>
    <p:embeddedFont>
      <p:font typeface="Epilogue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PT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usJakartaSansSemiBold-boldItalic.fntdata"/><Relationship Id="rId22" Type="http://schemas.openxmlformats.org/officeDocument/2006/relationships/font" Target="fonts/Epilogue-bold.fntdata"/><Relationship Id="rId21" Type="http://schemas.openxmlformats.org/officeDocument/2006/relationships/font" Target="fonts/Epilogue-regular.fntdata"/><Relationship Id="rId24" Type="http://schemas.openxmlformats.org/officeDocument/2006/relationships/font" Target="fonts/Epilogue-boldItalic.fntdata"/><Relationship Id="rId23" Type="http://schemas.openxmlformats.org/officeDocument/2006/relationships/font" Target="fonts/Epilog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font" Target="fonts/PlusJakartaSansExtraBold-boldItalic.fntdata"/><Relationship Id="rId10" Type="http://schemas.openxmlformats.org/officeDocument/2006/relationships/font" Target="fonts/PlusJakartaSansExtraBold-bold.fntdata"/><Relationship Id="rId32" Type="http://schemas.openxmlformats.org/officeDocument/2006/relationships/font" Target="fonts/PTSans-boldItalic.fntdata"/><Relationship Id="rId13" Type="http://schemas.openxmlformats.org/officeDocument/2006/relationships/font" Target="fonts/PlusJakartaSans-bold.fntdata"/><Relationship Id="rId12" Type="http://schemas.openxmlformats.org/officeDocument/2006/relationships/font" Target="fonts/PlusJakartaSans-regular.fntdata"/><Relationship Id="rId15" Type="http://schemas.openxmlformats.org/officeDocument/2006/relationships/font" Target="fonts/PlusJakartaSans-boldItalic.fntdata"/><Relationship Id="rId14" Type="http://schemas.openxmlformats.org/officeDocument/2006/relationships/font" Target="fonts/PlusJakartaSans-italic.fntdata"/><Relationship Id="rId17" Type="http://schemas.openxmlformats.org/officeDocument/2006/relationships/font" Target="fonts/PlusJakartaSansSemiBold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PlusJakartaSansSemiBold-italic.fntdata"/><Relationship Id="rId18" Type="http://schemas.openxmlformats.org/officeDocument/2006/relationships/font" Target="fonts/PlusJakarta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38ebbfbbef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38ebbfbbef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38ebbfbbef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38ebbfbbef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38ebbfbbef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38ebbfbbef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38ebbfbbef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38ebbfbbef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38ebbfbbef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38ebbfbbef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25719" y="4458105"/>
            <a:ext cx="4030101" cy="1211247"/>
            <a:chOff x="430469" y="4172355"/>
            <a:chExt cx="4030101" cy="1211247"/>
          </a:xfrm>
        </p:grpSpPr>
        <p:grpSp>
          <p:nvGrpSpPr>
            <p:cNvPr id="10" name="Google Shape;10;p2"/>
            <p:cNvGrpSpPr/>
            <p:nvPr/>
          </p:nvGrpSpPr>
          <p:grpSpPr>
            <a:xfrm flipH="1" rot="5538019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rect b="b" l="l" r="r" t="t"/>
                <a:pathLst>
                  <a:path extrusionOk="0" h="75949" w="19328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 flipH="1" rot="5538019">
              <a:off x="3788155" y="4406606"/>
              <a:ext cx="75855" cy="75803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713250" y="539500"/>
            <a:ext cx="77175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713250" y="2415800"/>
            <a:ext cx="5329500" cy="43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1"/>
          <p:cNvGrpSpPr/>
          <p:nvPr/>
        </p:nvGrpSpPr>
        <p:grpSpPr>
          <a:xfrm>
            <a:off x="-3522023" y="-1485702"/>
            <a:ext cx="14667151" cy="7539144"/>
            <a:chOff x="-3522023" y="-1485702"/>
            <a:chExt cx="14667151" cy="7539144"/>
          </a:xfrm>
        </p:grpSpPr>
        <p:grpSp>
          <p:nvGrpSpPr>
            <p:cNvPr id="258" name="Google Shape;258;p11"/>
            <p:cNvGrpSpPr/>
            <p:nvPr/>
          </p:nvGrpSpPr>
          <p:grpSpPr>
            <a:xfrm>
              <a:off x="-3522023" y="-1485702"/>
              <a:ext cx="6937187" cy="7367552"/>
              <a:chOff x="-3522023" y="-1485702"/>
              <a:chExt cx="6937187" cy="7367552"/>
            </a:xfrm>
          </p:grpSpPr>
          <p:grpSp>
            <p:nvGrpSpPr>
              <p:cNvPr id="259" name="Google Shape;259;p11"/>
              <p:cNvGrpSpPr/>
              <p:nvPr/>
            </p:nvGrpSpPr>
            <p:grpSpPr>
              <a:xfrm flipH="1" rot="-5400000">
                <a:off x="-2601713" y="-2406012"/>
                <a:ext cx="3848803" cy="5689424"/>
                <a:chOff x="939875" y="457213"/>
                <a:chExt cx="1854488" cy="2741363"/>
              </a:xfrm>
            </p:grpSpPr>
            <p:sp>
              <p:nvSpPr>
                <p:cNvPr id="260" name="Google Shape;260;p11"/>
                <p:cNvSpPr/>
                <p:nvPr/>
              </p:nvSpPr>
              <p:spPr>
                <a:xfrm>
                  <a:off x="1024475" y="516800"/>
                  <a:ext cx="1687275" cy="2628525"/>
                </a:xfrm>
                <a:custGeom>
                  <a:rect b="b" l="l" r="r" t="t"/>
                  <a:pathLst>
                    <a:path extrusionOk="0" h="105141" w="67491">
                      <a:moveTo>
                        <a:pt x="66361" y="1"/>
                      </a:moveTo>
                      <a:cubicBezTo>
                        <a:pt x="66045" y="1"/>
                        <a:pt x="65756" y="122"/>
                        <a:pt x="65539" y="320"/>
                      </a:cubicBezTo>
                      <a:cubicBezTo>
                        <a:pt x="65310" y="531"/>
                        <a:pt x="65030" y="829"/>
                        <a:pt x="65016" y="1165"/>
                      </a:cubicBezTo>
                      <a:lnTo>
                        <a:pt x="65016" y="60154"/>
                      </a:lnTo>
                      <a:cubicBezTo>
                        <a:pt x="64995" y="60635"/>
                        <a:pt x="64636" y="61430"/>
                        <a:pt x="64280" y="61756"/>
                      </a:cubicBezTo>
                      <a:lnTo>
                        <a:pt x="57761" y="67727"/>
                      </a:lnTo>
                      <a:lnTo>
                        <a:pt x="20052" y="102103"/>
                      </a:lnTo>
                      <a:cubicBezTo>
                        <a:pt x="19707" y="102417"/>
                        <a:pt x="18927" y="102705"/>
                        <a:pt x="18439" y="102705"/>
                      </a:cubicBezTo>
                      <a:cubicBezTo>
                        <a:pt x="18422" y="102705"/>
                        <a:pt x="18404" y="102705"/>
                        <a:pt x="18388" y="102704"/>
                      </a:cubicBezTo>
                      <a:lnTo>
                        <a:pt x="1" y="102704"/>
                      </a:lnTo>
                      <a:lnTo>
                        <a:pt x="1" y="105137"/>
                      </a:lnTo>
                      <a:lnTo>
                        <a:pt x="18276" y="105137"/>
                      </a:lnTo>
                      <a:cubicBezTo>
                        <a:pt x="18326" y="105139"/>
                        <a:pt x="18377" y="105140"/>
                        <a:pt x="18428" y="105140"/>
                      </a:cubicBezTo>
                      <a:cubicBezTo>
                        <a:pt x="19526" y="105140"/>
                        <a:pt x="20901" y="104624"/>
                        <a:pt x="21693" y="103903"/>
                      </a:cubicBezTo>
                      <a:lnTo>
                        <a:pt x="52378" y="75930"/>
                      </a:lnTo>
                      <a:lnTo>
                        <a:pt x="52393" y="75947"/>
                      </a:lnTo>
                      <a:lnTo>
                        <a:pt x="59470" y="69465"/>
                      </a:lnTo>
                      <a:lnTo>
                        <a:pt x="65926" y="63552"/>
                      </a:lnTo>
                      <a:cubicBezTo>
                        <a:pt x="66752" y="62794"/>
                        <a:pt x="67411" y="61379"/>
                        <a:pt x="67461" y="60260"/>
                      </a:cubicBezTo>
                      <a:lnTo>
                        <a:pt x="67461" y="1272"/>
                      </a:lnTo>
                      <a:cubicBezTo>
                        <a:pt x="67490" y="600"/>
                        <a:pt x="67086" y="31"/>
                        <a:pt x="66414" y="2"/>
                      </a:cubicBezTo>
                      <a:lnTo>
                        <a:pt x="66415" y="2"/>
                      </a:lnTo>
                      <a:cubicBezTo>
                        <a:pt x="66397" y="1"/>
                        <a:pt x="66379" y="1"/>
                        <a:pt x="6636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11"/>
                <p:cNvSpPr/>
                <p:nvPr/>
              </p:nvSpPr>
              <p:spPr>
                <a:xfrm>
                  <a:off x="939875" y="534400"/>
                  <a:ext cx="1830625" cy="2664175"/>
                </a:xfrm>
                <a:custGeom>
                  <a:rect b="b" l="l" r="r" t="t"/>
                  <a:pathLst>
                    <a:path extrusionOk="0" h="106567" w="73225">
                      <a:moveTo>
                        <a:pt x="72094" y="1"/>
                      </a:moveTo>
                      <a:cubicBezTo>
                        <a:pt x="71780" y="1"/>
                        <a:pt x="71491" y="122"/>
                        <a:pt x="71274" y="320"/>
                      </a:cubicBezTo>
                      <a:cubicBezTo>
                        <a:pt x="71043" y="531"/>
                        <a:pt x="70765" y="829"/>
                        <a:pt x="70750" y="1165"/>
                      </a:cubicBezTo>
                      <a:lnTo>
                        <a:pt x="70750" y="60154"/>
                      </a:lnTo>
                      <a:cubicBezTo>
                        <a:pt x="70729" y="60635"/>
                        <a:pt x="70370" y="61430"/>
                        <a:pt x="70014" y="61756"/>
                      </a:cubicBezTo>
                      <a:lnTo>
                        <a:pt x="62182" y="69154"/>
                      </a:lnTo>
                      <a:lnTo>
                        <a:pt x="24473" y="103529"/>
                      </a:lnTo>
                      <a:cubicBezTo>
                        <a:pt x="24129" y="103844"/>
                        <a:pt x="23349" y="104132"/>
                        <a:pt x="22862" y="104132"/>
                      </a:cubicBezTo>
                      <a:cubicBezTo>
                        <a:pt x="22844" y="104132"/>
                        <a:pt x="22827" y="104131"/>
                        <a:pt x="22810" y="104130"/>
                      </a:cubicBezTo>
                      <a:lnTo>
                        <a:pt x="0" y="104130"/>
                      </a:lnTo>
                      <a:lnTo>
                        <a:pt x="0" y="106563"/>
                      </a:lnTo>
                      <a:lnTo>
                        <a:pt x="22697" y="106563"/>
                      </a:lnTo>
                      <a:cubicBezTo>
                        <a:pt x="22747" y="106566"/>
                        <a:pt x="22798" y="106567"/>
                        <a:pt x="22850" y="106567"/>
                      </a:cubicBezTo>
                      <a:cubicBezTo>
                        <a:pt x="23947" y="106567"/>
                        <a:pt x="25324" y="106050"/>
                        <a:pt x="26114" y="105330"/>
                      </a:cubicBezTo>
                      <a:lnTo>
                        <a:pt x="56800" y="77356"/>
                      </a:lnTo>
                      <a:lnTo>
                        <a:pt x="56816" y="77373"/>
                      </a:lnTo>
                      <a:lnTo>
                        <a:pt x="63892" y="70892"/>
                      </a:lnTo>
                      <a:lnTo>
                        <a:pt x="71659" y="63552"/>
                      </a:lnTo>
                      <a:cubicBezTo>
                        <a:pt x="72485" y="62794"/>
                        <a:pt x="73146" y="61379"/>
                        <a:pt x="73195" y="60260"/>
                      </a:cubicBezTo>
                      <a:lnTo>
                        <a:pt x="73195" y="1272"/>
                      </a:lnTo>
                      <a:cubicBezTo>
                        <a:pt x="73225" y="600"/>
                        <a:pt x="72821" y="32"/>
                        <a:pt x="72149" y="2"/>
                      </a:cubicBezTo>
                      <a:cubicBezTo>
                        <a:pt x="72131" y="1"/>
                        <a:pt x="72112" y="1"/>
                        <a:pt x="720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>
                  <a:off x="2721329" y="65600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>
                  <a:off x="2721329" y="1031508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11"/>
                <p:cNvSpPr/>
                <p:nvPr/>
              </p:nvSpPr>
              <p:spPr>
                <a:xfrm>
                  <a:off x="2721329" y="1407017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11"/>
                <p:cNvSpPr/>
                <p:nvPr/>
              </p:nvSpPr>
              <p:spPr>
                <a:xfrm>
                  <a:off x="2721329" y="1782525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11"/>
                <p:cNvSpPr/>
                <p:nvPr/>
              </p:nvSpPr>
              <p:spPr>
                <a:xfrm>
                  <a:off x="2713282" y="2047325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11"/>
                <p:cNvSpPr/>
                <p:nvPr/>
              </p:nvSpPr>
              <p:spPr>
                <a:xfrm>
                  <a:off x="2662119" y="65600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11"/>
                <p:cNvSpPr/>
                <p:nvPr/>
              </p:nvSpPr>
              <p:spPr>
                <a:xfrm>
                  <a:off x="2662119" y="1031508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11"/>
                <p:cNvSpPr/>
                <p:nvPr/>
              </p:nvSpPr>
              <p:spPr>
                <a:xfrm>
                  <a:off x="2662119" y="1407017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11"/>
                <p:cNvSpPr/>
                <p:nvPr/>
              </p:nvSpPr>
              <p:spPr>
                <a:xfrm>
                  <a:off x="2662119" y="1782525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11"/>
                <p:cNvSpPr/>
                <p:nvPr/>
              </p:nvSpPr>
              <p:spPr>
                <a:xfrm>
                  <a:off x="2660568" y="202415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1"/>
                <p:cNvSpPr/>
                <p:nvPr/>
              </p:nvSpPr>
              <p:spPr>
                <a:xfrm>
                  <a:off x="1239757" y="3148704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11"/>
                <p:cNvSpPr/>
                <p:nvPr/>
              </p:nvSpPr>
              <p:spPr>
                <a:xfrm rot="2759608">
                  <a:off x="2457387" y="2299952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11"/>
                <p:cNvSpPr/>
                <p:nvPr/>
              </p:nvSpPr>
              <p:spPr>
                <a:xfrm rot="2759608">
                  <a:off x="2150818" y="2577703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11"/>
                <p:cNvSpPr/>
                <p:nvPr/>
              </p:nvSpPr>
              <p:spPr>
                <a:xfrm rot="2759608">
                  <a:off x="1875135" y="2834496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11"/>
                <p:cNvSpPr/>
                <p:nvPr/>
              </p:nvSpPr>
              <p:spPr>
                <a:xfrm rot="2759608">
                  <a:off x="1529135" y="3141871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11"/>
                <p:cNvSpPr/>
                <p:nvPr/>
              </p:nvSpPr>
              <p:spPr>
                <a:xfrm>
                  <a:off x="1239757" y="309225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11"/>
                <p:cNvSpPr/>
                <p:nvPr/>
              </p:nvSpPr>
              <p:spPr>
                <a:xfrm rot="2759608">
                  <a:off x="1499810" y="3092196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11"/>
                <p:cNvSpPr/>
                <p:nvPr/>
              </p:nvSpPr>
              <p:spPr>
                <a:xfrm rot="2759608">
                  <a:off x="2420317" y="2256188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11"/>
                <p:cNvSpPr/>
                <p:nvPr/>
              </p:nvSpPr>
              <p:spPr>
                <a:xfrm rot="2759608">
                  <a:off x="2113748" y="2533940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11"/>
                <p:cNvSpPr/>
                <p:nvPr/>
              </p:nvSpPr>
              <p:spPr>
                <a:xfrm rot="2759608">
                  <a:off x="1838065" y="2790733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11"/>
                <p:cNvSpPr/>
                <p:nvPr/>
              </p:nvSpPr>
              <p:spPr>
                <a:xfrm>
                  <a:off x="2625663" y="457213"/>
                  <a:ext cx="109500" cy="1095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11"/>
                <p:cNvSpPr/>
                <p:nvPr/>
              </p:nvSpPr>
              <p:spPr>
                <a:xfrm>
                  <a:off x="2643863" y="4754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11"/>
                <p:cNvSpPr/>
                <p:nvPr/>
              </p:nvSpPr>
              <p:spPr>
                <a:xfrm>
                  <a:off x="2684863" y="529116"/>
                  <a:ext cx="109500" cy="1095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11"/>
                <p:cNvSpPr/>
                <p:nvPr/>
              </p:nvSpPr>
              <p:spPr>
                <a:xfrm>
                  <a:off x="2703063" y="547316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6" name="Google Shape;286;p11"/>
              <p:cNvGrpSpPr/>
              <p:nvPr/>
            </p:nvGrpSpPr>
            <p:grpSpPr>
              <a:xfrm flipH="1" rot="10800000">
                <a:off x="-1340511" y="3543652"/>
                <a:ext cx="4755675" cy="2338198"/>
                <a:chOff x="5910900" y="252875"/>
                <a:chExt cx="2291450" cy="1126625"/>
              </a:xfrm>
            </p:grpSpPr>
            <p:sp>
              <p:nvSpPr>
                <p:cNvPr id="287" name="Google Shape;287;p11"/>
                <p:cNvSpPr/>
                <p:nvPr/>
              </p:nvSpPr>
              <p:spPr>
                <a:xfrm>
                  <a:off x="5932300" y="277225"/>
                  <a:ext cx="2245700" cy="1077950"/>
                </a:xfrm>
                <a:custGeom>
                  <a:rect b="b" l="l" r="r" t="t"/>
                  <a:pathLst>
                    <a:path extrusionOk="0" h="43118" w="89828">
                      <a:moveTo>
                        <a:pt x="58394" y="0"/>
                      </a:moveTo>
                      <a:cubicBezTo>
                        <a:pt x="57274" y="0"/>
                        <a:pt x="55831" y="598"/>
                        <a:pt x="55038" y="1390"/>
                      </a:cubicBezTo>
                      <a:lnTo>
                        <a:pt x="35308" y="21121"/>
                      </a:lnTo>
                      <a:cubicBezTo>
                        <a:pt x="34966" y="21462"/>
                        <a:pt x="34157" y="21798"/>
                        <a:pt x="33674" y="21798"/>
                      </a:cubicBezTo>
                      <a:lnTo>
                        <a:pt x="21682" y="21798"/>
                      </a:lnTo>
                      <a:cubicBezTo>
                        <a:pt x="20561" y="21798"/>
                        <a:pt x="19119" y="22395"/>
                        <a:pt x="18327" y="23188"/>
                      </a:cubicBezTo>
                      <a:lnTo>
                        <a:pt x="477" y="41038"/>
                      </a:lnTo>
                      <a:cubicBezTo>
                        <a:pt x="1" y="41514"/>
                        <a:pt x="1" y="42286"/>
                        <a:pt x="477" y="42760"/>
                      </a:cubicBezTo>
                      <a:cubicBezTo>
                        <a:pt x="714" y="42999"/>
                        <a:pt x="1026" y="43117"/>
                        <a:pt x="1337" y="43117"/>
                      </a:cubicBezTo>
                      <a:cubicBezTo>
                        <a:pt x="1649" y="43117"/>
                        <a:pt x="1960" y="42999"/>
                        <a:pt x="2199" y="42760"/>
                      </a:cubicBezTo>
                      <a:lnTo>
                        <a:pt x="20049" y="24910"/>
                      </a:lnTo>
                      <a:cubicBezTo>
                        <a:pt x="20390" y="24568"/>
                        <a:pt x="21199" y="24233"/>
                        <a:pt x="21682" y="24233"/>
                      </a:cubicBezTo>
                      <a:lnTo>
                        <a:pt x="33674" y="24233"/>
                      </a:lnTo>
                      <a:cubicBezTo>
                        <a:pt x="34795" y="24233"/>
                        <a:pt x="36237" y="23636"/>
                        <a:pt x="37030" y="22843"/>
                      </a:cubicBezTo>
                      <a:lnTo>
                        <a:pt x="56760" y="3113"/>
                      </a:lnTo>
                      <a:cubicBezTo>
                        <a:pt x="57101" y="2771"/>
                        <a:pt x="57911" y="2436"/>
                        <a:pt x="58394" y="2436"/>
                      </a:cubicBezTo>
                      <a:lnTo>
                        <a:pt x="88610" y="2436"/>
                      </a:lnTo>
                      <a:cubicBezTo>
                        <a:pt x="89282" y="2436"/>
                        <a:pt x="89827" y="1891"/>
                        <a:pt x="89827" y="1218"/>
                      </a:cubicBezTo>
                      <a:cubicBezTo>
                        <a:pt x="89827" y="546"/>
                        <a:pt x="89282" y="0"/>
                        <a:pt x="886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11"/>
                <p:cNvSpPr/>
                <p:nvPr/>
              </p:nvSpPr>
              <p:spPr>
                <a:xfrm>
                  <a:off x="5910900" y="1269900"/>
                  <a:ext cx="109650" cy="109600"/>
                </a:xfrm>
                <a:custGeom>
                  <a:rect b="b" l="l" r="r" t="t"/>
                  <a:pathLst>
                    <a:path extrusionOk="0" h="4384" w="4386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2"/>
                        <a:pt x="982" y="4384"/>
                        <a:pt x="2193" y="4384"/>
                      </a:cubicBezTo>
                      <a:cubicBezTo>
                        <a:pt x="3404" y="4384"/>
                        <a:pt x="4385" y="3402"/>
                        <a:pt x="4385" y="2193"/>
                      </a:cubicBezTo>
                      <a:cubicBezTo>
                        <a:pt x="4385" y="982"/>
                        <a:pt x="3404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11"/>
                <p:cNvSpPr/>
                <p:nvPr/>
              </p:nvSpPr>
              <p:spPr>
                <a:xfrm>
                  <a:off x="8092725" y="252875"/>
                  <a:ext cx="109625" cy="109600"/>
                </a:xfrm>
                <a:custGeom>
                  <a:rect b="b" l="l" r="r" t="t"/>
                  <a:pathLst>
                    <a:path extrusionOk="0" h="4384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2"/>
                        <a:pt x="982" y="4384"/>
                        <a:pt x="2193" y="4384"/>
                      </a:cubicBezTo>
                      <a:cubicBezTo>
                        <a:pt x="3404" y="4384"/>
                        <a:pt x="4385" y="3402"/>
                        <a:pt x="4385" y="2193"/>
                      </a:cubicBezTo>
                      <a:cubicBezTo>
                        <a:pt x="4385" y="982"/>
                        <a:pt x="3404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11"/>
                <p:cNvSpPr/>
                <p:nvPr/>
              </p:nvSpPr>
              <p:spPr>
                <a:xfrm>
                  <a:off x="7503975" y="28940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2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2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11"/>
                <p:cNvSpPr/>
                <p:nvPr/>
              </p:nvSpPr>
              <p:spPr>
                <a:xfrm>
                  <a:off x="7818288" y="289388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2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11"/>
                <p:cNvSpPr/>
                <p:nvPr/>
              </p:nvSpPr>
              <p:spPr>
                <a:xfrm>
                  <a:off x="7027475" y="5999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2" y="1461"/>
                      </a:cubicBezTo>
                      <a:cubicBezTo>
                        <a:pt x="1134" y="1461"/>
                        <a:pt x="1462" y="1135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11"/>
                <p:cNvSpPr/>
                <p:nvPr/>
              </p:nvSpPr>
              <p:spPr>
                <a:xfrm>
                  <a:off x="6514800" y="835300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1"/>
                      </a:moveTo>
                      <a:cubicBezTo>
                        <a:pt x="328" y="1"/>
                        <a:pt x="0" y="328"/>
                        <a:pt x="0" y="731"/>
                      </a:cubicBezTo>
                      <a:cubicBezTo>
                        <a:pt x="0" y="1135"/>
                        <a:pt x="328" y="1463"/>
                        <a:pt x="730" y="1463"/>
                      </a:cubicBezTo>
                      <a:cubicBezTo>
                        <a:pt x="1134" y="1463"/>
                        <a:pt x="1461" y="1135"/>
                        <a:pt x="1461" y="731"/>
                      </a:cubicBezTo>
                      <a:cubicBezTo>
                        <a:pt x="1461" y="328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11"/>
                <p:cNvSpPr/>
                <p:nvPr/>
              </p:nvSpPr>
              <p:spPr>
                <a:xfrm>
                  <a:off x="6246575" y="10028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2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2" y="1461"/>
                      </a:cubicBezTo>
                      <a:cubicBezTo>
                        <a:pt x="1135" y="1461"/>
                        <a:pt x="1462" y="1135"/>
                        <a:pt x="1462" y="731"/>
                      </a:cubicBezTo>
                      <a:cubicBezTo>
                        <a:pt x="1462" y="327"/>
                        <a:pt x="113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11"/>
                <p:cNvSpPr/>
                <p:nvPr/>
              </p:nvSpPr>
              <p:spPr>
                <a:xfrm>
                  <a:off x="7223725" y="40595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2" y="1462"/>
                      </a:cubicBezTo>
                      <a:cubicBezTo>
                        <a:pt x="1135" y="1462"/>
                        <a:pt x="1463" y="1135"/>
                        <a:pt x="1463" y="732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11"/>
                <p:cNvSpPr/>
                <p:nvPr/>
              </p:nvSpPr>
              <p:spPr>
                <a:xfrm>
                  <a:off x="6841550" y="779650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1"/>
                      </a:cubicBezTo>
                      <a:cubicBezTo>
                        <a:pt x="1" y="1135"/>
                        <a:pt x="327" y="1461"/>
                        <a:pt x="731" y="1461"/>
                      </a:cubicBezTo>
                      <a:cubicBezTo>
                        <a:pt x="1135" y="1461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>
                  <a:off x="5929113" y="12881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11"/>
                <p:cNvSpPr/>
                <p:nvPr/>
              </p:nvSpPr>
              <p:spPr>
                <a:xfrm>
                  <a:off x="6075125" y="117737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2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2" y="1461"/>
                      </a:cubicBezTo>
                      <a:cubicBezTo>
                        <a:pt x="1135" y="1461"/>
                        <a:pt x="1462" y="1135"/>
                        <a:pt x="1462" y="731"/>
                      </a:cubicBezTo>
                      <a:cubicBezTo>
                        <a:pt x="1462" y="327"/>
                        <a:pt x="113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11"/>
                <p:cNvSpPr/>
                <p:nvPr/>
              </p:nvSpPr>
              <p:spPr>
                <a:xfrm>
                  <a:off x="8110925" y="271075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0" name="Google Shape;300;p11"/>
            <p:cNvGrpSpPr/>
            <p:nvPr/>
          </p:nvGrpSpPr>
          <p:grpSpPr>
            <a:xfrm flipH="1" rot="5130056">
              <a:off x="7233612" y="1937315"/>
              <a:ext cx="1358242" cy="6377897"/>
              <a:chOff x="4851025" y="424250"/>
              <a:chExt cx="654450" cy="3073100"/>
            </a:xfrm>
          </p:grpSpPr>
          <p:sp>
            <p:nvSpPr>
              <p:cNvPr id="301" name="Google Shape;301;p11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11"/>
          <p:cNvSpPr txBox="1"/>
          <p:nvPr>
            <p:ph hasCustomPrompt="1" type="title"/>
          </p:nvPr>
        </p:nvSpPr>
        <p:spPr>
          <a:xfrm>
            <a:off x="3675166" y="539500"/>
            <a:ext cx="4755600" cy="123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b="1" sz="77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9" name="Google Shape;319;p11"/>
          <p:cNvSpPr txBox="1"/>
          <p:nvPr>
            <p:ph idx="1" type="subTitle"/>
          </p:nvPr>
        </p:nvSpPr>
        <p:spPr>
          <a:xfrm>
            <a:off x="3675166" y="1847674"/>
            <a:ext cx="4755600" cy="42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"/>
          <p:cNvSpPr txBox="1"/>
          <p:nvPr>
            <p:ph type="title"/>
          </p:nvPr>
        </p:nvSpPr>
        <p:spPr>
          <a:xfrm>
            <a:off x="720000" y="539500"/>
            <a:ext cx="2543100" cy="11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3" name="Google Shape;323;p13"/>
          <p:cNvGrpSpPr/>
          <p:nvPr/>
        </p:nvGrpSpPr>
        <p:grpSpPr>
          <a:xfrm>
            <a:off x="-1053680" y="-3611995"/>
            <a:ext cx="10943305" cy="9415649"/>
            <a:chOff x="-1053680" y="-3611995"/>
            <a:chExt cx="10943305" cy="9415649"/>
          </a:xfrm>
        </p:grpSpPr>
        <p:grpSp>
          <p:nvGrpSpPr>
            <p:cNvPr id="324" name="Google Shape;324;p13"/>
            <p:cNvGrpSpPr/>
            <p:nvPr/>
          </p:nvGrpSpPr>
          <p:grpSpPr>
            <a:xfrm flipH="1" rot="10800000">
              <a:off x="7703606" y="-3611995"/>
              <a:ext cx="2186019" cy="4663683"/>
              <a:chOff x="3061750" y="2798625"/>
              <a:chExt cx="1053300" cy="2247125"/>
            </a:xfrm>
          </p:grpSpPr>
          <p:grpSp>
            <p:nvGrpSpPr>
              <p:cNvPr id="325" name="Google Shape;325;p13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326" name="Google Shape;326;p13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3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3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3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3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3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1" name="Google Shape;341;p13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13"/>
            <p:cNvGrpSpPr/>
            <p:nvPr/>
          </p:nvGrpSpPr>
          <p:grpSpPr>
            <a:xfrm rot="-10532546">
              <a:off x="-807889" y="-617324"/>
              <a:ext cx="1358231" cy="6377843"/>
              <a:chOff x="4851025" y="424250"/>
              <a:chExt cx="654450" cy="3073100"/>
            </a:xfrm>
          </p:grpSpPr>
          <p:sp>
            <p:nvSpPr>
              <p:cNvPr id="345" name="Google Shape;345;p13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4" name="Google Shape;364;p14"/>
          <p:cNvGrpSpPr/>
          <p:nvPr/>
        </p:nvGrpSpPr>
        <p:grpSpPr>
          <a:xfrm>
            <a:off x="-1934777" y="-2221538"/>
            <a:ext cx="10950129" cy="7893752"/>
            <a:chOff x="-1934777" y="-2221538"/>
            <a:chExt cx="10950129" cy="7893752"/>
          </a:xfrm>
        </p:grpSpPr>
        <p:grpSp>
          <p:nvGrpSpPr>
            <p:cNvPr id="365" name="Google Shape;365;p14"/>
            <p:cNvGrpSpPr/>
            <p:nvPr/>
          </p:nvGrpSpPr>
          <p:grpSpPr>
            <a:xfrm rot="5400000">
              <a:off x="5468416" y="-1012799"/>
              <a:ext cx="4755675" cy="2338198"/>
              <a:chOff x="5910900" y="252875"/>
              <a:chExt cx="2291450" cy="1126625"/>
            </a:xfrm>
          </p:grpSpPr>
          <p:sp>
            <p:nvSpPr>
              <p:cNvPr id="366" name="Google Shape;366;p14"/>
              <p:cNvSpPr/>
              <p:nvPr/>
            </p:nvSpPr>
            <p:spPr>
              <a:xfrm>
                <a:off x="5932300" y="277225"/>
                <a:ext cx="2245700" cy="1077950"/>
              </a:xfrm>
              <a:custGeom>
                <a:rect b="b" l="l" r="r" t="t"/>
                <a:pathLst>
                  <a:path extrusionOk="0" h="43118" w="89828">
                    <a:moveTo>
                      <a:pt x="58394" y="0"/>
                    </a:moveTo>
                    <a:cubicBezTo>
                      <a:pt x="57274" y="0"/>
                      <a:pt x="55831" y="598"/>
                      <a:pt x="55038" y="1390"/>
                    </a:cubicBezTo>
                    <a:lnTo>
                      <a:pt x="35308" y="21121"/>
                    </a:lnTo>
                    <a:cubicBezTo>
                      <a:pt x="34966" y="21462"/>
                      <a:pt x="34157" y="21798"/>
                      <a:pt x="33674" y="21798"/>
                    </a:cubicBezTo>
                    <a:lnTo>
                      <a:pt x="21682" y="21798"/>
                    </a:lnTo>
                    <a:cubicBezTo>
                      <a:pt x="20561" y="21798"/>
                      <a:pt x="19119" y="22395"/>
                      <a:pt x="18327" y="23188"/>
                    </a:cubicBezTo>
                    <a:lnTo>
                      <a:pt x="477" y="41038"/>
                    </a:lnTo>
                    <a:cubicBezTo>
                      <a:pt x="1" y="41514"/>
                      <a:pt x="1" y="42286"/>
                      <a:pt x="477" y="42760"/>
                    </a:cubicBezTo>
                    <a:cubicBezTo>
                      <a:pt x="714" y="42999"/>
                      <a:pt x="1026" y="43117"/>
                      <a:pt x="1337" y="43117"/>
                    </a:cubicBezTo>
                    <a:cubicBezTo>
                      <a:pt x="1649" y="43117"/>
                      <a:pt x="1960" y="42999"/>
                      <a:pt x="2199" y="42760"/>
                    </a:cubicBezTo>
                    <a:lnTo>
                      <a:pt x="20049" y="24910"/>
                    </a:lnTo>
                    <a:cubicBezTo>
                      <a:pt x="20390" y="24568"/>
                      <a:pt x="21199" y="24233"/>
                      <a:pt x="21682" y="24233"/>
                    </a:cubicBezTo>
                    <a:lnTo>
                      <a:pt x="33674" y="24233"/>
                    </a:lnTo>
                    <a:cubicBezTo>
                      <a:pt x="34795" y="24233"/>
                      <a:pt x="36237" y="23636"/>
                      <a:pt x="37030" y="22843"/>
                    </a:cubicBezTo>
                    <a:lnTo>
                      <a:pt x="56760" y="3113"/>
                    </a:lnTo>
                    <a:cubicBezTo>
                      <a:pt x="57101" y="2771"/>
                      <a:pt x="57911" y="2436"/>
                      <a:pt x="58394" y="2436"/>
                    </a:cubicBezTo>
                    <a:lnTo>
                      <a:pt x="88610" y="2436"/>
                    </a:lnTo>
                    <a:cubicBezTo>
                      <a:pt x="89282" y="2436"/>
                      <a:pt x="89827" y="1891"/>
                      <a:pt x="89827" y="1218"/>
                    </a:cubicBezTo>
                    <a:cubicBezTo>
                      <a:pt x="89827" y="546"/>
                      <a:pt x="89282" y="0"/>
                      <a:pt x="886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5910900" y="1269900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4"/>
              <p:cNvSpPr/>
              <p:nvPr/>
            </p:nvSpPr>
            <p:spPr>
              <a:xfrm>
                <a:off x="8092725" y="252875"/>
                <a:ext cx="109625" cy="109600"/>
              </a:xfrm>
              <a:custGeom>
                <a:rect b="b" l="l" r="r" t="t"/>
                <a:pathLst>
                  <a:path extrusionOk="0" h="4384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4"/>
              <p:cNvSpPr/>
              <p:nvPr/>
            </p:nvSpPr>
            <p:spPr>
              <a:xfrm>
                <a:off x="7503975" y="28940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7818288" y="289388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7027475" y="5999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6514800" y="8353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6246575" y="1002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7223725" y="4059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3" y="1135"/>
                      <a:pt x="1463" y="732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6841550" y="7796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5929113" y="12881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6075125" y="117737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8110925" y="2710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14"/>
            <p:cNvGrpSpPr/>
            <p:nvPr/>
          </p:nvGrpSpPr>
          <p:grpSpPr>
            <a:xfrm flipH="1" rot="10800000">
              <a:off x="-1934777" y="917420"/>
              <a:ext cx="4482760" cy="4754793"/>
              <a:chOff x="4204225" y="2144350"/>
              <a:chExt cx="2159950" cy="2291025"/>
            </a:xfrm>
          </p:grpSpPr>
          <p:sp>
            <p:nvSpPr>
              <p:cNvPr id="380" name="Google Shape;380;p14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15"/>
          <p:cNvGrpSpPr/>
          <p:nvPr/>
        </p:nvGrpSpPr>
        <p:grpSpPr>
          <a:xfrm>
            <a:off x="506669" y="4553355"/>
            <a:ext cx="4030101" cy="1211247"/>
            <a:chOff x="430469" y="4172355"/>
            <a:chExt cx="4030101" cy="1211247"/>
          </a:xfrm>
        </p:grpSpPr>
        <p:grpSp>
          <p:nvGrpSpPr>
            <p:cNvPr id="400" name="Google Shape;400;p15"/>
            <p:cNvGrpSpPr/>
            <p:nvPr/>
          </p:nvGrpSpPr>
          <p:grpSpPr>
            <a:xfrm flipH="1" rot="5538019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401" name="Google Shape;401;p15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rect b="b" l="l" r="r" t="t"/>
                <a:pathLst>
                  <a:path extrusionOk="0" h="75949" w="19328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1" name="Google Shape;411;p15"/>
            <p:cNvSpPr/>
            <p:nvPr/>
          </p:nvSpPr>
          <p:spPr>
            <a:xfrm flipH="1" rot="5538019">
              <a:off x="3788155" y="4406606"/>
              <a:ext cx="75855" cy="75803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5"/>
          <p:cNvSpPr txBox="1"/>
          <p:nvPr>
            <p:ph type="title"/>
          </p:nvPr>
        </p:nvSpPr>
        <p:spPr>
          <a:xfrm>
            <a:off x="720000" y="539500"/>
            <a:ext cx="26754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3" name="Google Shape;413;p15"/>
          <p:cNvSpPr txBox="1"/>
          <p:nvPr>
            <p:ph idx="1" type="subTitle"/>
          </p:nvPr>
        </p:nvSpPr>
        <p:spPr>
          <a:xfrm flipH="1">
            <a:off x="3436200" y="1271869"/>
            <a:ext cx="2186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4" name="Google Shape;414;p15"/>
          <p:cNvSpPr txBox="1"/>
          <p:nvPr>
            <p:ph idx="2" type="subTitle"/>
          </p:nvPr>
        </p:nvSpPr>
        <p:spPr>
          <a:xfrm>
            <a:off x="6203725" y="2221498"/>
            <a:ext cx="2186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5" name="Google Shape;415;p15"/>
          <p:cNvSpPr txBox="1"/>
          <p:nvPr>
            <p:ph idx="3" type="subTitle"/>
          </p:nvPr>
        </p:nvSpPr>
        <p:spPr>
          <a:xfrm flipH="1">
            <a:off x="2657750" y="3171126"/>
            <a:ext cx="2186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6" name="Google Shape;416;p15"/>
          <p:cNvSpPr txBox="1"/>
          <p:nvPr>
            <p:ph idx="4" type="subTitle"/>
          </p:nvPr>
        </p:nvSpPr>
        <p:spPr>
          <a:xfrm>
            <a:off x="5425950" y="4120750"/>
            <a:ext cx="2186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7" name="Google Shape;417;p15"/>
          <p:cNvSpPr txBox="1"/>
          <p:nvPr>
            <p:ph hasCustomPrompt="1" idx="5" type="title"/>
          </p:nvPr>
        </p:nvSpPr>
        <p:spPr>
          <a:xfrm flipH="1">
            <a:off x="5080808" y="545940"/>
            <a:ext cx="5415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" name="Google Shape;418;p15"/>
          <p:cNvSpPr txBox="1"/>
          <p:nvPr>
            <p:ph hasCustomPrompt="1" idx="6" type="title"/>
          </p:nvPr>
        </p:nvSpPr>
        <p:spPr>
          <a:xfrm flipH="1">
            <a:off x="4302361" y="2453554"/>
            <a:ext cx="5415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" name="Google Shape;419;p15"/>
          <p:cNvSpPr txBox="1"/>
          <p:nvPr>
            <p:ph hasCustomPrompt="1" idx="7" type="title"/>
          </p:nvPr>
        </p:nvSpPr>
        <p:spPr>
          <a:xfrm>
            <a:off x="6203718" y="1499747"/>
            <a:ext cx="5415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0" name="Google Shape;420;p15"/>
          <p:cNvSpPr txBox="1"/>
          <p:nvPr>
            <p:ph hasCustomPrompt="1" idx="8" type="title"/>
          </p:nvPr>
        </p:nvSpPr>
        <p:spPr>
          <a:xfrm>
            <a:off x="5423183" y="3407361"/>
            <a:ext cx="5415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1" name="Google Shape;421;p15"/>
          <p:cNvSpPr txBox="1"/>
          <p:nvPr>
            <p:ph idx="9" type="subTitle"/>
          </p:nvPr>
        </p:nvSpPr>
        <p:spPr>
          <a:xfrm flipH="1">
            <a:off x="3436200" y="890875"/>
            <a:ext cx="218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2" name="Google Shape;422;p15"/>
          <p:cNvSpPr txBox="1"/>
          <p:nvPr>
            <p:ph idx="13" type="subTitle"/>
          </p:nvPr>
        </p:nvSpPr>
        <p:spPr>
          <a:xfrm>
            <a:off x="6203731" y="1840500"/>
            <a:ext cx="218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3" name="Google Shape;423;p15"/>
          <p:cNvSpPr txBox="1"/>
          <p:nvPr>
            <p:ph idx="14" type="subTitle"/>
          </p:nvPr>
        </p:nvSpPr>
        <p:spPr>
          <a:xfrm flipH="1">
            <a:off x="2657740" y="2790125"/>
            <a:ext cx="218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15"/>
          <p:cNvSpPr txBox="1"/>
          <p:nvPr>
            <p:ph idx="15" type="subTitle"/>
          </p:nvPr>
        </p:nvSpPr>
        <p:spPr>
          <a:xfrm>
            <a:off x="5423175" y="3739750"/>
            <a:ext cx="218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6"/>
          <p:cNvSpPr txBox="1"/>
          <p:nvPr>
            <p:ph type="title"/>
          </p:nvPr>
        </p:nvSpPr>
        <p:spPr>
          <a:xfrm>
            <a:off x="4964050" y="2816725"/>
            <a:ext cx="34662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7" name="Google Shape;427;p16"/>
          <p:cNvSpPr txBox="1"/>
          <p:nvPr>
            <p:ph idx="1" type="subTitle"/>
          </p:nvPr>
        </p:nvSpPr>
        <p:spPr>
          <a:xfrm>
            <a:off x="713900" y="1080785"/>
            <a:ext cx="7716900" cy="16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28" name="Google Shape;428;p16"/>
          <p:cNvGrpSpPr/>
          <p:nvPr/>
        </p:nvGrpSpPr>
        <p:grpSpPr>
          <a:xfrm>
            <a:off x="-3365717" y="303959"/>
            <a:ext cx="6544357" cy="5725450"/>
            <a:chOff x="-3365717" y="303959"/>
            <a:chExt cx="6544357" cy="5725450"/>
          </a:xfrm>
        </p:grpSpPr>
        <p:grpSp>
          <p:nvGrpSpPr>
            <p:cNvPr id="429" name="Google Shape;429;p16"/>
            <p:cNvGrpSpPr/>
            <p:nvPr/>
          </p:nvGrpSpPr>
          <p:grpSpPr>
            <a:xfrm flipH="1" rot="10800000">
              <a:off x="-1304121" y="1064076"/>
              <a:ext cx="4482760" cy="4754793"/>
              <a:chOff x="4204225" y="2144350"/>
              <a:chExt cx="2159950" cy="2291025"/>
            </a:xfrm>
          </p:grpSpPr>
          <p:sp>
            <p:nvSpPr>
              <p:cNvPr id="430" name="Google Shape;430;p16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8" name="Google Shape;448;p16"/>
            <p:cNvGrpSpPr/>
            <p:nvPr/>
          </p:nvGrpSpPr>
          <p:grpSpPr>
            <a:xfrm rot="5675928">
              <a:off x="-811723" y="1907869"/>
              <a:ext cx="1358233" cy="6377855"/>
              <a:chOff x="4851025" y="424250"/>
              <a:chExt cx="654450" cy="3073100"/>
            </a:xfrm>
          </p:grpSpPr>
          <p:sp>
            <p:nvSpPr>
              <p:cNvPr id="449" name="Google Shape;449;p16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16"/>
            <p:cNvGrpSpPr/>
            <p:nvPr/>
          </p:nvGrpSpPr>
          <p:grpSpPr>
            <a:xfrm>
              <a:off x="-638282" y="303959"/>
              <a:ext cx="2186019" cy="4663683"/>
              <a:chOff x="3061750" y="2798625"/>
              <a:chExt cx="1053300" cy="2247125"/>
            </a:xfrm>
          </p:grpSpPr>
          <p:grpSp>
            <p:nvGrpSpPr>
              <p:cNvPr id="467" name="Google Shape;467;p16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468" name="Google Shape;468;p16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16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16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6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6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6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6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6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6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6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6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6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6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6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6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3" name="Google Shape;483;p16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7"/>
          <p:cNvGrpSpPr/>
          <p:nvPr/>
        </p:nvGrpSpPr>
        <p:grpSpPr>
          <a:xfrm>
            <a:off x="-3059374" y="393200"/>
            <a:ext cx="8206993" cy="5689424"/>
            <a:chOff x="-3059374" y="393200"/>
            <a:chExt cx="8206993" cy="5689424"/>
          </a:xfrm>
        </p:grpSpPr>
        <p:grpSp>
          <p:nvGrpSpPr>
            <p:cNvPr id="488" name="Google Shape;488;p17"/>
            <p:cNvGrpSpPr/>
            <p:nvPr/>
          </p:nvGrpSpPr>
          <p:grpSpPr>
            <a:xfrm flipH="1" rot="10800000">
              <a:off x="-3059374" y="393200"/>
              <a:ext cx="3848803" cy="5689424"/>
              <a:chOff x="939875" y="457213"/>
              <a:chExt cx="1854488" cy="2741363"/>
            </a:xfrm>
          </p:grpSpPr>
          <p:sp>
            <p:nvSpPr>
              <p:cNvPr id="489" name="Google Shape;489;p17"/>
              <p:cNvSpPr/>
              <p:nvPr/>
            </p:nvSpPr>
            <p:spPr>
              <a:xfrm>
                <a:off x="1024475" y="516800"/>
                <a:ext cx="1687275" cy="2628525"/>
              </a:xfrm>
              <a:custGeom>
                <a:rect b="b" l="l" r="r" t="t"/>
                <a:pathLst>
                  <a:path extrusionOk="0" h="105141" w="67491">
                    <a:moveTo>
                      <a:pt x="66361" y="1"/>
                    </a:moveTo>
                    <a:cubicBezTo>
                      <a:pt x="66045" y="1"/>
                      <a:pt x="65756" y="122"/>
                      <a:pt x="65539" y="320"/>
                    </a:cubicBezTo>
                    <a:cubicBezTo>
                      <a:pt x="65310" y="531"/>
                      <a:pt x="65030" y="829"/>
                      <a:pt x="65016" y="1165"/>
                    </a:cubicBezTo>
                    <a:lnTo>
                      <a:pt x="65016" y="60154"/>
                    </a:lnTo>
                    <a:cubicBezTo>
                      <a:pt x="64995" y="60635"/>
                      <a:pt x="64636" y="61430"/>
                      <a:pt x="64280" y="61756"/>
                    </a:cubicBezTo>
                    <a:lnTo>
                      <a:pt x="57761" y="67727"/>
                    </a:lnTo>
                    <a:lnTo>
                      <a:pt x="20052" y="102103"/>
                    </a:lnTo>
                    <a:cubicBezTo>
                      <a:pt x="19707" y="102417"/>
                      <a:pt x="18927" y="102705"/>
                      <a:pt x="18439" y="102705"/>
                    </a:cubicBezTo>
                    <a:cubicBezTo>
                      <a:pt x="18422" y="102705"/>
                      <a:pt x="18404" y="102705"/>
                      <a:pt x="18388" y="102704"/>
                    </a:cubicBezTo>
                    <a:lnTo>
                      <a:pt x="1" y="102704"/>
                    </a:lnTo>
                    <a:lnTo>
                      <a:pt x="1" y="105137"/>
                    </a:lnTo>
                    <a:lnTo>
                      <a:pt x="18276" y="105137"/>
                    </a:lnTo>
                    <a:cubicBezTo>
                      <a:pt x="18326" y="105139"/>
                      <a:pt x="18377" y="105140"/>
                      <a:pt x="18428" y="105140"/>
                    </a:cubicBezTo>
                    <a:cubicBezTo>
                      <a:pt x="19526" y="105140"/>
                      <a:pt x="20901" y="104624"/>
                      <a:pt x="21693" y="103903"/>
                    </a:cubicBezTo>
                    <a:lnTo>
                      <a:pt x="52378" y="75930"/>
                    </a:lnTo>
                    <a:lnTo>
                      <a:pt x="52393" y="75947"/>
                    </a:lnTo>
                    <a:lnTo>
                      <a:pt x="59470" y="69465"/>
                    </a:lnTo>
                    <a:lnTo>
                      <a:pt x="65926" y="63552"/>
                    </a:lnTo>
                    <a:cubicBezTo>
                      <a:pt x="66752" y="62794"/>
                      <a:pt x="67411" y="61379"/>
                      <a:pt x="67461" y="60260"/>
                    </a:cubicBezTo>
                    <a:lnTo>
                      <a:pt x="67461" y="1272"/>
                    </a:lnTo>
                    <a:cubicBezTo>
                      <a:pt x="67490" y="600"/>
                      <a:pt x="67086" y="31"/>
                      <a:pt x="66414" y="2"/>
                    </a:cubicBezTo>
                    <a:lnTo>
                      <a:pt x="66415" y="2"/>
                    </a:lnTo>
                    <a:cubicBezTo>
                      <a:pt x="66397" y="1"/>
                      <a:pt x="66379" y="1"/>
                      <a:pt x="66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939875" y="534400"/>
                <a:ext cx="1830625" cy="2664175"/>
              </a:xfrm>
              <a:custGeom>
                <a:rect b="b" l="l" r="r" t="t"/>
                <a:pathLst>
                  <a:path extrusionOk="0" h="106567" w="73225">
                    <a:moveTo>
                      <a:pt x="72094" y="1"/>
                    </a:moveTo>
                    <a:cubicBezTo>
                      <a:pt x="71780" y="1"/>
                      <a:pt x="71491" y="122"/>
                      <a:pt x="71274" y="320"/>
                    </a:cubicBezTo>
                    <a:cubicBezTo>
                      <a:pt x="71043" y="531"/>
                      <a:pt x="70765" y="829"/>
                      <a:pt x="70750" y="1165"/>
                    </a:cubicBezTo>
                    <a:lnTo>
                      <a:pt x="70750" y="60154"/>
                    </a:lnTo>
                    <a:cubicBezTo>
                      <a:pt x="70729" y="60635"/>
                      <a:pt x="70370" y="61430"/>
                      <a:pt x="70014" y="61756"/>
                    </a:cubicBezTo>
                    <a:lnTo>
                      <a:pt x="62182" y="69154"/>
                    </a:lnTo>
                    <a:lnTo>
                      <a:pt x="24473" y="103529"/>
                    </a:lnTo>
                    <a:cubicBezTo>
                      <a:pt x="24129" y="103844"/>
                      <a:pt x="23349" y="104132"/>
                      <a:pt x="22862" y="104132"/>
                    </a:cubicBezTo>
                    <a:cubicBezTo>
                      <a:pt x="22844" y="104132"/>
                      <a:pt x="22827" y="104131"/>
                      <a:pt x="22810" y="104130"/>
                    </a:cubicBezTo>
                    <a:lnTo>
                      <a:pt x="0" y="104130"/>
                    </a:lnTo>
                    <a:lnTo>
                      <a:pt x="0" y="106563"/>
                    </a:lnTo>
                    <a:lnTo>
                      <a:pt x="22697" y="106563"/>
                    </a:lnTo>
                    <a:cubicBezTo>
                      <a:pt x="22747" y="106566"/>
                      <a:pt x="22798" y="106567"/>
                      <a:pt x="22850" y="106567"/>
                    </a:cubicBezTo>
                    <a:cubicBezTo>
                      <a:pt x="23947" y="106567"/>
                      <a:pt x="25324" y="106050"/>
                      <a:pt x="26114" y="105330"/>
                    </a:cubicBezTo>
                    <a:lnTo>
                      <a:pt x="56800" y="77356"/>
                    </a:lnTo>
                    <a:lnTo>
                      <a:pt x="56816" y="77373"/>
                    </a:lnTo>
                    <a:lnTo>
                      <a:pt x="63892" y="70892"/>
                    </a:lnTo>
                    <a:lnTo>
                      <a:pt x="71659" y="63552"/>
                    </a:lnTo>
                    <a:cubicBezTo>
                      <a:pt x="72485" y="62794"/>
                      <a:pt x="73146" y="61379"/>
                      <a:pt x="73195" y="60260"/>
                    </a:cubicBezTo>
                    <a:lnTo>
                      <a:pt x="73195" y="1272"/>
                    </a:lnTo>
                    <a:cubicBezTo>
                      <a:pt x="73225" y="600"/>
                      <a:pt x="72821" y="32"/>
                      <a:pt x="72149" y="2"/>
                    </a:cubicBezTo>
                    <a:cubicBezTo>
                      <a:pt x="72131" y="1"/>
                      <a:pt x="72112" y="1"/>
                      <a:pt x="720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272132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272132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272132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272132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2713282" y="20473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266211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266211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266211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266211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2660568" y="20241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1239757" y="3148704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 rot="2759608">
                <a:off x="2457387" y="2299952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 rot="2759608">
                <a:off x="2150818" y="257770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 rot="2759608">
                <a:off x="1875135" y="28344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 rot="2759608">
                <a:off x="1529135" y="3141871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1239757" y="30922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 rot="2759608">
                <a:off x="1499810" y="30921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 rot="2759608">
                <a:off x="2420317" y="2256188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 rot="2759608">
                <a:off x="2113748" y="2533940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 rot="2759608">
                <a:off x="1838065" y="279073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2625663" y="457213"/>
                <a:ext cx="109500" cy="10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2643863" y="4754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2684863" y="529116"/>
                <a:ext cx="109500" cy="109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703063" y="547316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Google Shape;515;p17"/>
            <p:cNvGrpSpPr/>
            <p:nvPr/>
          </p:nvGrpSpPr>
          <p:grpSpPr>
            <a:xfrm rot="-5400000">
              <a:off x="1429856" y="2001111"/>
              <a:ext cx="2372980" cy="5062548"/>
              <a:chOff x="3061750" y="2798625"/>
              <a:chExt cx="1053300" cy="2247125"/>
            </a:xfrm>
          </p:grpSpPr>
          <p:grpSp>
            <p:nvGrpSpPr>
              <p:cNvPr id="516" name="Google Shape;516;p17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517" name="Google Shape;517;p17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17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17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17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17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7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17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17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17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17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7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7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7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7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17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2" name="Google Shape;532;p17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5" name="Google Shape;535;p17"/>
          <p:cNvSpPr/>
          <p:nvPr>
            <p:ph idx="2" type="pic"/>
          </p:nvPr>
        </p:nvSpPr>
        <p:spPr>
          <a:xfrm flipH="1">
            <a:off x="5144389" y="911550"/>
            <a:ext cx="3082500" cy="332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36" name="Google Shape;536;p17"/>
          <p:cNvSpPr txBox="1"/>
          <p:nvPr>
            <p:ph type="title"/>
          </p:nvPr>
        </p:nvSpPr>
        <p:spPr>
          <a:xfrm>
            <a:off x="1313925" y="984900"/>
            <a:ext cx="2948100" cy="22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7" name="Google Shape;537;p17"/>
          <p:cNvSpPr txBox="1"/>
          <p:nvPr>
            <p:ph idx="1" type="subTitle"/>
          </p:nvPr>
        </p:nvSpPr>
        <p:spPr>
          <a:xfrm>
            <a:off x="1313925" y="3194100"/>
            <a:ext cx="29481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18"/>
          <p:cNvGrpSpPr/>
          <p:nvPr/>
        </p:nvGrpSpPr>
        <p:grpSpPr>
          <a:xfrm>
            <a:off x="-2906366" y="-2813400"/>
            <a:ext cx="15360078" cy="8980821"/>
            <a:chOff x="-2906366" y="-2813400"/>
            <a:chExt cx="15360078" cy="8980821"/>
          </a:xfrm>
        </p:grpSpPr>
        <p:grpSp>
          <p:nvGrpSpPr>
            <p:cNvPr id="540" name="Google Shape;540;p18"/>
            <p:cNvGrpSpPr/>
            <p:nvPr/>
          </p:nvGrpSpPr>
          <p:grpSpPr>
            <a:xfrm rot="5400000">
              <a:off x="7684598" y="-3733711"/>
              <a:ext cx="3848803" cy="5689424"/>
              <a:chOff x="939875" y="457213"/>
              <a:chExt cx="1854488" cy="2741363"/>
            </a:xfrm>
          </p:grpSpPr>
          <p:sp>
            <p:nvSpPr>
              <p:cNvPr id="541" name="Google Shape;541;p18"/>
              <p:cNvSpPr/>
              <p:nvPr/>
            </p:nvSpPr>
            <p:spPr>
              <a:xfrm>
                <a:off x="1024475" y="516800"/>
                <a:ext cx="1687275" cy="2628525"/>
              </a:xfrm>
              <a:custGeom>
                <a:rect b="b" l="l" r="r" t="t"/>
                <a:pathLst>
                  <a:path extrusionOk="0" h="105141" w="67491">
                    <a:moveTo>
                      <a:pt x="66361" y="1"/>
                    </a:moveTo>
                    <a:cubicBezTo>
                      <a:pt x="66045" y="1"/>
                      <a:pt x="65756" y="122"/>
                      <a:pt x="65539" y="320"/>
                    </a:cubicBezTo>
                    <a:cubicBezTo>
                      <a:pt x="65310" y="531"/>
                      <a:pt x="65030" y="829"/>
                      <a:pt x="65016" y="1165"/>
                    </a:cubicBezTo>
                    <a:lnTo>
                      <a:pt x="65016" y="60154"/>
                    </a:lnTo>
                    <a:cubicBezTo>
                      <a:pt x="64995" y="60635"/>
                      <a:pt x="64636" y="61430"/>
                      <a:pt x="64280" y="61756"/>
                    </a:cubicBezTo>
                    <a:lnTo>
                      <a:pt x="57761" y="67727"/>
                    </a:lnTo>
                    <a:lnTo>
                      <a:pt x="20052" y="102103"/>
                    </a:lnTo>
                    <a:cubicBezTo>
                      <a:pt x="19707" y="102417"/>
                      <a:pt x="18927" y="102705"/>
                      <a:pt x="18439" y="102705"/>
                    </a:cubicBezTo>
                    <a:cubicBezTo>
                      <a:pt x="18422" y="102705"/>
                      <a:pt x="18404" y="102705"/>
                      <a:pt x="18388" y="102704"/>
                    </a:cubicBezTo>
                    <a:lnTo>
                      <a:pt x="1" y="102704"/>
                    </a:lnTo>
                    <a:lnTo>
                      <a:pt x="1" y="105137"/>
                    </a:lnTo>
                    <a:lnTo>
                      <a:pt x="18276" y="105137"/>
                    </a:lnTo>
                    <a:cubicBezTo>
                      <a:pt x="18326" y="105139"/>
                      <a:pt x="18377" y="105140"/>
                      <a:pt x="18428" y="105140"/>
                    </a:cubicBezTo>
                    <a:cubicBezTo>
                      <a:pt x="19526" y="105140"/>
                      <a:pt x="20901" y="104624"/>
                      <a:pt x="21693" y="103903"/>
                    </a:cubicBezTo>
                    <a:lnTo>
                      <a:pt x="52378" y="75930"/>
                    </a:lnTo>
                    <a:lnTo>
                      <a:pt x="52393" y="75947"/>
                    </a:lnTo>
                    <a:lnTo>
                      <a:pt x="59470" y="69465"/>
                    </a:lnTo>
                    <a:lnTo>
                      <a:pt x="65926" y="63552"/>
                    </a:lnTo>
                    <a:cubicBezTo>
                      <a:pt x="66752" y="62794"/>
                      <a:pt x="67411" y="61379"/>
                      <a:pt x="67461" y="60260"/>
                    </a:cubicBezTo>
                    <a:lnTo>
                      <a:pt x="67461" y="1272"/>
                    </a:lnTo>
                    <a:cubicBezTo>
                      <a:pt x="67490" y="600"/>
                      <a:pt x="67086" y="31"/>
                      <a:pt x="66414" y="2"/>
                    </a:cubicBezTo>
                    <a:lnTo>
                      <a:pt x="66415" y="2"/>
                    </a:lnTo>
                    <a:cubicBezTo>
                      <a:pt x="66397" y="1"/>
                      <a:pt x="66379" y="1"/>
                      <a:pt x="66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939875" y="534400"/>
                <a:ext cx="1830625" cy="2664175"/>
              </a:xfrm>
              <a:custGeom>
                <a:rect b="b" l="l" r="r" t="t"/>
                <a:pathLst>
                  <a:path extrusionOk="0" h="106567" w="73225">
                    <a:moveTo>
                      <a:pt x="72094" y="1"/>
                    </a:moveTo>
                    <a:cubicBezTo>
                      <a:pt x="71780" y="1"/>
                      <a:pt x="71491" y="122"/>
                      <a:pt x="71274" y="320"/>
                    </a:cubicBezTo>
                    <a:cubicBezTo>
                      <a:pt x="71043" y="531"/>
                      <a:pt x="70765" y="829"/>
                      <a:pt x="70750" y="1165"/>
                    </a:cubicBezTo>
                    <a:lnTo>
                      <a:pt x="70750" y="60154"/>
                    </a:lnTo>
                    <a:cubicBezTo>
                      <a:pt x="70729" y="60635"/>
                      <a:pt x="70370" y="61430"/>
                      <a:pt x="70014" y="61756"/>
                    </a:cubicBezTo>
                    <a:lnTo>
                      <a:pt x="62182" y="69154"/>
                    </a:lnTo>
                    <a:lnTo>
                      <a:pt x="24473" y="103529"/>
                    </a:lnTo>
                    <a:cubicBezTo>
                      <a:pt x="24129" y="103844"/>
                      <a:pt x="23349" y="104132"/>
                      <a:pt x="22862" y="104132"/>
                    </a:cubicBezTo>
                    <a:cubicBezTo>
                      <a:pt x="22844" y="104132"/>
                      <a:pt x="22827" y="104131"/>
                      <a:pt x="22810" y="104130"/>
                    </a:cubicBezTo>
                    <a:lnTo>
                      <a:pt x="0" y="104130"/>
                    </a:lnTo>
                    <a:lnTo>
                      <a:pt x="0" y="106563"/>
                    </a:lnTo>
                    <a:lnTo>
                      <a:pt x="22697" y="106563"/>
                    </a:lnTo>
                    <a:cubicBezTo>
                      <a:pt x="22747" y="106566"/>
                      <a:pt x="22798" y="106567"/>
                      <a:pt x="22850" y="106567"/>
                    </a:cubicBezTo>
                    <a:cubicBezTo>
                      <a:pt x="23947" y="106567"/>
                      <a:pt x="25324" y="106050"/>
                      <a:pt x="26114" y="105330"/>
                    </a:cubicBezTo>
                    <a:lnTo>
                      <a:pt x="56800" y="77356"/>
                    </a:lnTo>
                    <a:lnTo>
                      <a:pt x="56816" y="77373"/>
                    </a:lnTo>
                    <a:lnTo>
                      <a:pt x="63892" y="70892"/>
                    </a:lnTo>
                    <a:lnTo>
                      <a:pt x="71659" y="63552"/>
                    </a:lnTo>
                    <a:cubicBezTo>
                      <a:pt x="72485" y="62794"/>
                      <a:pt x="73146" y="61379"/>
                      <a:pt x="73195" y="60260"/>
                    </a:cubicBezTo>
                    <a:lnTo>
                      <a:pt x="73195" y="1272"/>
                    </a:lnTo>
                    <a:cubicBezTo>
                      <a:pt x="73225" y="600"/>
                      <a:pt x="72821" y="32"/>
                      <a:pt x="72149" y="2"/>
                    </a:cubicBezTo>
                    <a:cubicBezTo>
                      <a:pt x="72131" y="1"/>
                      <a:pt x="72112" y="1"/>
                      <a:pt x="720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272132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272132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272132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272132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713282" y="20473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66211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6211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66211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266211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2660568" y="20241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1239757" y="3148704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 rot="2759608">
                <a:off x="2457387" y="2299952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 rot="2759608">
                <a:off x="2150818" y="257770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 rot="2759608">
                <a:off x="1875135" y="28344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 rot="2759608">
                <a:off x="1529135" y="3141871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1239757" y="30922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 rot="2759608">
                <a:off x="1499810" y="30921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 rot="2759608">
                <a:off x="2420317" y="2256188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 rot="2759608">
                <a:off x="2113748" y="2533940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 rot="2759608">
                <a:off x="1838065" y="279073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25663" y="457213"/>
                <a:ext cx="109500" cy="10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643863" y="4754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684863" y="529116"/>
                <a:ext cx="109500" cy="109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703063" y="547316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7" name="Google Shape;567;p18"/>
            <p:cNvGrpSpPr/>
            <p:nvPr/>
          </p:nvGrpSpPr>
          <p:grpSpPr>
            <a:xfrm rot="5604526">
              <a:off x="-361830" y="2110985"/>
              <a:ext cx="1358227" cy="6377825"/>
              <a:chOff x="4851025" y="424250"/>
              <a:chExt cx="654450" cy="3073100"/>
            </a:xfrm>
          </p:grpSpPr>
          <p:sp>
            <p:nvSpPr>
              <p:cNvPr id="568" name="Google Shape;568;p18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8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5" name="Google Shape;585;p18"/>
          <p:cNvSpPr txBox="1"/>
          <p:nvPr>
            <p:ph type="title"/>
          </p:nvPr>
        </p:nvSpPr>
        <p:spPr>
          <a:xfrm>
            <a:off x="713225" y="539500"/>
            <a:ext cx="27375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6" name="Google Shape;586;p18"/>
          <p:cNvSpPr txBox="1"/>
          <p:nvPr>
            <p:ph idx="1" type="subTitle"/>
          </p:nvPr>
        </p:nvSpPr>
        <p:spPr>
          <a:xfrm>
            <a:off x="713225" y="1772525"/>
            <a:ext cx="27375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19"/>
          <p:cNvGrpSpPr/>
          <p:nvPr/>
        </p:nvGrpSpPr>
        <p:grpSpPr>
          <a:xfrm>
            <a:off x="-1863298" y="-2716693"/>
            <a:ext cx="11778583" cy="9289578"/>
            <a:chOff x="-1863298" y="-2716693"/>
            <a:chExt cx="11778583" cy="9289578"/>
          </a:xfrm>
        </p:grpSpPr>
        <p:grpSp>
          <p:nvGrpSpPr>
            <p:cNvPr id="589" name="Google Shape;589;p19"/>
            <p:cNvGrpSpPr/>
            <p:nvPr/>
          </p:nvGrpSpPr>
          <p:grpSpPr>
            <a:xfrm rot="10800000">
              <a:off x="202894" y="-1810398"/>
              <a:ext cx="3848803" cy="5689424"/>
              <a:chOff x="939875" y="457213"/>
              <a:chExt cx="1854488" cy="2741363"/>
            </a:xfrm>
          </p:grpSpPr>
          <p:sp>
            <p:nvSpPr>
              <p:cNvPr id="590" name="Google Shape;590;p19"/>
              <p:cNvSpPr/>
              <p:nvPr/>
            </p:nvSpPr>
            <p:spPr>
              <a:xfrm>
                <a:off x="1024475" y="516800"/>
                <a:ext cx="1687275" cy="2628525"/>
              </a:xfrm>
              <a:custGeom>
                <a:rect b="b" l="l" r="r" t="t"/>
                <a:pathLst>
                  <a:path extrusionOk="0" h="105141" w="67491">
                    <a:moveTo>
                      <a:pt x="66361" y="1"/>
                    </a:moveTo>
                    <a:cubicBezTo>
                      <a:pt x="66045" y="1"/>
                      <a:pt x="65756" y="122"/>
                      <a:pt x="65539" y="320"/>
                    </a:cubicBezTo>
                    <a:cubicBezTo>
                      <a:pt x="65310" y="531"/>
                      <a:pt x="65030" y="829"/>
                      <a:pt x="65016" y="1165"/>
                    </a:cubicBezTo>
                    <a:lnTo>
                      <a:pt x="65016" y="60154"/>
                    </a:lnTo>
                    <a:cubicBezTo>
                      <a:pt x="64995" y="60635"/>
                      <a:pt x="64636" y="61430"/>
                      <a:pt x="64280" y="61756"/>
                    </a:cubicBezTo>
                    <a:lnTo>
                      <a:pt x="57761" y="67727"/>
                    </a:lnTo>
                    <a:lnTo>
                      <a:pt x="20052" y="102103"/>
                    </a:lnTo>
                    <a:cubicBezTo>
                      <a:pt x="19707" y="102417"/>
                      <a:pt x="18927" y="102705"/>
                      <a:pt x="18439" y="102705"/>
                    </a:cubicBezTo>
                    <a:cubicBezTo>
                      <a:pt x="18422" y="102705"/>
                      <a:pt x="18404" y="102705"/>
                      <a:pt x="18388" y="102704"/>
                    </a:cubicBezTo>
                    <a:lnTo>
                      <a:pt x="1" y="102704"/>
                    </a:lnTo>
                    <a:lnTo>
                      <a:pt x="1" y="105137"/>
                    </a:lnTo>
                    <a:lnTo>
                      <a:pt x="18276" y="105137"/>
                    </a:lnTo>
                    <a:cubicBezTo>
                      <a:pt x="18326" y="105139"/>
                      <a:pt x="18377" y="105140"/>
                      <a:pt x="18428" y="105140"/>
                    </a:cubicBezTo>
                    <a:cubicBezTo>
                      <a:pt x="19526" y="105140"/>
                      <a:pt x="20901" y="104624"/>
                      <a:pt x="21693" y="103903"/>
                    </a:cubicBezTo>
                    <a:lnTo>
                      <a:pt x="52378" y="75930"/>
                    </a:lnTo>
                    <a:lnTo>
                      <a:pt x="52393" y="75947"/>
                    </a:lnTo>
                    <a:lnTo>
                      <a:pt x="59470" y="69465"/>
                    </a:lnTo>
                    <a:lnTo>
                      <a:pt x="65926" y="63552"/>
                    </a:lnTo>
                    <a:cubicBezTo>
                      <a:pt x="66752" y="62794"/>
                      <a:pt x="67411" y="61379"/>
                      <a:pt x="67461" y="60260"/>
                    </a:cubicBezTo>
                    <a:lnTo>
                      <a:pt x="67461" y="1272"/>
                    </a:lnTo>
                    <a:cubicBezTo>
                      <a:pt x="67490" y="600"/>
                      <a:pt x="67086" y="31"/>
                      <a:pt x="66414" y="2"/>
                    </a:cubicBezTo>
                    <a:lnTo>
                      <a:pt x="66415" y="2"/>
                    </a:lnTo>
                    <a:cubicBezTo>
                      <a:pt x="66397" y="1"/>
                      <a:pt x="66379" y="1"/>
                      <a:pt x="66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939875" y="534400"/>
                <a:ext cx="1830625" cy="2664175"/>
              </a:xfrm>
              <a:custGeom>
                <a:rect b="b" l="l" r="r" t="t"/>
                <a:pathLst>
                  <a:path extrusionOk="0" h="106567" w="73225">
                    <a:moveTo>
                      <a:pt x="72094" y="1"/>
                    </a:moveTo>
                    <a:cubicBezTo>
                      <a:pt x="71780" y="1"/>
                      <a:pt x="71491" y="122"/>
                      <a:pt x="71274" y="320"/>
                    </a:cubicBezTo>
                    <a:cubicBezTo>
                      <a:pt x="71043" y="531"/>
                      <a:pt x="70765" y="829"/>
                      <a:pt x="70750" y="1165"/>
                    </a:cubicBezTo>
                    <a:lnTo>
                      <a:pt x="70750" y="60154"/>
                    </a:lnTo>
                    <a:cubicBezTo>
                      <a:pt x="70729" y="60635"/>
                      <a:pt x="70370" y="61430"/>
                      <a:pt x="70014" y="61756"/>
                    </a:cubicBezTo>
                    <a:lnTo>
                      <a:pt x="62182" y="69154"/>
                    </a:lnTo>
                    <a:lnTo>
                      <a:pt x="24473" y="103529"/>
                    </a:lnTo>
                    <a:cubicBezTo>
                      <a:pt x="24129" y="103844"/>
                      <a:pt x="23349" y="104132"/>
                      <a:pt x="22862" y="104132"/>
                    </a:cubicBezTo>
                    <a:cubicBezTo>
                      <a:pt x="22844" y="104132"/>
                      <a:pt x="22827" y="104131"/>
                      <a:pt x="22810" y="104130"/>
                    </a:cubicBezTo>
                    <a:lnTo>
                      <a:pt x="0" y="104130"/>
                    </a:lnTo>
                    <a:lnTo>
                      <a:pt x="0" y="106563"/>
                    </a:lnTo>
                    <a:lnTo>
                      <a:pt x="22697" y="106563"/>
                    </a:lnTo>
                    <a:cubicBezTo>
                      <a:pt x="22747" y="106566"/>
                      <a:pt x="22798" y="106567"/>
                      <a:pt x="22850" y="106567"/>
                    </a:cubicBezTo>
                    <a:cubicBezTo>
                      <a:pt x="23947" y="106567"/>
                      <a:pt x="25324" y="106050"/>
                      <a:pt x="26114" y="105330"/>
                    </a:cubicBezTo>
                    <a:lnTo>
                      <a:pt x="56800" y="77356"/>
                    </a:lnTo>
                    <a:lnTo>
                      <a:pt x="56816" y="77373"/>
                    </a:lnTo>
                    <a:lnTo>
                      <a:pt x="63892" y="70892"/>
                    </a:lnTo>
                    <a:lnTo>
                      <a:pt x="71659" y="63552"/>
                    </a:lnTo>
                    <a:cubicBezTo>
                      <a:pt x="72485" y="62794"/>
                      <a:pt x="73146" y="61379"/>
                      <a:pt x="73195" y="60260"/>
                    </a:cubicBezTo>
                    <a:lnTo>
                      <a:pt x="73195" y="1272"/>
                    </a:lnTo>
                    <a:cubicBezTo>
                      <a:pt x="73225" y="600"/>
                      <a:pt x="72821" y="32"/>
                      <a:pt x="72149" y="2"/>
                    </a:cubicBezTo>
                    <a:cubicBezTo>
                      <a:pt x="72131" y="1"/>
                      <a:pt x="72112" y="1"/>
                      <a:pt x="720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272132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272132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272132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272132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2713282" y="20473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266211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266211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266211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266211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9"/>
              <p:cNvSpPr/>
              <p:nvPr/>
            </p:nvSpPr>
            <p:spPr>
              <a:xfrm>
                <a:off x="2660568" y="20241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1239757" y="3148704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 rot="2759608">
                <a:off x="2457387" y="2299952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 rot="2759608">
                <a:off x="2150818" y="257770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 rot="2759608">
                <a:off x="1875135" y="28344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 rot="2759608">
                <a:off x="1529135" y="3141871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1239757" y="30922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 rot="2759608">
                <a:off x="1499810" y="30921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 rot="2759608">
                <a:off x="2420317" y="2256188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 rot="2759608">
                <a:off x="2113748" y="2533940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 rot="2759608">
                <a:off x="1838065" y="279073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2625663" y="457213"/>
                <a:ext cx="109500" cy="10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2643863" y="4754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2684863" y="529116"/>
                <a:ext cx="109500" cy="109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2703063" y="547316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6" name="Google Shape;616;p19"/>
            <p:cNvGrpSpPr/>
            <p:nvPr/>
          </p:nvGrpSpPr>
          <p:grpSpPr>
            <a:xfrm rot="204526">
              <a:off x="8368648" y="-617165"/>
              <a:ext cx="1358227" cy="6377825"/>
              <a:chOff x="4851025" y="424250"/>
              <a:chExt cx="654450" cy="3073100"/>
            </a:xfrm>
          </p:grpSpPr>
          <p:sp>
            <p:nvSpPr>
              <p:cNvPr id="617" name="Google Shape;617;p19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19"/>
            <p:cNvGrpSpPr/>
            <p:nvPr/>
          </p:nvGrpSpPr>
          <p:grpSpPr>
            <a:xfrm rot="10800000">
              <a:off x="-1772833" y="-2716693"/>
              <a:ext cx="4482760" cy="4754793"/>
              <a:chOff x="4204225" y="2144350"/>
              <a:chExt cx="2159950" cy="2291025"/>
            </a:xfrm>
          </p:grpSpPr>
          <p:sp>
            <p:nvSpPr>
              <p:cNvPr id="635" name="Google Shape;635;p19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9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9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9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9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9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9"/>
            <p:cNvGrpSpPr/>
            <p:nvPr/>
          </p:nvGrpSpPr>
          <p:grpSpPr>
            <a:xfrm rot="5400000">
              <a:off x="-624466" y="3148034"/>
              <a:ext cx="2186019" cy="4663683"/>
              <a:chOff x="3061750" y="2798625"/>
              <a:chExt cx="1053300" cy="2247125"/>
            </a:xfrm>
          </p:grpSpPr>
          <p:grpSp>
            <p:nvGrpSpPr>
              <p:cNvPr id="654" name="Google Shape;654;p19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655" name="Google Shape;655;p19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9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9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9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19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19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9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9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9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9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9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9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9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19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19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0" name="Google Shape;670;p19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3" name="Google Shape;673;p19"/>
          <p:cNvSpPr txBox="1"/>
          <p:nvPr>
            <p:ph type="title"/>
          </p:nvPr>
        </p:nvSpPr>
        <p:spPr>
          <a:xfrm>
            <a:off x="3447900" y="539500"/>
            <a:ext cx="48084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4" name="Google Shape;674;p19"/>
          <p:cNvSpPr txBox="1"/>
          <p:nvPr>
            <p:ph idx="1" type="subTitle"/>
          </p:nvPr>
        </p:nvSpPr>
        <p:spPr>
          <a:xfrm>
            <a:off x="2966275" y="1221750"/>
            <a:ext cx="52899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0"/>
          <p:cNvSpPr txBox="1"/>
          <p:nvPr>
            <p:ph type="title"/>
          </p:nvPr>
        </p:nvSpPr>
        <p:spPr>
          <a:xfrm>
            <a:off x="720000" y="539500"/>
            <a:ext cx="31539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7" name="Google Shape;677;p20"/>
          <p:cNvSpPr txBox="1"/>
          <p:nvPr>
            <p:ph idx="1" type="subTitle"/>
          </p:nvPr>
        </p:nvSpPr>
        <p:spPr>
          <a:xfrm>
            <a:off x="1883585" y="2587977"/>
            <a:ext cx="19923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78" name="Google Shape;678;p20"/>
          <p:cNvSpPr txBox="1"/>
          <p:nvPr>
            <p:ph idx="2" type="subTitle"/>
          </p:nvPr>
        </p:nvSpPr>
        <p:spPr>
          <a:xfrm>
            <a:off x="5796849" y="4061276"/>
            <a:ext cx="19923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79" name="Google Shape;679;p20"/>
          <p:cNvSpPr txBox="1"/>
          <p:nvPr>
            <p:ph idx="3" type="subTitle"/>
          </p:nvPr>
        </p:nvSpPr>
        <p:spPr>
          <a:xfrm>
            <a:off x="1883584" y="2246700"/>
            <a:ext cx="1992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0" name="Google Shape;680;p20"/>
          <p:cNvSpPr txBox="1"/>
          <p:nvPr>
            <p:ph idx="4" type="subTitle"/>
          </p:nvPr>
        </p:nvSpPr>
        <p:spPr>
          <a:xfrm>
            <a:off x="5796849" y="3720000"/>
            <a:ext cx="1992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81" name="Google Shape;681;p20"/>
          <p:cNvGrpSpPr/>
          <p:nvPr/>
        </p:nvGrpSpPr>
        <p:grpSpPr>
          <a:xfrm>
            <a:off x="-1983976" y="-2958395"/>
            <a:ext cx="11811362" cy="8623459"/>
            <a:chOff x="-1983976" y="-2958395"/>
            <a:chExt cx="11811362" cy="8623459"/>
          </a:xfrm>
        </p:grpSpPr>
        <p:grpSp>
          <p:nvGrpSpPr>
            <p:cNvPr id="682" name="Google Shape;682;p20"/>
            <p:cNvGrpSpPr/>
            <p:nvPr/>
          </p:nvGrpSpPr>
          <p:grpSpPr>
            <a:xfrm flipH="1" rot="10800000">
              <a:off x="7641367" y="-2958395"/>
              <a:ext cx="2186019" cy="4663683"/>
              <a:chOff x="3061750" y="2798625"/>
              <a:chExt cx="1053300" cy="2247125"/>
            </a:xfrm>
          </p:grpSpPr>
          <p:grpSp>
            <p:nvGrpSpPr>
              <p:cNvPr id="683" name="Google Shape;683;p20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684" name="Google Shape;684;p20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20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20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20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0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0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0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20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0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0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0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0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0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0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0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9" name="Google Shape;699;p20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2" name="Google Shape;702;p20"/>
            <p:cNvGrpSpPr/>
            <p:nvPr/>
          </p:nvGrpSpPr>
          <p:grpSpPr>
            <a:xfrm flipH="1" rot="10800000">
              <a:off x="-1983976" y="910271"/>
              <a:ext cx="4482760" cy="4754793"/>
              <a:chOff x="4204225" y="2144350"/>
              <a:chExt cx="2159950" cy="2291025"/>
            </a:xfrm>
          </p:grpSpPr>
          <p:sp>
            <p:nvSpPr>
              <p:cNvPr id="703" name="Google Shape;703;p20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0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0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0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0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0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 flipH="1">
            <a:off x="3855175" y="3138636"/>
            <a:ext cx="4575600" cy="10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3855175" y="2269175"/>
            <a:ext cx="1180800" cy="86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 flipH="1">
            <a:off x="3855175" y="4174786"/>
            <a:ext cx="4575600" cy="43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21"/>
          <p:cNvGrpSpPr/>
          <p:nvPr/>
        </p:nvGrpSpPr>
        <p:grpSpPr>
          <a:xfrm>
            <a:off x="-3358617" y="-151795"/>
            <a:ext cx="6466222" cy="6259329"/>
            <a:chOff x="-3358617" y="-151795"/>
            <a:chExt cx="6466222" cy="6259329"/>
          </a:xfrm>
        </p:grpSpPr>
        <p:grpSp>
          <p:nvGrpSpPr>
            <p:cNvPr id="723" name="Google Shape;723;p21"/>
            <p:cNvGrpSpPr/>
            <p:nvPr/>
          </p:nvGrpSpPr>
          <p:grpSpPr>
            <a:xfrm rot="5675928">
              <a:off x="-804623" y="1985994"/>
              <a:ext cx="1358233" cy="6377855"/>
              <a:chOff x="4851025" y="424250"/>
              <a:chExt cx="654450" cy="3073100"/>
            </a:xfrm>
          </p:grpSpPr>
          <p:sp>
            <p:nvSpPr>
              <p:cNvPr id="724" name="Google Shape;724;p21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1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1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1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p21"/>
            <p:cNvGrpSpPr/>
            <p:nvPr/>
          </p:nvGrpSpPr>
          <p:grpSpPr>
            <a:xfrm>
              <a:off x="-327715" y="-151795"/>
              <a:ext cx="2186019" cy="4663683"/>
              <a:chOff x="3061750" y="2798625"/>
              <a:chExt cx="1053300" cy="2247125"/>
            </a:xfrm>
          </p:grpSpPr>
          <p:grpSp>
            <p:nvGrpSpPr>
              <p:cNvPr id="742" name="Google Shape;742;p21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743" name="Google Shape;743;p21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21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1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1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1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1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1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1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1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1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1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1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21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1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1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58" name="Google Shape;758;p21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1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1" name="Google Shape;761;p21"/>
          <p:cNvSpPr txBox="1"/>
          <p:nvPr>
            <p:ph type="title"/>
          </p:nvPr>
        </p:nvSpPr>
        <p:spPr>
          <a:xfrm>
            <a:off x="720000" y="539500"/>
            <a:ext cx="26040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2" name="Google Shape;762;p21"/>
          <p:cNvSpPr txBox="1"/>
          <p:nvPr>
            <p:ph idx="1" type="subTitle"/>
          </p:nvPr>
        </p:nvSpPr>
        <p:spPr>
          <a:xfrm>
            <a:off x="4477050" y="967409"/>
            <a:ext cx="23055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63" name="Google Shape;763;p21"/>
          <p:cNvSpPr txBox="1"/>
          <p:nvPr>
            <p:ph idx="2" type="subTitle"/>
          </p:nvPr>
        </p:nvSpPr>
        <p:spPr>
          <a:xfrm>
            <a:off x="4947630" y="2447100"/>
            <a:ext cx="23055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64" name="Google Shape;764;p21"/>
          <p:cNvSpPr txBox="1"/>
          <p:nvPr>
            <p:ph idx="3" type="subTitle"/>
          </p:nvPr>
        </p:nvSpPr>
        <p:spPr>
          <a:xfrm>
            <a:off x="5753902" y="3926792"/>
            <a:ext cx="23055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65" name="Google Shape;765;p21"/>
          <p:cNvSpPr txBox="1"/>
          <p:nvPr>
            <p:ph idx="4" type="subTitle"/>
          </p:nvPr>
        </p:nvSpPr>
        <p:spPr>
          <a:xfrm>
            <a:off x="4477058" y="591242"/>
            <a:ext cx="23055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6" name="Google Shape;766;p21"/>
          <p:cNvSpPr txBox="1"/>
          <p:nvPr>
            <p:ph idx="5" type="subTitle"/>
          </p:nvPr>
        </p:nvSpPr>
        <p:spPr>
          <a:xfrm>
            <a:off x="4947642" y="2070933"/>
            <a:ext cx="23055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7" name="Google Shape;767;p21"/>
          <p:cNvSpPr txBox="1"/>
          <p:nvPr>
            <p:ph idx="6" type="subTitle"/>
          </p:nvPr>
        </p:nvSpPr>
        <p:spPr>
          <a:xfrm>
            <a:off x="5753919" y="3550625"/>
            <a:ext cx="23055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22"/>
          <p:cNvGrpSpPr/>
          <p:nvPr/>
        </p:nvGrpSpPr>
        <p:grpSpPr>
          <a:xfrm rot="-5400000">
            <a:off x="1503074" y="2718787"/>
            <a:ext cx="2186019" cy="4663683"/>
            <a:chOff x="3061750" y="2798625"/>
            <a:chExt cx="1053300" cy="2247125"/>
          </a:xfrm>
        </p:grpSpPr>
        <p:grpSp>
          <p:nvGrpSpPr>
            <p:cNvPr id="770" name="Google Shape;770;p22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771" name="Google Shape;771;p22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2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2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2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2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2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6" name="Google Shape;786;p22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22"/>
          <p:cNvSpPr txBox="1"/>
          <p:nvPr>
            <p:ph type="title"/>
          </p:nvPr>
        </p:nvSpPr>
        <p:spPr>
          <a:xfrm>
            <a:off x="720000" y="539500"/>
            <a:ext cx="34269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0" name="Google Shape;790;p22"/>
          <p:cNvSpPr txBox="1"/>
          <p:nvPr>
            <p:ph idx="1" type="subTitle"/>
          </p:nvPr>
        </p:nvSpPr>
        <p:spPr>
          <a:xfrm>
            <a:off x="5337346" y="593250"/>
            <a:ext cx="30891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91" name="Google Shape;791;p22"/>
          <p:cNvSpPr txBox="1"/>
          <p:nvPr>
            <p:ph idx="2" type="subTitle"/>
          </p:nvPr>
        </p:nvSpPr>
        <p:spPr>
          <a:xfrm>
            <a:off x="5337346" y="2034684"/>
            <a:ext cx="30891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92" name="Google Shape;792;p22"/>
          <p:cNvSpPr txBox="1"/>
          <p:nvPr>
            <p:ph idx="3" type="subTitle"/>
          </p:nvPr>
        </p:nvSpPr>
        <p:spPr>
          <a:xfrm>
            <a:off x="5337346" y="3476119"/>
            <a:ext cx="30891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93" name="Google Shape;793;p22"/>
          <p:cNvSpPr txBox="1"/>
          <p:nvPr>
            <p:ph idx="4" type="subTitle"/>
          </p:nvPr>
        </p:nvSpPr>
        <p:spPr>
          <a:xfrm>
            <a:off x="5337346" y="1110396"/>
            <a:ext cx="30891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4" name="Google Shape;794;p22"/>
          <p:cNvSpPr txBox="1"/>
          <p:nvPr>
            <p:ph idx="5" type="subTitle"/>
          </p:nvPr>
        </p:nvSpPr>
        <p:spPr>
          <a:xfrm>
            <a:off x="5337346" y="2551868"/>
            <a:ext cx="30891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5" name="Google Shape;795;p22"/>
          <p:cNvSpPr txBox="1"/>
          <p:nvPr>
            <p:ph idx="6" type="subTitle"/>
          </p:nvPr>
        </p:nvSpPr>
        <p:spPr>
          <a:xfrm>
            <a:off x="5337346" y="3993339"/>
            <a:ext cx="30891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23"/>
          <p:cNvGrpSpPr/>
          <p:nvPr/>
        </p:nvGrpSpPr>
        <p:grpSpPr>
          <a:xfrm flipH="1" rot="10800000">
            <a:off x="-1469542" y="1064076"/>
            <a:ext cx="4482760" cy="4754793"/>
            <a:chOff x="4204225" y="2144350"/>
            <a:chExt cx="2159950" cy="2291025"/>
          </a:xfrm>
        </p:grpSpPr>
        <p:sp>
          <p:nvSpPr>
            <p:cNvPr id="798" name="Google Shape;798;p23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6" name="Google Shape;816;p23"/>
          <p:cNvSpPr txBox="1"/>
          <p:nvPr>
            <p:ph type="title"/>
          </p:nvPr>
        </p:nvSpPr>
        <p:spPr>
          <a:xfrm>
            <a:off x="720000" y="539500"/>
            <a:ext cx="27462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7" name="Google Shape;817;p23"/>
          <p:cNvSpPr txBox="1"/>
          <p:nvPr>
            <p:ph idx="1" type="subTitle"/>
          </p:nvPr>
        </p:nvSpPr>
        <p:spPr>
          <a:xfrm>
            <a:off x="4403665" y="982503"/>
            <a:ext cx="163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18" name="Google Shape;818;p23"/>
          <p:cNvSpPr txBox="1"/>
          <p:nvPr>
            <p:ph idx="2" type="subTitle"/>
          </p:nvPr>
        </p:nvSpPr>
        <p:spPr>
          <a:xfrm>
            <a:off x="6736975" y="1711552"/>
            <a:ext cx="163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19" name="Google Shape;819;p23"/>
          <p:cNvSpPr txBox="1"/>
          <p:nvPr>
            <p:ph idx="3" type="subTitle"/>
          </p:nvPr>
        </p:nvSpPr>
        <p:spPr>
          <a:xfrm>
            <a:off x="4403665" y="2259233"/>
            <a:ext cx="163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20" name="Google Shape;820;p23"/>
          <p:cNvSpPr txBox="1"/>
          <p:nvPr>
            <p:ph idx="4" type="subTitle"/>
          </p:nvPr>
        </p:nvSpPr>
        <p:spPr>
          <a:xfrm>
            <a:off x="6736975" y="2988282"/>
            <a:ext cx="163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21" name="Google Shape;821;p23"/>
          <p:cNvSpPr txBox="1"/>
          <p:nvPr>
            <p:ph idx="5" type="subTitle"/>
          </p:nvPr>
        </p:nvSpPr>
        <p:spPr>
          <a:xfrm>
            <a:off x="4403665" y="613641"/>
            <a:ext cx="16383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2" name="Google Shape;822;p23"/>
          <p:cNvSpPr txBox="1"/>
          <p:nvPr>
            <p:ph idx="6" type="subTitle"/>
          </p:nvPr>
        </p:nvSpPr>
        <p:spPr>
          <a:xfrm>
            <a:off x="6736972" y="1342689"/>
            <a:ext cx="16383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3" name="Google Shape;823;p23"/>
          <p:cNvSpPr txBox="1"/>
          <p:nvPr>
            <p:ph idx="7" type="subTitle"/>
          </p:nvPr>
        </p:nvSpPr>
        <p:spPr>
          <a:xfrm>
            <a:off x="4403665" y="1890359"/>
            <a:ext cx="16383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4" name="Google Shape;824;p23"/>
          <p:cNvSpPr txBox="1"/>
          <p:nvPr>
            <p:ph idx="8" type="subTitle"/>
          </p:nvPr>
        </p:nvSpPr>
        <p:spPr>
          <a:xfrm>
            <a:off x="6736972" y="2619408"/>
            <a:ext cx="16383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4"/>
          <p:cNvSpPr txBox="1"/>
          <p:nvPr>
            <p:ph type="title"/>
          </p:nvPr>
        </p:nvSpPr>
        <p:spPr>
          <a:xfrm>
            <a:off x="720000" y="539500"/>
            <a:ext cx="279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7" name="Google Shape;827;p24"/>
          <p:cNvSpPr txBox="1"/>
          <p:nvPr>
            <p:ph idx="1" type="subTitle"/>
          </p:nvPr>
        </p:nvSpPr>
        <p:spPr>
          <a:xfrm>
            <a:off x="4368077" y="983174"/>
            <a:ext cx="17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28" name="Google Shape;828;p24"/>
          <p:cNvSpPr txBox="1"/>
          <p:nvPr>
            <p:ph idx="2" type="subTitle"/>
          </p:nvPr>
        </p:nvSpPr>
        <p:spPr>
          <a:xfrm>
            <a:off x="6651799" y="1605065"/>
            <a:ext cx="1778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29" name="Google Shape;829;p24"/>
          <p:cNvSpPr txBox="1"/>
          <p:nvPr>
            <p:ph idx="3" type="subTitle"/>
          </p:nvPr>
        </p:nvSpPr>
        <p:spPr>
          <a:xfrm>
            <a:off x="4368077" y="2226956"/>
            <a:ext cx="17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0" name="Google Shape;830;p24"/>
          <p:cNvSpPr txBox="1"/>
          <p:nvPr>
            <p:ph idx="4" type="subTitle"/>
          </p:nvPr>
        </p:nvSpPr>
        <p:spPr>
          <a:xfrm>
            <a:off x="6652673" y="2848848"/>
            <a:ext cx="1778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1" name="Google Shape;831;p24"/>
          <p:cNvSpPr txBox="1"/>
          <p:nvPr>
            <p:ph idx="5" type="subTitle"/>
          </p:nvPr>
        </p:nvSpPr>
        <p:spPr>
          <a:xfrm>
            <a:off x="4368084" y="3470739"/>
            <a:ext cx="17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2" name="Google Shape;832;p24"/>
          <p:cNvSpPr txBox="1"/>
          <p:nvPr>
            <p:ph idx="6" type="subTitle"/>
          </p:nvPr>
        </p:nvSpPr>
        <p:spPr>
          <a:xfrm>
            <a:off x="6651355" y="4092630"/>
            <a:ext cx="17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3" name="Google Shape;833;p24"/>
          <p:cNvSpPr txBox="1"/>
          <p:nvPr>
            <p:ph idx="7" type="subTitle"/>
          </p:nvPr>
        </p:nvSpPr>
        <p:spPr>
          <a:xfrm>
            <a:off x="4368077" y="613641"/>
            <a:ext cx="1779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4" name="Google Shape;834;p24"/>
          <p:cNvSpPr txBox="1"/>
          <p:nvPr>
            <p:ph idx="8" type="subTitle"/>
          </p:nvPr>
        </p:nvSpPr>
        <p:spPr>
          <a:xfrm>
            <a:off x="6652669" y="1235472"/>
            <a:ext cx="17781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5" name="Google Shape;835;p24"/>
          <p:cNvSpPr txBox="1"/>
          <p:nvPr>
            <p:ph idx="9" type="subTitle"/>
          </p:nvPr>
        </p:nvSpPr>
        <p:spPr>
          <a:xfrm>
            <a:off x="4368077" y="1857303"/>
            <a:ext cx="1779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6" name="Google Shape;836;p24"/>
          <p:cNvSpPr txBox="1"/>
          <p:nvPr>
            <p:ph idx="13" type="subTitle"/>
          </p:nvPr>
        </p:nvSpPr>
        <p:spPr>
          <a:xfrm>
            <a:off x="6652670" y="2479134"/>
            <a:ext cx="17781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7" name="Google Shape;837;p24"/>
          <p:cNvSpPr txBox="1"/>
          <p:nvPr>
            <p:ph idx="14" type="subTitle"/>
          </p:nvPr>
        </p:nvSpPr>
        <p:spPr>
          <a:xfrm>
            <a:off x="4368077" y="3100966"/>
            <a:ext cx="1779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8" name="Google Shape;838;p24"/>
          <p:cNvSpPr txBox="1"/>
          <p:nvPr>
            <p:ph idx="15" type="subTitle"/>
          </p:nvPr>
        </p:nvSpPr>
        <p:spPr>
          <a:xfrm>
            <a:off x="6651350" y="3722797"/>
            <a:ext cx="1779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5"/>
          <p:cNvSpPr txBox="1"/>
          <p:nvPr>
            <p:ph hasCustomPrompt="1" type="title"/>
          </p:nvPr>
        </p:nvSpPr>
        <p:spPr>
          <a:xfrm flipH="1">
            <a:off x="2676041" y="539488"/>
            <a:ext cx="3921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1" name="Google Shape;841;p25"/>
          <p:cNvSpPr txBox="1"/>
          <p:nvPr>
            <p:ph idx="1" type="subTitle"/>
          </p:nvPr>
        </p:nvSpPr>
        <p:spPr>
          <a:xfrm flipH="1">
            <a:off x="2676040" y="1232225"/>
            <a:ext cx="3921600" cy="41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2" name="Google Shape;842;p25"/>
          <p:cNvSpPr txBox="1"/>
          <p:nvPr>
            <p:ph hasCustomPrompt="1" idx="2" type="title"/>
          </p:nvPr>
        </p:nvSpPr>
        <p:spPr>
          <a:xfrm flipH="1">
            <a:off x="3292152" y="1973516"/>
            <a:ext cx="3921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3" name="Google Shape;843;p25"/>
          <p:cNvSpPr txBox="1"/>
          <p:nvPr>
            <p:ph idx="3" type="subTitle"/>
          </p:nvPr>
        </p:nvSpPr>
        <p:spPr>
          <a:xfrm flipH="1">
            <a:off x="3292151" y="2666230"/>
            <a:ext cx="3921600" cy="41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4" name="Google Shape;844;p25"/>
          <p:cNvSpPr txBox="1"/>
          <p:nvPr>
            <p:ph hasCustomPrompt="1" idx="4" type="title"/>
          </p:nvPr>
        </p:nvSpPr>
        <p:spPr>
          <a:xfrm flipH="1">
            <a:off x="3908263" y="3407544"/>
            <a:ext cx="3921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5" name="Google Shape;845;p25"/>
          <p:cNvSpPr txBox="1"/>
          <p:nvPr>
            <p:ph idx="5" type="subTitle"/>
          </p:nvPr>
        </p:nvSpPr>
        <p:spPr>
          <a:xfrm flipH="1">
            <a:off x="3908262" y="4100236"/>
            <a:ext cx="3921600" cy="41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46" name="Google Shape;846;p25"/>
          <p:cNvGrpSpPr/>
          <p:nvPr/>
        </p:nvGrpSpPr>
        <p:grpSpPr>
          <a:xfrm flipH="1">
            <a:off x="8521951" y="-2672687"/>
            <a:ext cx="3848803" cy="5689424"/>
            <a:chOff x="939875" y="457213"/>
            <a:chExt cx="1854488" cy="2741363"/>
          </a:xfrm>
        </p:grpSpPr>
        <p:sp>
          <p:nvSpPr>
            <p:cNvPr id="847" name="Google Shape;847;p25"/>
            <p:cNvSpPr/>
            <p:nvPr/>
          </p:nvSpPr>
          <p:spPr>
            <a:xfrm>
              <a:off x="1024475" y="516800"/>
              <a:ext cx="1687275" cy="2628525"/>
            </a:xfrm>
            <a:custGeom>
              <a:rect b="b" l="l" r="r" t="t"/>
              <a:pathLst>
                <a:path extrusionOk="0" h="105141" w="67491">
                  <a:moveTo>
                    <a:pt x="66361" y="1"/>
                  </a:moveTo>
                  <a:cubicBezTo>
                    <a:pt x="66045" y="1"/>
                    <a:pt x="65756" y="122"/>
                    <a:pt x="65539" y="320"/>
                  </a:cubicBezTo>
                  <a:cubicBezTo>
                    <a:pt x="65310" y="531"/>
                    <a:pt x="65030" y="829"/>
                    <a:pt x="65016" y="1165"/>
                  </a:cubicBezTo>
                  <a:lnTo>
                    <a:pt x="65016" y="60154"/>
                  </a:lnTo>
                  <a:cubicBezTo>
                    <a:pt x="64995" y="60635"/>
                    <a:pt x="64636" y="61430"/>
                    <a:pt x="64280" y="61756"/>
                  </a:cubicBezTo>
                  <a:lnTo>
                    <a:pt x="57761" y="67727"/>
                  </a:lnTo>
                  <a:lnTo>
                    <a:pt x="20052" y="102103"/>
                  </a:lnTo>
                  <a:cubicBezTo>
                    <a:pt x="19707" y="102417"/>
                    <a:pt x="18927" y="102705"/>
                    <a:pt x="18439" y="102705"/>
                  </a:cubicBezTo>
                  <a:cubicBezTo>
                    <a:pt x="18422" y="102705"/>
                    <a:pt x="18404" y="102705"/>
                    <a:pt x="18388" y="102704"/>
                  </a:cubicBezTo>
                  <a:lnTo>
                    <a:pt x="1" y="102704"/>
                  </a:lnTo>
                  <a:lnTo>
                    <a:pt x="1" y="105137"/>
                  </a:lnTo>
                  <a:lnTo>
                    <a:pt x="18276" y="105137"/>
                  </a:lnTo>
                  <a:cubicBezTo>
                    <a:pt x="18326" y="105139"/>
                    <a:pt x="18377" y="105140"/>
                    <a:pt x="18428" y="105140"/>
                  </a:cubicBezTo>
                  <a:cubicBezTo>
                    <a:pt x="19526" y="105140"/>
                    <a:pt x="20901" y="104624"/>
                    <a:pt x="21693" y="103903"/>
                  </a:cubicBezTo>
                  <a:lnTo>
                    <a:pt x="52378" y="75930"/>
                  </a:lnTo>
                  <a:lnTo>
                    <a:pt x="52393" y="75947"/>
                  </a:lnTo>
                  <a:lnTo>
                    <a:pt x="59470" y="69465"/>
                  </a:lnTo>
                  <a:lnTo>
                    <a:pt x="65926" y="63552"/>
                  </a:lnTo>
                  <a:cubicBezTo>
                    <a:pt x="66752" y="62794"/>
                    <a:pt x="67411" y="61379"/>
                    <a:pt x="67461" y="60260"/>
                  </a:cubicBezTo>
                  <a:lnTo>
                    <a:pt x="67461" y="1272"/>
                  </a:lnTo>
                  <a:cubicBezTo>
                    <a:pt x="67490" y="600"/>
                    <a:pt x="67086" y="31"/>
                    <a:pt x="66414" y="2"/>
                  </a:cubicBezTo>
                  <a:lnTo>
                    <a:pt x="66415" y="2"/>
                  </a:lnTo>
                  <a:cubicBezTo>
                    <a:pt x="66397" y="1"/>
                    <a:pt x="66379" y="1"/>
                    <a:pt x="66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939875" y="534400"/>
              <a:ext cx="1830625" cy="2664175"/>
            </a:xfrm>
            <a:custGeom>
              <a:rect b="b" l="l" r="r" t="t"/>
              <a:pathLst>
                <a:path extrusionOk="0" h="106567" w="73225">
                  <a:moveTo>
                    <a:pt x="72094" y="1"/>
                  </a:moveTo>
                  <a:cubicBezTo>
                    <a:pt x="71780" y="1"/>
                    <a:pt x="71491" y="122"/>
                    <a:pt x="71274" y="320"/>
                  </a:cubicBezTo>
                  <a:cubicBezTo>
                    <a:pt x="71043" y="531"/>
                    <a:pt x="70765" y="829"/>
                    <a:pt x="70750" y="1165"/>
                  </a:cubicBezTo>
                  <a:lnTo>
                    <a:pt x="70750" y="60154"/>
                  </a:lnTo>
                  <a:cubicBezTo>
                    <a:pt x="70729" y="60635"/>
                    <a:pt x="70370" y="61430"/>
                    <a:pt x="70014" y="61756"/>
                  </a:cubicBezTo>
                  <a:lnTo>
                    <a:pt x="62182" y="69154"/>
                  </a:lnTo>
                  <a:lnTo>
                    <a:pt x="24473" y="103529"/>
                  </a:lnTo>
                  <a:cubicBezTo>
                    <a:pt x="24129" y="103844"/>
                    <a:pt x="23349" y="104132"/>
                    <a:pt x="22862" y="104132"/>
                  </a:cubicBezTo>
                  <a:cubicBezTo>
                    <a:pt x="22844" y="104132"/>
                    <a:pt x="22827" y="104131"/>
                    <a:pt x="22810" y="104130"/>
                  </a:cubicBezTo>
                  <a:lnTo>
                    <a:pt x="0" y="104130"/>
                  </a:lnTo>
                  <a:lnTo>
                    <a:pt x="0" y="106563"/>
                  </a:lnTo>
                  <a:lnTo>
                    <a:pt x="22697" y="106563"/>
                  </a:lnTo>
                  <a:cubicBezTo>
                    <a:pt x="22747" y="106566"/>
                    <a:pt x="22798" y="106567"/>
                    <a:pt x="22850" y="106567"/>
                  </a:cubicBezTo>
                  <a:cubicBezTo>
                    <a:pt x="23947" y="106567"/>
                    <a:pt x="25324" y="106050"/>
                    <a:pt x="26114" y="105330"/>
                  </a:cubicBezTo>
                  <a:lnTo>
                    <a:pt x="56800" y="77356"/>
                  </a:lnTo>
                  <a:lnTo>
                    <a:pt x="56816" y="77373"/>
                  </a:lnTo>
                  <a:lnTo>
                    <a:pt x="63892" y="70892"/>
                  </a:lnTo>
                  <a:lnTo>
                    <a:pt x="71659" y="63552"/>
                  </a:lnTo>
                  <a:cubicBezTo>
                    <a:pt x="72485" y="62794"/>
                    <a:pt x="73146" y="61379"/>
                    <a:pt x="73195" y="60260"/>
                  </a:cubicBezTo>
                  <a:lnTo>
                    <a:pt x="73195" y="1272"/>
                  </a:lnTo>
                  <a:cubicBezTo>
                    <a:pt x="73225" y="600"/>
                    <a:pt x="72821" y="32"/>
                    <a:pt x="72149" y="2"/>
                  </a:cubicBezTo>
                  <a:cubicBezTo>
                    <a:pt x="72131" y="1"/>
                    <a:pt x="72112" y="1"/>
                    <a:pt x="72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272132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272132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72132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72132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713282" y="20473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266211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266211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266211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266211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2660568" y="20241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1239757" y="3148704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 rot="2759608">
              <a:off x="2457387" y="2299952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 rot="2759608">
              <a:off x="2150818" y="257770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 rot="2759608">
              <a:off x="1875135" y="28344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 rot="2759608">
              <a:off x="1529135" y="3141871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1239757" y="30922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 rot="2759608">
              <a:off x="1499810" y="30921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 rot="2759608">
              <a:off x="2420317" y="2256188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 rot="2759608">
              <a:off x="2113748" y="2533940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5"/>
            <p:cNvSpPr/>
            <p:nvPr/>
          </p:nvSpPr>
          <p:spPr>
            <a:xfrm rot="2759608">
              <a:off x="1838065" y="279073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2625663" y="457213"/>
              <a:ext cx="109500" cy="10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2643863" y="475413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684863" y="529116"/>
              <a:ext cx="109500" cy="1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703063" y="547316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26"/>
          <p:cNvGrpSpPr/>
          <p:nvPr/>
        </p:nvGrpSpPr>
        <p:grpSpPr>
          <a:xfrm>
            <a:off x="7703606" y="-3611995"/>
            <a:ext cx="2404726" cy="12015937"/>
            <a:chOff x="7703606" y="-3611995"/>
            <a:chExt cx="2404726" cy="12015937"/>
          </a:xfrm>
        </p:grpSpPr>
        <p:grpSp>
          <p:nvGrpSpPr>
            <p:cNvPr id="875" name="Google Shape;875;p26"/>
            <p:cNvGrpSpPr/>
            <p:nvPr/>
          </p:nvGrpSpPr>
          <p:grpSpPr>
            <a:xfrm flipH="1" rot="10800000">
              <a:off x="7703606" y="-3611995"/>
              <a:ext cx="2186019" cy="4663683"/>
              <a:chOff x="3061750" y="2798625"/>
              <a:chExt cx="1053300" cy="2247125"/>
            </a:xfrm>
          </p:grpSpPr>
          <p:grpSp>
            <p:nvGrpSpPr>
              <p:cNvPr id="876" name="Google Shape;876;p26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877" name="Google Shape;877;p26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26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26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26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6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26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26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6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6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26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26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26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26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26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92" name="Google Shape;892;p26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6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6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5" name="Google Shape;895;p26"/>
            <p:cNvGrpSpPr/>
            <p:nvPr/>
          </p:nvGrpSpPr>
          <p:grpSpPr>
            <a:xfrm rot="204526">
              <a:off x="8561696" y="1991379"/>
              <a:ext cx="1358227" cy="6377825"/>
              <a:chOff x="4851025" y="424250"/>
              <a:chExt cx="654450" cy="3073100"/>
            </a:xfrm>
          </p:grpSpPr>
          <p:sp>
            <p:nvSpPr>
              <p:cNvPr id="896" name="Google Shape;896;p26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6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6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6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6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6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6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6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6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6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6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6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3" name="Google Shape;913;p26"/>
          <p:cNvSpPr txBox="1"/>
          <p:nvPr>
            <p:ph hasCustomPrompt="1" type="title"/>
          </p:nvPr>
        </p:nvSpPr>
        <p:spPr>
          <a:xfrm>
            <a:off x="6026590" y="83764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4" name="Google Shape;914;p26"/>
          <p:cNvSpPr txBox="1"/>
          <p:nvPr>
            <p:ph idx="1" type="subTitle"/>
          </p:nvPr>
        </p:nvSpPr>
        <p:spPr>
          <a:xfrm>
            <a:off x="6026590" y="1528499"/>
            <a:ext cx="23040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15" name="Google Shape;915;p26"/>
          <p:cNvSpPr txBox="1"/>
          <p:nvPr>
            <p:ph idx="2" type="subTitle"/>
          </p:nvPr>
        </p:nvSpPr>
        <p:spPr>
          <a:xfrm>
            <a:off x="6026590" y="1180700"/>
            <a:ext cx="23040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6" name="Google Shape;916;p26"/>
          <p:cNvSpPr txBox="1"/>
          <p:nvPr>
            <p:ph hasCustomPrompt="1" idx="3" type="title"/>
          </p:nvPr>
        </p:nvSpPr>
        <p:spPr>
          <a:xfrm>
            <a:off x="6026590" y="3227722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7" name="Google Shape;917;p26"/>
          <p:cNvSpPr txBox="1"/>
          <p:nvPr>
            <p:ph idx="4" type="subTitle"/>
          </p:nvPr>
        </p:nvSpPr>
        <p:spPr>
          <a:xfrm>
            <a:off x="6026590" y="3918575"/>
            <a:ext cx="23040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18" name="Google Shape;918;p26"/>
          <p:cNvSpPr txBox="1"/>
          <p:nvPr>
            <p:ph idx="5" type="subTitle"/>
          </p:nvPr>
        </p:nvSpPr>
        <p:spPr>
          <a:xfrm>
            <a:off x="6026590" y="3570775"/>
            <a:ext cx="23040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9" name="Google Shape;919;p26"/>
          <p:cNvSpPr txBox="1"/>
          <p:nvPr>
            <p:ph idx="6" type="title"/>
          </p:nvPr>
        </p:nvSpPr>
        <p:spPr>
          <a:xfrm>
            <a:off x="719950" y="539500"/>
            <a:ext cx="37464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0" name="Google Shape;920;p26"/>
          <p:cNvSpPr txBox="1"/>
          <p:nvPr>
            <p:ph hasCustomPrompt="1" idx="7" type="title"/>
          </p:nvPr>
        </p:nvSpPr>
        <p:spPr>
          <a:xfrm>
            <a:off x="2192832" y="2398647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1" name="Google Shape;921;p26"/>
          <p:cNvSpPr txBox="1"/>
          <p:nvPr>
            <p:ph idx="8" type="subTitle"/>
          </p:nvPr>
        </p:nvSpPr>
        <p:spPr>
          <a:xfrm>
            <a:off x="978432" y="3089500"/>
            <a:ext cx="26121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22" name="Google Shape;922;p26"/>
          <p:cNvSpPr txBox="1"/>
          <p:nvPr>
            <p:ph idx="9" type="subTitle"/>
          </p:nvPr>
        </p:nvSpPr>
        <p:spPr>
          <a:xfrm>
            <a:off x="978432" y="2741700"/>
            <a:ext cx="26121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27"/>
          <p:cNvGrpSpPr/>
          <p:nvPr/>
        </p:nvGrpSpPr>
        <p:grpSpPr>
          <a:xfrm>
            <a:off x="5554631" y="138384"/>
            <a:ext cx="6466222" cy="5725450"/>
            <a:chOff x="5554631" y="138384"/>
            <a:chExt cx="6466222" cy="5725450"/>
          </a:xfrm>
        </p:grpSpPr>
        <p:grpSp>
          <p:nvGrpSpPr>
            <p:cNvPr id="925" name="Google Shape;925;p27"/>
            <p:cNvGrpSpPr/>
            <p:nvPr/>
          </p:nvGrpSpPr>
          <p:grpSpPr>
            <a:xfrm rot="10800000">
              <a:off x="6924297" y="593701"/>
              <a:ext cx="4482760" cy="4754793"/>
              <a:chOff x="4204225" y="2144350"/>
              <a:chExt cx="2159950" cy="2291025"/>
            </a:xfrm>
          </p:grpSpPr>
          <p:sp>
            <p:nvSpPr>
              <p:cNvPr id="926" name="Google Shape;926;p27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7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7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7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7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7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7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7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7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7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7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7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7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7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7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7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7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7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4" name="Google Shape;944;p27"/>
            <p:cNvGrpSpPr/>
            <p:nvPr/>
          </p:nvGrpSpPr>
          <p:grpSpPr>
            <a:xfrm flipH="1" rot="-5675928">
              <a:off x="8108626" y="1742294"/>
              <a:ext cx="1358233" cy="6377855"/>
              <a:chOff x="4851025" y="424250"/>
              <a:chExt cx="654450" cy="3073100"/>
            </a:xfrm>
          </p:grpSpPr>
          <p:sp>
            <p:nvSpPr>
              <p:cNvPr id="945" name="Google Shape;945;p27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7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7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7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7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7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7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7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7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7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7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7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7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7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7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7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7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2" name="Google Shape;962;p27"/>
            <p:cNvGrpSpPr/>
            <p:nvPr/>
          </p:nvGrpSpPr>
          <p:grpSpPr>
            <a:xfrm flipH="1">
              <a:off x="7107400" y="138384"/>
              <a:ext cx="2186019" cy="4663683"/>
              <a:chOff x="3061750" y="2798625"/>
              <a:chExt cx="1053300" cy="2247125"/>
            </a:xfrm>
          </p:grpSpPr>
          <p:grpSp>
            <p:nvGrpSpPr>
              <p:cNvPr id="963" name="Google Shape;963;p27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964" name="Google Shape;964;p27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27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27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27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27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27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27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27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27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27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27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27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27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27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27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9" name="Google Shape;979;p27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7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7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2" name="Google Shape;982;p27"/>
          <p:cNvSpPr txBox="1"/>
          <p:nvPr>
            <p:ph type="title"/>
          </p:nvPr>
        </p:nvSpPr>
        <p:spPr>
          <a:xfrm>
            <a:off x="713225" y="537571"/>
            <a:ext cx="5081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 sz="85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3" name="Google Shape;983;p27"/>
          <p:cNvSpPr txBox="1"/>
          <p:nvPr>
            <p:ph idx="1" type="subTitle"/>
          </p:nvPr>
        </p:nvSpPr>
        <p:spPr>
          <a:xfrm>
            <a:off x="713225" y="1832871"/>
            <a:ext cx="50814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84" name="Google Shape;984;p27"/>
          <p:cNvSpPr txBox="1"/>
          <p:nvPr/>
        </p:nvSpPr>
        <p:spPr>
          <a:xfrm>
            <a:off x="713225" y="3810782"/>
            <a:ext cx="508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lus Jakarta Sans"/>
                <a:ea typeface="Plus Jakarta Sans"/>
                <a:cs typeface="Plus Jakarta Sans"/>
                <a:sym typeface="Plus Jakart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lus Jakarta Sans"/>
                <a:ea typeface="Plus Jakarta Sans"/>
                <a:cs typeface="Plus Jakarta Sans"/>
                <a:sym typeface="Plus Jakart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lus Jakarta Sans"/>
                <a:ea typeface="Plus Jakarta Sans"/>
                <a:cs typeface="Plus Jakarta Sans"/>
                <a:sym typeface="Plus Jakart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endParaRPr b="1" sz="12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28"/>
          <p:cNvGrpSpPr/>
          <p:nvPr/>
        </p:nvGrpSpPr>
        <p:grpSpPr>
          <a:xfrm>
            <a:off x="-637104" y="-1568972"/>
            <a:ext cx="11841201" cy="9795847"/>
            <a:chOff x="-637104" y="-1568972"/>
            <a:chExt cx="11841201" cy="9795847"/>
          </a:xfrm>
        </p:grpSpPr>
        <p:grpSp>
          <p:nvGrpSpPr>
            <p:cNvPr id="987" name="Google Shape;987;p28"/>
            <p:cNvGrpSpPr/>
            <p:nvPr/>
          </p:nvGrpSpPr>
          <p:grpSpPr>
            <a:xfrm flipH="1" rot="5400000">
              <a:off x="-2046531" y="-159545"/>
              <a:ext cx="4030101" cy="1211247"/>
              <a:chOff x="430469" y="4172355"/>
              <a:chExt cx="4030101" cy="1211247"/>
            </a:xfrm>
          </p:grpSpPr>
          <p:grpSp>
            <p:nvGrpSpPr>
              <p:cNvPr id="988" name="Google Shape;988;p28"/>
              <p:cNvGrpSpPr/>
              <p:nvPr/>
            </p:nvGrpSpPr>
            <p:grpSpPr>
              <a:xfrm flipH="1" rot="5538019">
                <a:off x="1919568" y="2782430"/>
                <a:ext cx="1051902" cy="3991097"/>
                <a:chOff x="5485075" y="3521900"/>
                <a:chExt cx="506850" cy="1923075"/>
              </a:xfrm>
            </p:grpSpPr>
            <p:sp>
              <p:nvSpPr>
                <p:cNvPr id="989" name="Google Shape;989;p28"/>
                <p:cNvSpPr/>
                <p:nvPr/>
              </p:nvSpPr>
              <p:spPr>
                <a:xfrm>
                  <a:off x="5485075" y="3546250"/>
                  <a:ext cx="483200" cy="1898725"/>
                </a:xfrm>
                <a:custGeom>
                  <a:rect b="b" l="l" r="r" t="t"/>
                  <a:pathLst>
                    <a:path extrusionOk="0" h="75949" w="19328">
                      <a:moveTo>
                        <a:pt x="18079" y="1"/>
                      </a:moveTo>
                      <a:cubicBezTo>
                        <a:pt x="17765" y="1"/>
                        <a:pt x="17475" y="122"/>
                        <a:pt x="17258" y="320"/>
                      </a:cubicBezTo>
                      <a:cubicBezTo>
                        <a:pt x="17028" y="531"/>
                        <a:pt x="16878" y="829"/>
                        <a:pt x="16865" y="1166"/>
                      </a:cubicBezTo>
                      <a:lnTo>
                        <a:pt x="14279" y="60154"/>
                      </a:lnTo>
                      <a:cubicBezTo>
                        <a:pt x="14258" y="60637"/>
                        <a:pt x="13888" y="61430"/>
                        <a:pt x="13531" y="61756"/>
                      </a:cubicBezTo>
                      <a:lnTo>
                        <a:pt x="0" y="74152"/>
                      </a:lnTo>
                      <a:lnTo>
                        <a:pt x="1646" y="75948"/>
                      </a:lnTo>
                      <a:lnTo>
                        <a:pt x="15177" y="63552"/>
                      </a:lnTo>
                      <a:cubicBezTo>
                        <a:pt x="16003" y="62796"/>
                        <a:pt x="16664" y="61381"/>
                        <a:pt x="16713" y="60260"/>
                      </a:cubicBezTo>
                      <a:lnTo>
                        <a:pt x="19298" y="1272"/>
                      </a:lnTo>
                      <a:cubicBezTo>
                        <a:pt x="19327" y="600"/>
                        <a:pt x="18806" y="32"/>
                        <a:pt x="18134" y="2"/>
                      </a:cubicBezTo>
                      <a:cubicBezTo>
                        <a:pt x="18115" y="1"/>
                        <a:pt x="18097" y="1"/>
                        <a:pt x="180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28"/>
                <p:cNvSpPr/>
                <p:nvPr/>
              </p:nvSpPr>
              <p:spPr>
                <a:xfrm>
                  <a:off x="5882300" y="352190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1" y="0"/>
                        <a:pt x="0" y="983"/>
                        <a:pt x="0" y="2192"/>
                      </a:cubicBezTo>
                      <a:cubicBezTo>
                        <a:pt x="0" y="3403"/>
                        <a:pt x="981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28"/>
                <p:cNvSpPr/>
                <p:nvPr/>
              </p:nvSpPr>
              <p:spPr>
                <a:xfrm>
                  <a:off x="5859550" y="486165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28"/>
                <p:cNvSpPr/>
                <p:nvPr/>
              </p:nvSpPr>
              <p:spPr>
                <a:xfrm>
                  <a:off x="5761175" y="51548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8"/>
                        <a:pt x="1" y="730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2" y="1134"/>
                        <a:pt x="1462" y="730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28"/>
                <p:cNvSpPr/>
                <p:nvPr/>
              </p:nvSpPr>
              <p:spPr>
                <a:xfrm>
                  <a:off x="5885350" y="4238975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28"/>
                <p:cNvSpPr/>
                <p:nvPr/>
              </p:nvSpPr>
              <p:spPr>
                <a:xfrm>
                  <a:off x="5893747" y="4039477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1" y="1461"/>
                      </a:cubicBezTo>
                      <a:cubicBezTo>
                        <a:pt x="1135" y="1461"/>
                        <a:pt x="1461" y="1133"/>
                        <a:pt x="1461" y="730"/>
                      </a:cubicBezTo>
                      <a:cubicBezTo>
                        <a:pt x="1461" y="326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28"/>
                <p:cNvSpPr/>
                <p:nvPr/>
              </p:nvSpPr>
              <p:spPr>
                <a:xfrm>
                  <a:off x="5880000" y="4441300"/>
                  <a:ext cx="36575" cy="36525"/>
                </a:xfrm>
                <a:custGeom>
                  <a:rect b="b" l="l" r="r" t="t"/>
                  <a:pathLst>
                    <a:path extrusionOk="0" h="1461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2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28"/>
                <p:cNvSpPr/>
                <p:nvPr/>
              </p:nvSpPr>
              <p:spPr>
                <a:xfrm>
                  <a:off x="5867650" y="46738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2"/>
                      </a:cubicBezTo>
                      <a:cubicBezTo>
                        <a:pt x="1461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28"/>
                <p:cNvSpPr/>
                <p:nvPr/>
              </p:nvSpPr>
              <p:spPr>
                <a:xfrm>
                  <a:off x="5588800" y="531275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4"/>
                        <a:pt x="328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28"/>
                <p:cNvSpPr/>
                <p:nvPr/>
              </p:nvSpPr>
              <p:spPr>
                <a:xfrm>
                  <a:off x="5900013" y="35401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99" name="Google Shape;999;p28"/>
              <p:cNvSpPr/>
              <p:nvPr/>
            </p:nvSpPr>
            <p:spPr>
              <a:xfrm flipH="1" rot="5538019">
                <a:off x="3788155" y="4406606"/>
                <a:ext cx="75855" cy="75803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0" name="Google Shape;1000;p28"/>
            <p:cNvGrpSpPr/>
            <p:nvPr/>
          </p:nvGrpSpPr>
          <p:grpSpPr>
            <a:xfrm rot="5400000">
              <a:off x="7779246" y="-1792341"/>
              <a:ext cx="2186019" cy="4663683"/>
              <a:chOff x="3061750" y="2798625"/>
              <a:chExt cx="1053300" cy="2247125"/>
            </a:xfrm>
          </p:grpSpPr>
          <p:grpSp>
            <p:nvGrpSpPr>
              <p:cNvPr id="1001" name="Google Shape;1001;p28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1002" name="Google Shape;1002;p28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28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28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28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28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28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28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28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28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28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28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28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28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28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28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17" name="Google Shape;1017;p28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0" name="Google Shape;1020;p28"/>
            <p:cNvGrpSpPr/>
            <p:nvPr/>
          </p:nvGrpSpPr>
          <p:grpSpPr>
            <a:xfrm rot="-10536040">
              <a:off x="8286973" y="1806219"/>
              <a:ext cx="1358255" cy="6377958"/>
              <a:chOff x="4851025" y="424250"/>
              <a:chExt cx="654450" cy="3073100"/>
            </a:xfrm>
          </p:grpSpPr>
          <p:sp>
            <p:nvSpPr>
              <p:cNvPr id="1021" name="Google Shape;1021;p28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8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29"/>
          <p:cNvGrpSpPr/>
          <p:nvPr/>
        </p:nvGrpSpPr>
        <p:grpSpPr>
          <a:xfrm>
            <a:off x="-1545742" y="-135645"/>
            <a:ext cx="14095135" cy="6259329"/>
            <a:chOff x="-1545742" y="-135645"/>
            <a:chExt cx="14095135" cy="6259329"/>
          </a:xfrm>
        </p:grpSpPr>
        <p:grpSp>
          <p:nvGrpSpPr>
            <p:cNvPr id="1040" name="Google Shape;1040;p29"/>
            <p:cNvGrpSpPr/>
            <p:nvPr/>
          </p:nvGrpSpPr>
          <p:grpSpPr>
            <a:xfrm flipH="1" rot="10800000">
              <a:off x="-1545742" y="987876"/>
              <a:ext cx="4482760" cy="4754793"/>
              <a:chOff x="4204225" y="2144350"/>
              <a:chExt cx="2159950" cy="2291025"/>
            </a:xfrm>
          </p:grpSpPr>
          <p:sp>
            <p:nvSpPr>
              <p:cNvPr id="1041" name="Google Shape;1041;p29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9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9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9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9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9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9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9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9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9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9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9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9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9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9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9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9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9" name="Google Shape;1059;p29"/>
            <p:cNvGrpSpPr/>
            <p:nvPr/>
          </p:nvGrpSpPr>
          <p:grpSpPr>
            <a:xfrm flipH="1">
              <a:off x="6083170" y="-135645"/>
              <a:ext cx="6466222" cy="6259329"/>
              <a:chOff x="-3358617" y="-151795"/>
              <a:chExt cx="6466222" cy="6259329"/>
            </a:xfrm>
          </p:grpSpPr>
          <p:grpSp>
            <p:nvGrpSpPr>
              <p:cNvPr id="1060" name="Google Shape;1060;p29"/>
              <p:cNvGrpSpPr/>
              <p:nvPr/>
            </p:nvGrpSpPr>
            <p:grpSpPr>
              <a:xfrm rot="5675928">
                <a:off x="-804623" y="1985994"/>
                <a:ext cx="1358233" cy="6377855"/>
                <a:chOff x="4851025" y="424250"/>
                <a:chExt cx="654450" cy="3073100"/>
              </a:xfrm>
            </p:grpSpPr>
            <p:sp>
              <p:nvSpPr>
                <p:cNvPr id="1061" name="Google Shape;1061;p29"/>
                <p:cNvSpPr/>
                <p:nvPr/>
              </p:nvSpPr>
              <p:spPr>
                <a:xfrm>
                  <a:off x="4851025" y="448600"/>
                  <a:ext cx="631325" cy="3024400"/>
                </a:xfrm>
                <a:custGeom>
                  <a:rect b="b" l="l" r="r" t="t"/>
                  <a:pathLst>
                    <a:path extrusionOk="0" h="120976" w="25253">
                      <a:moveTo>
                        <a:pt x="17263" y="1"/>
                      </a:moveTo>
                      <a:cubicBezTo>
                        <a:pt x="16919" y="1"/>
                        <a:pt x="16578" y="145"/>
                        <a:pt x="16337" y="427"/>
                      </a:cubicBezTo>
                      <a:lnTo>
                        <a:pt x="1215" y="18082"/>
                      </a:lnTo>
                      <a:cubicBezTo>
                        <a:pt x="486" y="18933"/>
                        <a:pt x="1" y="20417"/>
                        <a:pt x="87" y="21534"/>
                      </a:cubicBezTo>
                      <a:lnTo>
                        <a:pt x="1840" y="44229"/>
                      </a:lnTo>
                      <a:cubicBezTo>
                        <a:pt x="1927" y="45346"/>
                        <a:pt x="2634" y="46738"/>
                        <a:pt x="3486" y="47467"/>
                      </a:cubicBezTo>
                      <a:lnTo>
                        <a:pt x="17422" y="59405"/>
                      </a:lnTo>
                      <a:cubicBezTo>
                        <a:pt x="17790" y="59720"/>
                        <a:pt x="18186" y="60500"/>
                        <a:pt x="18223" y="60982"/>
                      </a:cubicBezTo>
                      <a:lnTo>
                        <a:pt x="22773" y="119851"/>
                      </a:lnTo>
                      <a:cubicBezTo>
                        <a:pt x="22798" y="120187"/>
                        <a:pt x="22958" y="120480"/>
                        <a:pt x="23194" y="120682"/>
                      </a:cubicBezTo>
                      <a:cubicBezTo>
                        <a:pt x="23409" y="120866"/>
                        <a:pt x="23686" y="120975"/>
                        <a:pt x="23985" y="120975"/>
                      </a:cubicBezTo>
                      <a:cubicBezTo>
                        <a:pt x="24016" y="120975"/>
                        <a:pt x="24048" y="120974"/>
                        <a:pt x="24081" y="120972"/>
                      </a:cubicBezTo>
                      <a:cubicBezTo>
                        <a:pt x="24752" y="120920"/>
                        <a:pt x="25253" y="120334"/>
                        <a:pt x="25201" y="119664"/>
                      </a:cubicBezTo>
                      <a:lnTo>
                        <a:pt x="20652" y="60795"/>
                      </a:lnTo>
                      <a:cubicBezTo>
                        <a:pt x="20565" y="59676"/>
                        <a:pt x="19858" y="58284"/>
                        <a:pt x="19007" y="57555"/>
                      </a:cubicBezTo>
                      <a:lnTo>
                        <a:pt x="5070" y="45618"/>
                      </a:lnTo>
                      <a:cubicBezTo>
                        <a:pt x="4702" y="45304"/>
                        <a:pt x="4306" y="44522"/>
                        <a:pt x="4269" y="44041"/>
                      </a:cubicBezTo>
                      <a:lnTo>
                        <a:pt x="2516" y="21347"/>
                      </a:lnTo>
                      <a:cubicBezTo>
                        <a:pt x="2478" y="20866"/>
                        <a:pt x="2750" y="20033"/>
                        <a:pt x="3065" y="19666"/>
                      </a:cubicBezTo>
                      <a:lnTo>
                        <a:pt x="18187" y="2011"/>
                      </a:lnTo>
                      <a:cubicBezTo>
                        <a:pt x="18624" y="1500"/>
                        <a:pt x="18564" y="732"/>
                        <a:pt x="18054" y="293"/>
                      </a:cubicBezTo>
                      <a:cubicBezTo>
                        <a:pt x="17825" y="97"/>
                        <a:pt x="17543" y="1"/>
                        <a:pt x="172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29"/>
                <p:cNvSpPr/>
                <p:nvPr/>
              </p:nvSpPr>
              <p:spPr>
                <a:xfrm>
                  <a:off x="5227775" y="424250"/>
                  <a:ext cx="109600" cy="109650"/>
                </a:xfrm>
                <a:custGeom>
                  <a:rect b="b" l="l" r="r" t="t"/>
                  <a:pathLst>
                    <a:path extrusionOk="0" h="4386" w="4384">
                      <a:moveTo>
                        <a:pt x="2191" y="1"/>
                      </a:moveTo>
                      <a:cubicBezTo>
                        <a:pt x="982" y="1"/>
                        <a:pt x="0" y="982"/>
                        <a:pt x="0" y="2193"/>
                      </a:cubicBezTo>
                      <a:cubicBezTo>
                        <a:pt x="0" y="3404"/>
                        <a:pt x="982" y="4385"/>
                        <a:pt x="2191" y="4385"/>
                      </a:cubicBezTo>
                      <a:cubicBezTo>
                        <a:pt x="3402" y="4385"/>
                        <a:pt x="4383" y="3404"/>
                        <a:pt x="4383" y="2193"/>
                      </a:cubicBezTo>
                      <a:cubicBezTo>
                        <a:pt x="4383" y="982"/>
                        <a:pt x="3402" y="1"/>
                        <a:pt x="21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29"/>
                <p:cNvSpPr/>
                <p:nvPr/>
              </p:nvSpPr>
              <p:spPr>
                <a:xfrm>
                  <a:off x="5395875" y="3387725"/>
                  <a:ext cx="109600" cy="109625"/>
                </a:xfrm>
                <a:custGeom>
                  <a:rect b="b" l="l" r="r" t="t"/>
                  <a:pathLst>
                    <a:path extrusionOk="0" h="4385" w="4384">
                      <a:moveTo>
                        <a:pt x="2193" y="0"/>
                      </a:moveTo>
                      <a:cubicBezTo>
                        <a:pt x="982" y="0"/>
                        <a:pt x="1" y="982"/>
                        <a:pt x="1" y="2193"/>
                      </a:cubicBezTo>
                      <a:cubicBezTo>
                        <a:pt x="1" y="3403"/>
                        <a:pt x="982" y="4385"/>
                        <a:pt x="2193" y="4385"/>
                      </a:cubicBezTo>
                      <a:cubicBezTo>
                        <a:pt x="3403" y="4385"/>
                        <a:pt x="4384" y="3403"/>
                        <a:pt x="4384" y="2193"/>
                      </a:cubicBezTo>
                      <a:cubicBezTo>
                        <a:pt x="4384" y="982"/>
                        <a:pt x="3403" y="0"/>
                        <a:pt x="21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29"/>
                <p:cNvSpPr/>
                <p:nvPr/>
              </p:nvSpPr>
              <p:spPr>
                <a:xfrm>
                  <a:off x="5327225" y="2047550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1" y="1"/>
                      </a:moveTo>
                      <a:cubicBezTo>
                        <a:pt x="327" y="1"/>
                        <a:pt x="0" y="328"/>
                        <a:pt x="0" y="731"/>
                      </a:cubicBezTo>
                      <a:cubicBezTo>
                        <a:pt x="0" y="1135"/>
                        <a:pt x="327" y="1463"/>
                        <a:pt x="731" y="1463"/>
                      </a:cubicBezTo>
                      <a:cubicBezTo>
                        <a:pt x="1133" y="1463"/>
                        <a:pt x="1461" y="1135"/>
                        <a:pt x="1461" y="731"/>
                      </a:cubicBezTo>
                      <a:cubicBezTo>
                        <a:pt x="1461" y="328"/>
                        <a:pt x="1133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29"/>
                <p:cNvSpPr/>
                <p:nvPr/>
              </p:nvSpPr>
              <p:spPr>
                <a:xfrm>
                  <a:off x="4873475" y="1075800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4"/>
                        <a:pt x="327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29"/>
                <p:cNvSpPr/>
                <p:nvPr/>
              </p:nvSpPr>
              <p:spPr>
                <a:xfrm>
                  <a:off x="5221675" y="1834000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1"/>
                      </a:moveTo>
                      <a:cubicBezTo>
                        <a:pt x="327" y="1"/>
                        <a:pt x="0" y="328"/>
                        <a:pt x="0" y="731"/>
                      </a:cubicBezTo>
                      <a:cubicBezTo>
                        <a:pt x="0" y="1135"/>
                        <a:pt x="327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29"/>
                <p:cNvSpPr/>
                <p:nvPr/>
              </p:nvSpPr>
              <p:spPr>
                <a:xfrm>
                  <a:off x="5373750" y="266905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0"/>
                      </a:moveTo>
                      <a:cubicBezTo>
                        <a:pt x="327" y="0"/>
                        <a:pt x="0" y="328"/>
                        <a:pt x="0" y="732"/>
                      </a:cubicBezTo>
                      <a:cubicBezTo>
                        <a:pt x="0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29"/>
                <p:cNvSpPr/>
                <p:nvPr/>
              </p:nvSpPr>
              <p:spPr>
                <a:xfrm>
                  <a:off x="5387700" y="28533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29"/>
                <p:cNvSpPr/>
                <p:nvPr/>
              </p:nvSpPr>
              <p:spPr>
                <a:xfrm>
                  <a:off x="5361650" y="2467050"/>
                  <a:ext cx="36575" cy="36525"/>
                </a:xfrm>
                <a:custGeom>
                  <a:rect b="b" l="l" r="r" t="t"/>
                  <a:pathLst>
                    <a:path extrusionOk="0" h="1461" w="1463">
                      <a:moveTo>
                        <a:pt x="732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2" y="1461"/>
                      </a:cubicBezTo>
                      <a:cubicBezTo>
                        <a:pt x="1135" y="1461"/>
                        <a:pt x="1462" y="1133"/>
                        <a:pt x="1462" y="730"/>
                      </a:cubicBezTo>
                      <a:cubicBezTo>
                        <a:pt x="1462" y="326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29"/>
                <p:cNvSpPr/>
                <p:nvPr/>
              </p:nvSpPr>
              <p:spPr>
                <a:xfrm>
                  <a:off x="5341550" y="223505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2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2" y="1462"/>
                      </a:cubicBezTo>
                      <a:cubicBezTo>
                        <a:pt x="1134" y="1462"/>
                        <a:pt x="1462" y="1135"/>
                        <a:pt x="1462" y="731"/>
                      </a:cubicBezTo>
                      <a:cubicBezTo>
                        <a:pt x="1462" y="328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29"/>
                <p:cNvSpPr/>
                <p:nvPr/>
              </p:nvSpPr>
              <p:spPr>
                <a:xfrm>
                  <a:off x="4909550" y="1510625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1"/>
                      </a:moveTo>
                      <a:cubicBezTo>
                        <a:pt x="327" y="1"/>
                        <a:pt x="0" y="328"/>
                        <a:pt x="0" y="731"/>
                      </a:cubicBezTo>
                      <a:cubicBezTo>
                        <a:pt x="0" y="1135"/>
                        <a:pt x="327" y="1463"/>
                        <a:pt x="730" y="1463"/>
                      </a:cubicBezTo>
                      <a:cubicBezTo>
                        <a:pt x="1134" y="1463"/>
                        <a:pt x="1461" y="1135"/>
                        <a:pt x="1461" y="731"/>
                      </a:cubicBezTo>
                      <a:cubicBezTo>
                        <a:pt x="1461" y="328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9"/>
                <p:cNvSpPr/>
                <p:nvPr/>
              </p:nvSpPr>
              <p:spPr>
                <a:xfrm>
                  <a:off x="5044100" y="1681925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1"/>
                      </a:cubicBezTo>
                      <a:cubicBezTo>
                        <a:pt x="1" y="1134"/>
                        <a:pt x="327" y="1461"/>
                        <a:pt x="731" y="1461"/>
                      </a:cubicBezTo>
                      <a:cubicBezTo>
                        <a:pt x="1134" y="1461"/>
                        <a:pt x="1461" y="1134"/>
                        <a:pt x="1461" y="731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9"/>
                <p:cNvSpPr/>
                <p:nvPr/>
              </p:nvSpPr>
              <p:spPr>
                <a:xfrm>
                  <a:off x="4936175" y="8438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1"/>
                        <a:pt x="731" y="1461"/>
                      </a:cubicBezTo>
                      <a:cubicBezTo>
                        <a:pt x="1134" y="1461"/>
                        <a:pt x="1462" y="1135"/>
                        <a:pt x="1462" y="731"/>
                      </a:cubicBezTo>
                      <a:cubicBezTo>
                        <a:pt x="1462" y="327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9"/>
                <p:cNvSpPr/>
                <p:nvPr/>
              </p:nvSpPr>
              <p:spPr>
                <a:xfrm>
                  <a:off x="5133850" y="6130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29"/>
                <p:cNvSpPr/>
                <p:nvPr/>
              </p:nvSpPr>
              <p:spPr>
                <a:xfrm>
                  <a:off x="5245975" y="442475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29"/>
                <p:cNvSpPr/>
                <p:nvPr/>
              </p:nvSpPr>
              <p:spPr>
                <a:xfrm>
                  <a:off x="5414063" y="3405938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29"/>
                <p:cNvSpPr/>
                <p:nvPr/>
              </p:nvSpPr>
              <p:spPr>
                <a:xfrm>
                  <a:off x="5407211" y="3113013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8" name="Google Shape;1078;p29"/>
              <p:cNvGrpSpPr/>
              <p:nvPr/>
            </p:nvGrpSpPr>
            <p:grpSpPr>
              <a:xfrm>
                <a:off x="-327715" y="-151795"/>
                <a:ext cx="2186019" cy="4663683"/>
                <a:chOff x="3061750" y="2798625"/>
                <a:chExt cx="1053300" cy="2247125"/>
              </a:xfrm>
            </p:grpSpPr>
            <p:grpSp>
              <p:nvGrpSpPr>
                <p:cNvPr id="1079" name="Google Shape;1079;p29"/>
                <p:cNvGrpSpPr/>
                <p:nvPr/>
              </p:nvGrpSpPr>
              <p:grpSpPr>
                <a:xfrm>
                  <a:off x="3061750" y="2798625"/>
                  <a:ext cx="1053300" cy="2247125"/>
                  <a:chOff x="3682050" y="2775150"/>
                  <a:chExt cx="1053300" cy="2247125"/>
                </a:xfrm>
              </p:grpSpPr>
              <p:sp>
                <p:nvSpPr>
                  <p:cNvPr id="1080" name="Google Shape;1080;p29"/>
                  <p:cNvSpPr/>
                  <p:nvPr/>
                </p:nvSpPr>
                <p:spPr>
                  <a:xfrm>
                    <a:off x="3682050" y="2798775"/>
                    <a:ext cx="1028200" cy="2199125"/>
                  </a:xfrm>
                  <a:custGeom>
                    <a:rect b="b" l="l" r="r" t="t"/>
                    <a:pathLst>
                      <a:path extrusionOk="0" h="87965" w="41128">
                        <a:moveTo>
                          <a:pt x="25100" y="0"/>
                        </a:moveTo>
                        <a:cubicBezTo>
                          <a:pt x="23851" y="0"/>
                          <a:pt x="22627" y="507"/>
                          <a:pt x="21744" y="1390"/>
                        </a:cubicBezTo>
                        <a:lnTo>
                          <a:pt x="11965" y="11169"/>
                        </a:lnTo>
                        <a:cubicBezTo>
                          <a:pt x="0" y="23134"/>
                          <a:pt x="0" y="42602"/>
                          <a:pt x="11965" y="54566"/>
                        </a:cubicBezTo>
                        <a:lnTo>
                          <a:pt x="16700" y="59302"/>
                        </a:lnTo>
                        <a:cubicBezTo>
                          <a:pt x="16747" y="59349"/>
                          <a:pt x="16775" y="59414"/>
                          <a:pt x="16775" y="59480"/>
                        </a:cubicBezTo>
                        <a:lnTo>
                          <a:pt x="16761" y="75497"/>
                        </a:lnTo>
                        <a:cubicBezTo>
                          <a:pt x="16761" y="75564"/>
                          <a:pt x="16735" y="75629"/>
                          <a:pt x="16687" y="75676"/>
                        </a:cubicBezTo>
                        <a:lnTo>
                          <a:pt x="6478" y="85885"/>
                        </a:lnTo>
                        <a:cubicBezTo>
                          <a:pt x="6002" y="86361"/>
                          <a:pt x="6002" y="87133"/>
                          <a:pt x="6478" y="87607"/>
                        </a:cubicBezTo>
                        <a:cubicBezTo>
                          <a:pt x="6716" y="87845"/>
                          <a:pt x="7027" y="87964"/>
                          <a:pt x="7339" y="87964"/>
                        </a:cubicBezTo>
                        <a:cubicBezTo>
                          <a:pt x="7650" y="87964"/>
                          <a:pt x="7962" y="87845"/>
                          <a:pt x="8200" y="87607"/>
                        </a:cubicBezTo>
                        <a:lnTo>
                          <a:pt x="18410" y="77399"/>
                        </a:lnTo>
                        <a:cubicBezTo>
                          <a:pt x="18910" y="76898"/>
                          <a:pt x="19196" y="76206"/>
                          <a:pt x="19197" y="75499"/>
                        </a:cubicBezTo>
                        <a:lnTo>
                          <a:pt x="19210" y="59481"/>
                        </a:lnTo>
                        <a:cubicBezTo>
                          <a:pt x="19210" y="58774"/>
                          <a:pt x="18923" y="58081"/>
                          <a:pt x="18422" y="57580"/>
                        </a:cubicBezTo>
                        <a:lnTo>
                          <a:pt x="13687" y="52844"/>
                        </a:lnTo>
                        <a:cubicBezTo>
                          <a:pt x="2671" y="41829"/>
                          <a:pt x="2671" y="23907"/>
                          <a:pt x="13687" y="12891"/>
                        </a:cubicBezTo>
                        <a:lnTo>
                          <a:pt x="23466" y="3112"/>
                        </a:lnTo>
                        <a:cubicBezTo>
                          <a:pt x="23896" y="2682"/>
                          <a:pt x="24492" y="2435"/>
                          <a:pt x="25099" y="2435"/>
                        </a:cubicBezTo>
                        <a:lnTo>
                          <a:pt x="39910" y="2435"/>
                        </a:lnTo>
                        <a:cubicBezTo>
                          <a:pt x="40582" y="2435"/>
                          <a:pt x="41127" y="1891"/>
                          <a:pt x="41127" y="1218"/>
                        </a:cubicBezTo>
                        <a:cubicBezTo>
                          <a:pt x="41127" y="882"/>
                          <a:pt x="40990" y="577"/>
                          <a:pt x="40770" y="357"/>
                        </a:cubicBezTo>
                        <a:lnTo>
                          <a:pt x="40771" y="356"/>
                        </a:lnTo>
                        <a:cubicBezTo>
                          <a:pt x="40550" y="136"/>
                          <a:pt x="40246" y="0"/>
                          <a:pt x="3991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1" name="Google Shape;1081;p29"/>
                  <p:cNvSpPr/>
                  <p:nvPr/>
                </p:nvSpPr>
                <p:spPr>
                  <a:xfrm>
                    <a:off x="3810700" y="4912625"/>
                    <a:ext cx="109625" cy="109650"/>
                  </a:xfrm>
                  <a:custGeom>
                    <a:rect b="b" l="l" r="r" t="t"/>
                    <a:pathLst>
                      <a:path extrusionOk="0" h="4386" w="4385">
                        <a:moveTo>
                          <a:pt x="2193" y="1"/>
                        </a:moveTo>
                        <a:cubicBezTo>
                          <a:pt x="982" y="1"/>
                          <a:pt x="1" y="982"/>
                          <a:pt x="1" y="2193"/>
                        </a:cubicBezTo>
                        <a:cubicBezTo>
                          <a:pt x="1" y="3404"/>
                          <a:pt x="982" y="4385"/>
                          <a:pt x="2193" y="4385"/>
                        </a:cubicBezTo>
                        <a:cubicBezTo>
                          <a:pt x="3403" y="4385"/>
                          <a:pt x="4385" y="3404"/>
                          <a:pt x="4385" y="2193"/>
                        </a:cubicBezTo>
                        <a:cubicBezTo>
                          <a:pt x="4385" y="982"/>
                          <a:pt x="3403" y="1"/>
                          <a:pt x="219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2" name="Google Shape;1082;p29"/>
                  <p:cNvSpPr/>
                  <p:nvPr/>
                </p:nvSpPr>
                <p:spPr>
                  <a:xfrm>
                    <a:off x="4625725" y="2775150"/>
                    <a:ext cx="109625" cy="109625"/>
                  </a:xfrm>
                  <a:custGeom>
                    <a:rect b="b" l="l" r="r" t="t"/>
                    <a:pathLst>
                      <a:path extrusionOk="0" h="4385" w="4385">
                        <a:moveTo>
                          <a:pt x="2192" y="0"/>
                        </a:moveTo>
                        <a:cubicBezTo>
                          <a:pt x="982" y="0"/>
                          <a:pt x="0" y="983"/>
                          <a:pt x="0" y="2192"/>
                        </a:cubicBezTo>
                        <a:cubicBezTo>
                          <a:pt x="0" y="3403"/>
                          <a:pt x="982" y="4384"/>
                          <a:pt x="2192" y="4384"/>
                        </a:cubicBezTo>
                        <a:cubicBezTo>
                          <a:pt x="3403" y="4384"/>
                          <a:pt x="4384" y="3403"/>
                          <a:pt x="4384" y="2192"/>
                        </a:cubicBezTo>
                        <a:cubicBezTo>
                          <a:pt x="4384" y="983"/>
                          <a:pt x="3403" y="0"/>
                          <a:pt x="219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3" name="Google Shape;1083;p29"/>
                  <p:cNvSpPr/>
                  <p:nvPr/>
                </p:nvSpPr>
                <p:spPr>
                  <a:xfrm>
                    <a:off x="3970575" y="4825825"/>
                    <a:ext cx="36575" cy="36575"/>
                  </a:xfrm>
                  <a:custGeom>
                    <a:rect b="b" l="l" r="r" t="t"/>
                    <a:pathLst>
                      <a:path extrusionOk="0" h="1463" w="1463">
                        <a:moveTo>
                          <a:pt x="731" y="0"/>
                        </a:moveTo>
                        <a:cubicBezTo>
                          <a:pt x="328" y="0"/>
                          <a:pt x="0" y="328"/>
                          <a:pt x="0" y="732"/>
                        </a:cubicBezTo>
                        <a:cubicBezTo>
                          <a:pt x="0" y="1135"/>
                          <a:pt x="328" y="1462"/>
                          <a:pt x="731" y="1462"/>
                        </a:cubicBezTo>
                        <a:cubicBezTo>
                          <a:pt x="1135" y="1462"/>
                          <a:pt x="1462" y="1135"/>
                          <a:pt x="1462" y="732"/>
                        </a:cubicBezTo>
                        <a:cubicBezTo>
                          <a:pt x="1462" y="328"/>
                          <a:pt x="1135" y="0"/>
                          <a:pt x="7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4" name="Google Shape;1084;p29"/>
                  <p:cNvSpPr/>
                  <p:nvPr/>
                </p:nvSpPr>
                <p:spPr>
                  <a:xfrm>
                    <a:off x="3935550" y="4073500"/>
                    <a:ext cx="36525" cy="36550"/>
                  </a:xfrm>
                  <a:custGeom>
                    <a:rect b="b" l="l" r="r" t="t"/>
                    <a:pathLst>
                      <a:path extrusionOk="0" h="1462" w="1461">
                        <a:moveTo>
                          <a:pt x="730" y="1"/>
                        </a:moveTo>
                        <a:cubicBezTo>
                          <a:pt x="328" y="1"/>
                          <a:pt x="0" y="327"/>
                          <a:pt x="0" y="731"/>
                        </a:cubicBezTo>
                        <a:cubicBezTo>
                          <a:pt x="0" y="1134"/>
                          <a:pt x="328" y="1462"/>
                          <a:pt x="730" y="1462"/>
                        </a:cubicBezTo>
                        <a:cubicBezTo>
                          <a:pt x="1134" y="1462"/>
                          <a:pt x="1461" y="1134"/>
                          <a:pt x="1461" y="731"/>
                        </a:cubicBezTo>
                        <a:cubicBezTo>
                          <a:pt x="1461" y="327"/>
                          <a:pt x="1134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5" name="Google Shape;1085;p29"/>
                  <p:cNvSpPr/>
                  <p:nvPr/>
                </p:nvSpPr>
                <p:spPr>
                  <a:xfrm>
                    <a:off x="3827000" y="3891275"/>
                    <a:ext cx="36550" cy="36550"/>
                  </a:xfrm>
                  <a:custGeom>
                    <a:rect b="b" l="l" r="r" t="t"/>
                    <a:pathLst>
                      <a:path extrusionOk="0" h="1462" w="1462">
                        <a:moveTo>
                          <a:pt x="732" y="0"/>
                        </a:moveTo>
                        <a:cubicBezTo>
                          <a:pt x="328" y="0"/>
                          <a:pt x="0" y="327"/>
                          <a:pt x="0" y="731"/>
                        </a:cubicBezTo>
                        <a:cubicBezTo>
                          <a:pt x="0" y="1134"/>
                          <a:pt x="328" y="1461"/>
                          <a:pt x="732" y="1461"/>
                        </a:cubicBezTo>
                        <a:cubicBezTo>
                          <a:pt x="1134" y="1461"/>
                          <a:pt x="1462" y="1134"/>
                          <a:pt x="1462" y="731"/>
                        </a:cubicBezTo>
                        <a:cubicBezTo>
                          <a:pt x="1462" y="327"/>
                          <a:pt x="1134" y="0"/>
                          <a:pt x="73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6" name="Google Shape;1086;p29"/>
                  <p:cNvSpPr/>
                  <p:nvPr/>
                </p:nvSpPr>
                <p:spPr>
                  <a:xfrm>
                    <a:off x="4449975" y="2812225"/>
                    <a:ext cx="36575" cy="36550"/>
                  </a:xfrm>
                  <a:custGeom>
                    <a:rect b="b" l="l" r="r" t="t"/>
                    <a:pathLst>
                      <a:path extrusionOk="0" h="1462" w="1463">
                        <a:moveTo>
                          <a:pt x="731" y="1"/>
                        </a:moveTo>
                        <a:cubicBezTo>
                          <a:pt x="328" y="1"/>
                          <a:pt x="1" y="327"/>
                          <a:pt x="1" y="731"/>
                        </a:cubicBezTo>
                        <a:cubicBezTo>
                          <a:pt x="1" y="1134"/>
                          <a:pt x="328" y="1461"/>
                          <a:pt x="731" y="1461"/>
                        </a:cubicBezTo>
                        <a:cubicBezTo>
                          <a:pt x="1135" y="1461"/>
                          <a:pt x="1463" y="1134"/>
                          <a:pt x="1463" y="731"/>
                        </a:cubicBezTo>
                        <a:cubicBezTo>
                          <a:pt x="1463" y="327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7" name="Google Shape;1087;p29"/>
                  <p:cNvSpPr/>
                  <p:nvPr/>
                </p:nvSpPr>
                <p:spPr>
                  <a:xfrm>
                    <a:off x="4210925" y="2854725"/>
                    <a:ext cx="36575" cy="36575"/>
                  </a:xfrm>
                  <a:custGeom>
                    <a:rect b="b" l="l" r="r" t="t"/>
                    <a:pathLst>
                      <a:path extrusionOk="0" h="1463" w="1463">
                        <a:moveTo>
                          <a:pt x="731" y="1"/>
                        </a:moveTo>
                        <a:cubicBezTo>
                          <a:pt x="328" y="1"/>
                          <a:pt x="0" y="328"/>
                          <a:pt x="0" y="732"/>
                        </a:cubicBezTo>
                        <a:cubicBezTo>
                          <a:pt x="0" y="1135"/>
                          <a:pt x="328" y="1463"/>
                          <a:pt x="731" y="1463"/>
                        </a:cubicBezTo>
                        <a:cubicBezTo>
                          <a:pt x="1135" y="1463"/>
                          <a:pt x="1462" y="1135"/>
                          <a:pt x="1462" y="732"/>
                        </a:cubicBezTo>
                        <a:cubicBezTo>
                          <a:pt x="1462" y="328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8" name="Google Shape;1088;p29"/>
                  <p:cNvSpPr/>
                  <p:nvPr/>
                </p:nvSpPr>
                <p:spPr>
                  <a:xfrm>
                    <a:off x="4088325" y="4226300"/>
                    <a:ext cx="36575" cy="36550"/>
                  </a:xfrm>
                  <a:custGeom>
                    <a:rect b="b" l="l" r="r" t="t"/>
                    <a:pathLst>
                      <a:path extrusionOk="0" h="1462" w="1463">
                        <a:moveTo>
                          <a:pt x="731" y="1"/>
                        </a:moveTo>
                        <a:cubicBezTo>
                          <a:pt x="328" y="1"/>
                          <a:pt x="1" y="328"/>
                          <a:pt x="1" y="731"/>
                        </a:cubicBezTo>
                        <a:cubicBezTo>
                          <a:pt x="1" y="1135"/>
                          <a:pt x="328" y="1461"/>
                          <a:pt x="731" y="1461"/>
                        </a:cubicBezTo>
                        <a:cubicBezTo>
                          <a:pt x="1135" y="1461"/>
                          <a:pt x="1463" y="1135"/>
                          <a:pt x="1463" y="731"/>
                        </a:cubicBezTo>
                        <a:cubicBezTo>
                          <a:pt x="1463" y="328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9" name="Google Shape;1089;p29"/>
                  <p:cNvSpPr/>
                  <p:nvPr/>
                </p:nvSpPr>
                <p:spPr>
                  <a:xfrm>
                    <a:off x="3910700" y="3168550"/>
                    <a:ext cx="36550" cy="36525"/>
                  </a:xfrm>
                  <a:custGeom>
                    <a:rect b="b" l="l" r="r" t="t"/>
                    <a:pathLst>
                      <a:path extrusionOk="0" h="1461" w="1462">
                        <a:moveTo>
                          <a:pt x="732" y="0"/>
                        </a:moveTo>
                        <a:cubicBezTo>
                          <a:pt x="328" y="0"/>
                          <a:pt x="0" y="327"/>
                          <a:pt x="0" y="731"/>
                        </a:cubicBezTo>
                        <a:cubicBezTo>
                          <a:pt x="0" y="1133"/>
                          <a:pt x="328" y="1461"/>
                          <a:pt x="732" y="1461"/>
                        </a:cubicBezTo>
                        <a:cubicBezTo>
                          <a:pt x="1134" y="1461"/>
                          <a:pt x="1462" y="1133"/>
                          <a:pt x="1462" y="731"/>
                        </a:cubicBezTo>
                        <a:cubicBezTo>
                          <a:pt x="1462" y="327"/>
                          <a:pt x="1134" y="0"/>
                          <a:pt x="73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0" name="Google Shape;1090;p29"/>
                  <p:cNvSpPr/>
                  <p:nvPr/>
                </p:nvSpPr>
                <p:spPr>
                  <a:xfrm>
                    <a:off x="3825500" y="3327100"/>
                    <a:ext cx="36550" cy="36575"/>
                  </a:xfrm>
                  <a:custGeom>
                    <a:rect b="b" l="l" r="r" t="t"/>
                    <a:pathLst>
                      <a:path extrusionOk="0" h="1463" w="1462">
                        <a:moveTo>
                          <a:pt x="731" y="1"/>
                        </a:moveTo>
                        <a:cubicBezTo>
                          <a:pt x="327" y="1"/>
                          <a:pt x="1" y="328"/>
                          <a:pt x="1" y="732"/>
                        </a:cubicBezTo>
                        <a:cubicBezTo>
                          <a:pt x="1" y="1135"/>
                          <a:pt x="327" y="1462"/>
                          <a:pt x="731" y="1462"/>
                        </a:cubicBezTo>
                        <a:cubicBezTo>
                          <a:pt x="1134" y="1462"/>
                          <a:pt x="1461" y="1135"/>
                          <a:pt x="1461" y="732"/>
                        </a:cubicBezTo>
                        <a:cubicBezTo>
                          <a:pt x="1461" y="328"/>
                          <a:pt x="1134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1" name="Google Shape;1091;p29"/>
                  <p:cNvSpPr/>
                  <p:nvPr/>
                </p:nvSpPr>
                <p:spPr>
                  <a:xfrm>
                    <a:off x="3773550" y="3690625"/>
                    <a:ext cx="36550" cy="36550"/>
                  </a:xfrm>
                  <a:custGeom>
                    <a:rect b="b" l="l" r="r" t="t"/>
                    <a:pathLst>
                      <a:path extrusionOk="0" h="1462" w="1462">
                        <a:moveTo>
                          <a:pt x="731" y="1"/>
                        </a:moveTo>
                        <a:cubicBezTo>
                          <a:pt x="327" y="1"/>
                          <a:pt x="1" y="327"/>
                          <a:pt x="1" y="731"/>
                        </a:cubicBezTo>
                        <a:cubicBezTo>
                          <a:pt x="1" y="1135"/>
                          <a:pt x="327" y="1462"/>
                          <a:pt x="731" y="1462"/>
                        </a:cubicBezTo>
                        <a:cubicBezTo>
                          <a:pt x="1135" y="1462"/>
                          <a:pt x="1461" y="1135"/>
                          <a:pt x="1461" y="731"/>
                        </a:cubicBezTo>
                        <a:cubicBezTo>
                          <a:pt x="1461" y="327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2" name="Google Shape;1092;p29"/>
                  <p:cNvSpPr/>
                  <p:nvPr/>
                </p:nvSpPr>
                <p:spPr>
                  <a:xfrm>
                    <a:off x="3773150" y="3508275"/>
                    <a:ext cx="36575" cy="36575"/>
                  </a:xfrm>
                  <a:custGeom>
                    <a:rect b="b" l="l" r="r" t="t"/>
                    <a:pathLst>
                      <a:path extrusionOk="0" h="1463" w="1463">
                        <a:moveTo>
                          <a:pt x="731" y="1"/>
                        </a:moveTo>
                        <a:cubicBezTo>
                          <a:pt x="328" y="1"/>
                          <a:pt x="1" y="328"/>
                          <a:pt x="1" y="732"/>
                        </a:cubicBezTo>
                        <a:cubicBezTo>
                          <a:pt x="1" y="1135"/>
                          <a:pt x="328" y="1463"/>
                          <a:pt x="731" y="1463"/>
                        </a:cubicBezTo>
                        <a:cubicBezTo>
                          <a:pt x="1135" y="1463"/>
                          <a:pt x="1463" y="1135"/>
                          <a:pt x="1463" y="732"/>
                        </a:cubicBezTo>
                        <a:cubicBezTo>
                          <a:pt x="1463" y="328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3" name="Google Shape;1093;p29"/>
                  <p:cNvSpPr/>
                  <p:nvPr/>
                </p:nvSpPr>
                <p:spPr>
                  <a:xfrm>
                    <a:off x="4643938" y="2793900"/>
                    <a:ext cx="73200" cy="732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4" name="Google Shape;1094;p29"/>
                  <p:cNvSpPr/>
                  <p:nvPr/>
                </p:nvSpPr>
                <p:spPr>
                  <a:xfrm>
                    <a:off x="3828900" y="4930850"/>
                    <a:ext cx="73200" cy="732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095" name="Google Shape;1095;p29"/>
                <p:cNvSpPr/>
                <p:nvPr/>
              </p:nvSpPr>
              <p:spPr>
                <a:xfrm>
                  <a:off x="3490975" y="4659875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1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1" y="1461"/>
                      </a:cubicBezTo>
                      <a:cubicBezTo>
                        <a:pt x="1135" y="1461"/>
                        <a:pt x="1461" y="1135"/>
                        <a:pt x="1461" y="731"/>
                      </a:cubicBezTo>
                      <a:cubicBezTo>
                        <a:pt x="1461" y="327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29"/>
                <p:cNvSpPr/>
                <p:nvPr/>
              </p:nvSpPr>
              <p:spPr>
                <a:xfrm>
                  <a:off x="3422350" y="304650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7" y="0"/>
                        <a:pt x="1" y="327"/>
                        <a:pt x="1" y="731"/>
                      </a:cubicBezTo>
                      <a:cubicBezTo>
                        <a:pt x="1" y="1135"/>
                        <a:pt x="327" y="1461"/>
                        <a:pt x="731" y="1461"/>
                      </a:cubicBezTo>
                      <a:cubicBezTo>
                        <a:pt x="1134" y="1461"/>
                        <a:pt x="1462" y="1135"/>
                        <a:pt x="1462" y="731"/>
                      </a:cubicBezTo>
                      <a:cubicBezTo>
                        <a:pt x="1462" y="327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29"/>
                <p:cNvSpPr/>
                <p:nvPr/>
              </p:nvSpPr>
              <p:spPr>
                <a:xfrm>
                  <a:off x="3490950" y="44548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0000" y="539500"/>
            <a:ext cx="34530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694800"/>
            <a:ext cx="3453000" cy="22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-953495" y="-1568972"/>
            <a:ext cx="11270335" cy="8998490"/>
            <a:chOff x="-953495" y="-1568972"/>
            <a:chExt cx="11270335" cy="8998490"/>
          </a:xfrm>
        </p:grpSpPr>
        <p:grpSp>
          <p:nvGrpSpPr>
            <p:cNvPr id="33" name="Google Shape;33;p5"/>
            <p:cNvGrpSpPr/>
            <p:nvPr/>
          </p:nvGrpSpPr>
          <p:grpSpPr>
            <a:xfrm flipH="1" rot="5400000">
              <a:off x="-2046531" y="-159545"/>
              <a:ext cx="4030101" cy="1211247"/>
              <a:chOff x="430469" y="4172355"/>
              <a:chExt cx="4030101" cy="1211247"/>
            </a:xfrm>
          </p:grpSpPr>
          <p:grpSp>
            <p:nvGrpSpPr>
              <p:cNvPr id="34" name="Google Shape;34;p5"/>
              <p:cNvGrpSpPr/>
              <p:nvPr/>
            </p:nvGrpSpPr>
            <p:grpSpPr>
              <a:xfrm flipH="1" rot="5538019">
                <a:off x="1919568" y="2782430"/>
                <a:ext cx="1051902" cy="3991097"/>
                <a:chOff x="5485075" y="3521900"/>
                <a:chExt cx="506850" cy="1923075"/>
              </a:xfrm>
            </p:grpSpPr>
            <p:sp>
              <p:nvSpPr>
                <p:cNvPr id="35" name="Google Shape;35;p5"/>
                <p:cNvSpPr/>
                <p:nvPr/>
              </p:nvSpPr>
              <p:spPr>
                <a:xfrm>
                  <a:off x="5485075" y="3546250"/>
                  <a:ext cx="483200" cy="1898725"/>
                </a:xfrm>
                <a:custGeom>
                  <a:rect b="b" l="l" r="r" t="t"/>
                  <a:pathLst>
                    <a:path extrusionOk="0" h="75949" w="19328">
                      <a:moveTo>
                        <a:pt x="18079" y="1"/>
                      </a:moveTo>
                      <a:cubicBezTo>
                        <a:pt x="17765" y="1"/>
                        <a:pt x="17475" y="122"/>
                        <a:pt x="17258" y="320"/>
                      </a:cubicBezTo>
                      <a:cubicBezTo>
                        <a:pt x="17028" y="531"/>
                        <a:pt x="16878" y="829"/>
                        <a:pt x="16865" y="1166"/>
                      </a:cubicBezTo>
                      <a:lnTo>
                        <a:pt x="14279" y="60154"/>
                      </a:lnTo>
                      <a:cubicBezTo>
                        <a:pt x="14258" y="60637"/>
                        <a:pt x="13888" y="61430"/>
                        <a:pt x="13531" y="61756"/>
                      </a:cubicBezTo>
                      <a:lnTo>
                        <a:pt x="0" y="74152"/>
                      </a:lnTo>
                      <a:lnTo>
                        <a:pt x="1646" y="75948"/>
                      </a:lnTo>
                      <a:lnTo>
                        <a:pt x="15177" y="63552"/>
                      </a:lnTo>
                      <a:cubicBezTo>
                        <a:pt x="16003" y="62796"/>
                        <a:pt x="16664" y="61381"/>
                        <a:pt x="16713" y="60260"/>
                      </a:cubicBezTo>
                      <a:lnTo>
                        <a:pt x="19298" y="1272"/>
                      </a:lnTo>
                      <a:cubicBezTo>
                        <a:pt x="19327" y="600"/>
                        <a:pt x="18806" y="32"/>
                        <a:pt x="18134" y="2"/>
                      </a:cubicBezTo>
                      <a:cubicBezTo>
                        <a:pt x="18115" y="1"/>
                        <a:pt x="18097" y="1"/>
                        <a:pt x="180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5"/>
                <p:cNvSpPr/>
                <p:nvPr/>
              </p:nvSpPr>
              <p:spPr>
                <a:xfrm>
                  <a:off x="5882300" y="352190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1" y="0"/>
                        <a:pt x="0" y="983"/>
                        <a:pt x="0" y="2192"/>
                      </a:cubicBezTo>
                      <a:cubicBezTo>
                        <a:pt x="0" y="3403"/>
                        <a:pt x="981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5"/>
                <p:cNvSpPr/>
                <p:nvPr/>
              </p:nvSpPr>
              <p:spPr>
                <a:xfrm>
                  <a:off x="5859550" y="486165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5"/>
                <p:cNvSpPr/>
                <p:nvPr/>
              </p:nvSpPr>
              <p:spPr>
                <a:xfrm>
                  <a:off x="5761175" y="51548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8"/>
                        <a:pt x="1" y="730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2" y="1134"/>
                        <a:pt x="1462" y="730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5"/>
                <p:cNvSpPr/>
                <p:nvPr/>
              </p:nvSpPr>
              <p:spPr>
                <a:xfrm>
                  <a:off x="5885350" y="4238975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5"/>
                <p:cNvSpPr/>
                <p:nvPr/>
              </p:nvSpPr>
              <p:spPr>
                <a:xfrm>
                  <a:off x="5893747" y="4039477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1" y="1461"/>
                      </a:cubicBezTo>
                      <a:cubicBezTo>
                        <a:pt x="1135" y="1461"/>
                        <a:pt x="1461" y="1133"/>
                        <a:pt x="1461" y="730"/>
                      </a:cubicBezTo>
                      <a:cubicBezTo>
                        <a:pt x="1461" y="326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5"/>
                <p:cNvSpPr/>
                <p:nvPr/>
              </p:nvSpPr>
              <p:spPr>
                <a:xfrm>
                  <a:off x="5880000" y="4441300"/>
                  <a:ext cx="36575" cy="36525"/>
                </a:xfrm>
                <a:custGeom>
                  <a:rect b="b" l="l" r="r" t="t"/>
                  <a:pathLst>
                    <a:path extrusionOk="0" h="1461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2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" name="Google Shape;42;p5"/>
                <p:cNvSpPr/>
                <p:nvPr/>
              </p:nvSpPr>
              <p:spPr>
                <a:xfrm>
                  <a:off x="5867650" y="46738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2"/>
                      </a:cubicBezTo>
                      <a:cubicBezTo>
                        <a:pt x="1461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5588800" y="531275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4"/>
                        <a:pt x="328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5900013" y="35401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" name="Google Shape;45;p5"/>
              <p:cNvSpPr/>
              <p:nvPr/>
            </p:nvSpPr>
            <p:spPr>
              <a:xfrm flipH="1" rot="5538019">
                <a:off x="3788155" y="4406606"/>
                <a:ext cx="75855" cy="75803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" name="Google Shape;46;p5"/>
            <p:cNvGrpSpPr/>
            <p:nvPr/>
          </p:nvGrpSpPr>
          <p:grpSpPr>
            <a:xfrm>
              <a:off x="8130821" y="2765834"/>
              <a:ext cx="2186019" cy="4663683"/>
              <a:chOff x="3061750" y="2798625"/>
              <a:chExt cx="1053300" cy="2247125"/>
            </a:xfrm>
          </p:grpSpPr>
          <p:grpSp>
            <p:nvGrpSpPr>
              <p:cNvPr id="47" name="Google Shape;47;p5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48" name="Google Shape;48;p5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5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5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5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5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5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5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5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5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5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" name="Google Shape;63;p5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5"/>
            <p:cNvGrpSpPr/>
            <p:nvPr/>
          </p:nvGrpSpPr>
          <p:grpSpPr>
            <a:xfrm rot="-10536040">
              <a:off x="-710877" y="108394"/>
              <a:ext cx="1358255" cy="6377958"/>
              <a:chOff x="4851025" y="424250"/>
              <a:chExt cx="654450" cy="3073100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" name="Google Shape;84;p5"/>
          <p:cNvSpPr txBox="1"/>
          <p:nvPr>
            <p:ph type="title"/>
          </p:nvPr>
        </p:nvSpPr>
        <p:spPr>
          <a:xfrm>
            <a:off x="720000" y="539500"/>
            <a:ext cx="38520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" type="subTitle"/>
          </p:nvPr>
        </p:nvSpPr>
        <p:spPr>
          <a:xfrm>
            <a:off x="3053291" y="3211644"/>
            <a:ext cx="26007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2" type="subTitle"/>
          </p:nvPr>
        </p:nvSpPr>
        <p:spPr>
          <a:xfrm>
            <a:off x="5246518" y="1565887"/>
            <a:ext cx="26007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3" type="subTitle"/>
          </p:nvPr>
        </p:nvSpPr>
        <p:spPr>
          <a:xfrm>
            <a:off x="3053281" y="2864174"/>
            <a:ext cx="2600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4" type="subTitle"/>
          </p:nvPr>
        </p:nvSpPr>
        <p:spPr>
          <a:xfrm>
            <a:off x="5246512" y="1218417"/>
            <a:ext cx="2600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-1882608" y="-2312493"/>
            <a:ext cx="11769561" cy="6575556"/>
            <a:chOff x="-1882608" y="-2312493"/>
            <a:chExt cx="11769561" cy="6575556"/>
          </a:xfrm>
        </p:grpSpPr>
        <p:grpSp>
          <p:nvGrpSpPr>
            <p:cNvPr id="91" name="Google Shape;91;p6"/>
            <p:cNvGrpSpPr/>
            <p:nvPr/>
          </p:nvGrpSpPr>
          <p:grpSpPr>
            <a:xfrm flipH="1" rot="-275928">
              <a:off x="8275224" y="-2268309"/>
              <a:ext cx="1358233" cy="6377855"/>
              <a:chOff x="4851025" y="424250"/>
              <a:chExt cx="654450" cy="3073100"/>
            </a:xfrm>
          </p:grpSpPr>
          <p:sp>
            <p:nvSpPr>
              <p:cNvPr id="92" name="Google Shape;92;p6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" name="Google Shape;109;p6"/>
            <p:cNvGrpSpPr/>
            <p:nvPr/>
          </p:nvGrpSpPr>
          <p:grpSpPr>
            <a:xfrm>
              <a:off x="-1882608" y="-491730"/>
              <a:ext cx="4482760" cy="4754793"/>
              <a:chOff x="4204225" y="2144350"/>
              <a:chExt cx="2159950" cy="2291025"/>
            </a:xfrm>
          </p:grpSpPr>
          <p:sp>
            <p:nvSpPr>
              <p:cNvPr id="110" name="Google Shape;110;p6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" name="Google Shape;128;p6"/>
          <p:cNvSpPr txBox="1"/>
          <p:nvPr>
            <p:ph type="title"/>
          </p:nvPr>
        </p:nvSpPr>
        <p:spPr>
          <a:xfrm>
            <a:off x="720000" y="539500"/>
            <a:ext cx="38274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7"/>
          <p:cNvGrpSpPr/>
          <p:nvPr/>
        </p:nvGrpSpPr>
        <p:grpSpPr>
          <a:xfrm>
            <a:off x="75877" y="-603603"/>
            <a:ext cx="4663691" cy="8495642"/>
            <a:chOff x="75877" y="-603603"/>
            <a:chExt cx="4663691" cy="8495642"/>
          </a:xfrm>
        </p:grpSpPr>
        <p:grpSp>
          <p:nvGrpSpPr>
            <p:cNvPr id="131" name="Google Shape;131;p7"/>
            <p:cNvGrpSpPr/>
            <p:nvPr/>
          </p:nvGrpSpPr>
          <p:grpSpPr>
            <a:xfrm rot="-5400000">
              <a:off x="-1132861" y="4345103"/>
              <a:ext cx="4755675" cy="2338198"/>
              <a:chOff x="5910900" y="252875"/>
              <a:chExt cx="2291450" cy="1126625"/>
            </a:xfrm>
          </p:grpSpPr>
          <p:sp>
            <p:nvSpPr>
              <p:cNvPr id="132" name="Google Shape;132;p7"/>
              <p:cNvSpPr/>
              <p:nvPr/>
            </p:nvSpPr>
            <p:spPr>
              <a:xfrm>
                <a:off x="5932300" y="277225"/>
                <a:ext cx="2245700" cy="1077950"/>
              </a:xfrm>
              <a:custGeom>
                <a:rect b="b" l="l" r="r" t="t"/>
                <a:pathLst>
                  <a:path extrusionOk="0" h="43118" w="89828">
                    <a:moveTo>
                      <a:pt x="58394" y="0"/>
                    </a:moveTo>
                    <a:cubicBezTo>
                      <a:pt x="57274" y="0"/>
                      <a:pt x="55831" y="598"/>
                      <a:pt x="55038" y="1390"/>
                    </a:cubicBezTo>
                    <a:lnTo>
                      <a:pt x="35308" y="21121"/>
                    </a:lnTo>
                    <a:cubicBezTo>
                      <a:pt x="34966" y="21462"/>
                      <a:pt x="34157" y="21798"/>
                      <a:pt x="33674" y="21798"/>
                    </a:cubicBezTo>
                    <a:lnTo>
                      <a:pt x="21682" y="21798"/>
                    </a:lnTo>
                    <a:cubicBezTo>
                      <a:pt x="20561" y="21798"/>
                      <a:pt x="19119" y="22395"/>
                      <a:pt x="18327" y="23188"/>
                    </a:cubicBezTo>
                    <a:lnTo>
                      <a:pt x="477" y="41038"/>
                    </a:lnTo>
                    <a:cubicBezTo>
                      <a:pt x="1" y="41514"/>
                      <a:pt x="1" y="42286"/>
                      <a:pt x="477" y="42760"/>
                    </a:cubicBezTo>
                    <a:cubicBezTo>
                      <a:pt x="714" y="42999"/>
                      <a:pt x="1026" y="43117"/>
                      <a:pt x="1337" y="43117"/>
                    </a:cubicBezTo>
                    <a:cubicBezTo>
                      <a:pt x="1649" y="43117"/>
                      <a:pt x="1960" y="42999"/>
                      <a:pt x="2199" y="42760"/>
                    </a:cubicBezTo>
                    <a:lnTo>
                      <a:pt x="20049" y="24910"/>
                    </a:lnTo>
                    <a:cubicBezTo>
                      <a:pt x="20390" y="24568"/>
                      <a:pt x="21199" y="24233"/>
                      <a:pt x="21682" y="24233"/>
                    </a:cubicBezTo>
                    <a:lnTo>
                      <a:pt x="33674" y="24233"/>
                    </a:lnTo>
                    <a:cubicBezTo>
                      <a:pt x="34795" y="24233"/>
                      <a:pt x="36237" y="23636"/>
                      <a:pt x="37030" y="22843"/>
                    </a:cubicBezTo>
                    <a:lnTo>
                      <a:pt x="56760" y="3113"/>
                    </a:lnTo>
                    <a:cubicBezTo>
                      <a:pt x="57101" y="2771"/>
                      <a:pt x="57911" y="2436"/>
                      <a:pt x="58394" y="2436"/>
                    </a:cubicBezTo>
                    <a:lnTo>
                      <a:pt x="88610" y="2436"/>
                    </a:lnTo>
                    <a:cubicBezTo>
                      <a:pt x="89282" y="2436"/>
                      <a:pt x="89827" y="1891"/>
                      <a:pt x="89827" y="1218"/>
                    </a:cubicBezTo>
                    <a:cubicBezTo>
                      <a:pt x="89827" y="546"/>
                      <a:pt x="89282" y="0"/>
                      <a:pt x="88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5910900" y="1269900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8092725" y="252875"/>
                <a:ext cx="109625" cy="109600"/>
              </a:xfrm>
              <a:custGeom>
                <a:rect b="b" l="l" r="r" t="t"/>
                <a:pathLst>
                  <a:path extrusionOk="0" h="4384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7503975" y="28940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7818288" y="289388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7027475" y="5999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514800" y="8353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246575" y="1002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7223725" y="4059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3" y="1135"/>
                      <a:pt x="1463" y="732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841550" y="7796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5929113" y="12881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075125" y="117737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8110925" y="2710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flipH="1" rot="-5400000">
              <a:off x="1314717" y="-1842435"/>
              <a:ext cx="2186019" cy="4663683"/>
              <a:chOff x="3061750" y="2798625"/>
              <a:chExt cx="1053300" cy="2247125"/>
            </a:xfrm>
          </p:grpSpPr>
          <p:grpSp>
            <p:nvGrpSpPr>
              <p:cNvPr id="146" name="Google Shape;146;p7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147" name="Google Shape;147;p7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7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7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7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7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7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7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7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7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7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7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7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2" name="Google Shape;162;p7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5" name="Google Shape;165;p7"/>
          <p:cNvSpPr txBox="1"/>
          <p:nvPr>
            <p:ph type="title"/>
          </p:nvPr>
        </p:nvSpPr>
        <p:spPr>
          <a:xfrm>
            <a:off x="4482625" y="1169325"/>
            <a:ext cx="39450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7"/>
          <p:cNvSpPr txBox="1"/>
          <p:nvPr>
            <p:ph idx="1" type="subTitle"/>
          </p:nvPr>
        </p:nvSpPr>
        <p:spPr>
          <a:xfrm>
            <a:off x="4485787" y="2015171"/>
            <a:ext cx="3945000" cy="1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3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■"/>
              <a:defRPr/>
            </a:lvl9pPr>
          </a:lstStyle>
          <a:p/>
        </p:txBody>
      </p:sp>
      <p:sp>
        <p:nvSpPr>
          <p:cNvPr id="167" name="Google Shape;167;p7"/>
          <p:cNvSpPr/>
          <p:nvPr>
            <p:ph idx="2" type="pic"/>
          </p:nvPr>
        </p:nvSpPr>
        <p:spPr>
          <a:xfrm>
            <a:off x="713225" y="911550"/>
            <a:ext cx="3082500" cy="332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8"/>
          <p:cNvGrpSpPr/>
          <p:nvPr/>
        </p:nvGrpSpPr>
        <p:grpSpPr>
          <a:xfrm>
            <a:off x="-2087386" y="-1676454"/>
            <a:ext cx="11947580" cy="5531345"/>
            <a:chOff x="-2087386" y="-1676454"/>
            <a:chExt cx="11947580" cy="5531345"/>
          </a:xfrm>
        </p:grpSpPr>
        <p:grpSp>
          <p:nvGrpSpPr>
            <p:cNvPr id="170" name="Google Shape;170;p8"/>
            <p:cNvGrpSpPr/>
            <p:nvPr/>
          </p:nvGrpSpPr>
          <p:grpSpPr>
            <a:xfrm rot="5400000">
              <a:off x="-1999197" y="-267027"/>
              <a:ext cx="4030101" cy="1211247"/>
              <a:chOff x="430469" y="4172355"/>
              <a:chExt cx="4030101" cy="1211247"/>
            </a:xfrm>
          </p:grpSpPr>
          <p:grpSp>
            <p:nvGrpSpPr>
              <p:cNvPr id="171" name="Google Shape;171;p8"/>
              <p:cNvGrpSpPr/>
              <p:nvPr/>
            </p:nvGrpSpPr>
            <p:grpSpPr>
              <a:xfrm flipH="1" rot="5538019">
                <a:off x="1919568" y="2782430"/>
                <a:ext cx="1051902" cy="3991097"/>
                <a:chOff x="5485075" y="3521900"/>
                <a:chExt cx="506850" cy="1923075"/>
              </a:xfrm>
            </p:grpSpPr>
            <p:sp>
              <p:nvSpPr>
                <p:cNvPr id="172" name="Google Shape;172;p8"/>
                <p:cNvSpPr/>
                <p:nvPr/>
              </p:nvSpPr>
              <p:spPr>
                <a:xfrm>
                  <a:off x="5485075" y="3546250"/>
                  <a:ext cx="483200" cy="1898725"/>
                </a:xfrm>
                <a:custGeom>
                  <a:rect b="b" l="l" r="r" t="t"/>
                  <a:pathLst>
                    <a:path extrusionOk="0" h="75949" w="19328">
                      <a:moveTo>
                        <a:pt x="18079" y="1"/>
                      </a:moveTo>
                      <a:cubicBezTo>
                        <a:pt x="17765" y="1"/>
                        <a:pt x="17475" y="122"/>
                        <a:pt x="17258" y="320"/>
                      </a:cubicBezTo>
                      <a:cubicBezTo>
                        <a:pt x="17028" y="531"/>
                        <a:pt x="16878" y="829"/>
                        <a:pt x="16865" y="1166"/>
                      </a:cubicBezTo>
                      <a:lnTo>
                        <a:pt x="14279" y="60154"/>
                      </a:lnTo>
                      <a:cubicBezTo>
                        <a:pt x="14258" y="60637"/>
                        <a:pt x="13888" y="61430"/>
                        <a:pt x="13531" y="61756"/>
                      </a:cubicBezTo>
                      <a:lnTo>
                        <a:pt x="0" y="74152"/>
                      </a:lnTo>
                      <a:lnTo>
                        <a:pt x="1646" y="75948"/>
                      </a:lnTo>
                      <a:lnTo>
                        <a:pt x="15177" y="63552"/>
                      </a:lnTo>
                      <a:cubicBezTo>
                        <a:pt x="16003" y="62796"/>
                        <a:pt x="16664" y="61381"/>
                        <a:pt x="16713" y="60260"/>
                      </a:cubicBezTo>
                      <a:lnTo>
                        <a:pt x="19298" y="1272"/>
                      </a:lnTo>
                      <a:cubicBezTo>
                        <a:pt x="19327" y="600"/>
                        <a:pt x="18806" y="32"/>
                        <a:pt x="18134" y="2"/>
                      </a:cubicBezTo>
                      <a:cubicBezTo>
                        <a:pt x="18115" y="1"/>
                        <a:pt x="18097" y="1"/>
                        <a:pt x="180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5882300" y="352190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1" y="0"/>
                        <a:pt x="0" y="983"/>
                        <a:pt x="0" y="2192"/>
                      </a:cubicBezTo>
                      <a:cubicBezTo>
                        <a:pt x="0" y="3403"/>
                        <a:pt x="981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5859550" y="486165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5761175" y="51548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8"/>
                        <a:pt x="1" y="730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2" y="1134"/>
                        <a:pt x="1462" y="730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5885350" y="4238975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893747" y="4039477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1" y="1461"/>
                      </a:cubicBezTo>
                      <a:cubicBezTo>
                        <a:pt x="1135" y="1461"/>
                        <a:pt x="1461" y="1133"/>
                        <a:pt x="1461" y="730"/>
                      </a:cubicBezTo>
                      <a:cubicBezTo>
                        <a:pt x="1461" y="326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5880000" y="4441300"/>
                  <a:ext cx="36575" cy="36525"/>
                </a:xfrm>
                <a:custGeom>
                  <a:rect b="b" l="l" r="r" t="t"/>
                  <a:pathLst>
                    <a:path extrusionOk="0" h="1461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2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5867650" y="46738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2"/>
                      </a:cubicBezTo>
                      <a:cubicBezTo>
                        <a:pt x="1461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5588800" y="531275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4"/>
                        <a:pt x="328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5900013" y="35401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2" name="Google Shape;182;p8"/>
              <p:cNvSpPr/>
              <p:nvPr/>
            </p:nvSpPr>
            <p:spPr>
              <a:xfrm flipH="1" rot="5538019">
                <a:off x="3788155" y="4406606"/>
                <a:ext cx="75855" cy="75803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flipH="1" rot="-5400000">
              <a:off x="-848554" y="-1792334"/>
              <a:ext cx="2186019" cy="4663683"/>
              <a:chOff x="3061750" y="2798625"/>
              <a:chExt cx="1053300" cy="2247125"/>
            </a:xfrm>
          </p:grpSpPr>
          <p:grpSp>
            <p:nvGrpSpPr>
              <p:cNvPr id="184" name="Google Shape;184;p8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185" name="Google Shape;185;p8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8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8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8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8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8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8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0" name="Google Shape;200;p8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8"/>
            <p:cNvGrpSpPr/>
            <p:nvPr/>
          </p:nvGrpSpPr>
          <p:grpSpPr>
            <a:xfrm rot="5400000">
              <a:off x="6313257" y="307954"/>
              <a:ext cx="4755675" cy="2338198"/>
              <a:chOff x="5910900" y="252875"/>
              <a:chExt cx="2291450" cy="1126625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5932300" y="277225"/>
                <a:ext cx="2245700" cy="1077950"/>
              </a:xfrm>
              <a:custGeom>
                <a:rect b="b" l="l" r="r" t="t"/>
                <a:pathLst>
                  <a:path extrusionOk="0" h="43118" w="89828">
                    <a:moveTo>
                      <a:pt x="58394" y="0"/>
                    </a:moveTo>
                    <a:cubicBezTo>
                      <a:pt x="57274" y="0"/>
                      <a:pt x="55831" y="598"/>
                      <a:pt x="55038" y="1390"/>
                    </a:cubicBezTo>
                    <a:lnTo>
                      <a:pt x="35308" y="21121"/>
                    </a:lnTo>
                    <a:cubicBezTo>
                      <a:pt x="34966" y="21462"/>
                      <a:pt x="34157" y="21798"/>
                      <a:pt x="33674" y="21798"/>
                    </a:cubicBezTo>
                    <a:lnTo>
                      <a:pt x="21682" y="21798"/>
                    </a:lnTo>
                    <a:cubicBezTo>
                      <a:pt x="20561" y="21798"/>
                      <a:pt x="19119" y="22395"/>
                      <a:pt x="18327" y="23188"/>
                    </a:cubicBezTo>
                    <a:lnTo>
                      <a:pt x="477" y="41038"/>
                    </a:lnTo>
                    <a:cubicBezTo>
                      <a:pt x="1" y="41514"/>
                      <a:pt x="1" y="42286"/>
                      <a:pt x="477" y="42760"/>
                    </a:cubicBezTo>
                    <a:cubicBezTo>
                      <a:pt x="714" y="42999"/>
                      <a:pt x="1026" y="43117"/>
                      <a:pt x="1337" y="43117"/>
                    </a:cubicBezTo>
                    <a:cubicBezTo>
                      <a:pt x="1649" y="43117"/>
                      <a:pt x="1960" y="42999"/>
                      <a:pt x="2199" y="42760"/>
                    </a:cubicBezTo>
                    <a:lnTo>
                      <a:pt x="20049" y="24910"/>
                    </a:lnTo>
                    <a:cubicBezTo>
                      <a:pt x="20390" y="24568"/>
                      <a:pt x="21199" y="24233"/>
                      <a:pt x="21682" y="24233"/>
                    </a:cubicBezTo>
                    <a:lnTo>
                      <a:pt x="33674" y="24233"/>
                    </a:lnTo>
                    <a:cubicBezTo>
                      <a:pt x="34795" y="24233"/>
                      <a:pt x="36237" y="23636"/>
                      <a:pt x="37030" y="22843"/>
                    </a:cubicBezTo>
                    <a:lnTo>
                      <a:pt x="56760" y="3113"/>
                    </a:lnTo>
                    <a:cubicBezTo>
                      <a:pt x="57101" y="2771"/>
                      <a:pt x="57911" y="2436"/>
                      <a:pt x="58394" y="2436"/>
                    </a:cubicBezTo>
                    <a:lnTo>
                      <a:pt x="88610" y="2436"/>
                    </a:lnTo>
                    <a:cubicBezTo>
                      <a:pt x="89282" y="2436"/>
                      <a:pt x="89827" y="1891"/>
                      <a:pt x="89827" y="1218"/>
                    </a:cubicBezTo>
                    <a:cubicBezTo>
                      <a:pt x="89827" y="546"/>
                      <a:pt x="89282" y="0"/>
                      <a:pt x="88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5910900" y="1269900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8092725" y="252875"/>
                <a:ext cx="109625" cy="109600"/>
              </a:xfrm>
              <a:custGeom>
                <a:rect b="b" l="l" r="r" t="t"/>
                <a:pathLst>
                  <a:path extrusionOk="0" h="4384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7503975" y="28940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7818288" y="289388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7027475" y="5999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6514800" y="8353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246575" y="1002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7223725" y="4059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3" y="1135"/>
                      <a:pt x="1463" y="732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841550" y="7796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5929113" y="12881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6075125" y="117737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8110925" y="2710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" name="Google Shape;217;p8"/>
          <p:cNvSpPr txBox="1"/>
          <p:nvPr>
            <p:ph type="title"/>
          </p:nvPr>
        </p:nvSpPr>
        <p:spPr>
          <a:xfrm>
            <a:off x="713225" y="1606375"/>
            <a:ext cx="4686600" cy="29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9"/>
          <p:cNvGrpSpPr/>
          <p:nvPr/>
        </p:nvGrpSpPr>
        <p:grpSpPr>
          <a:xfrm rot="-5400000">
            <a:off x="7135644" y="2076855"/>
            <a:ext cx="4030101" cy="1211247"/>
            <a:chOff x="430469" y="4172355"/>
            <a:chExt cx="4030101" cy="1211247"/>
          </a:xfrm>
        </p:grpSpPr>
        <p:grpSp>
          <p:nvGrpSpPr>
            <p:cNvPr id="220" name="Google Shape;220;p9"/>
            <p:cNvGrpSpPr/>
            <p:nvPr/>
          </p:nvGrpSpPr>
          <p:grpSpPr>
            <a:xfrm flipH="1" rot="5538019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221" name="Google Shape;221;p9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rect b="b" l="l" r="r" t="t"/>
                <a:pathLst>
                  <a:path extrusionOk="0" h="75949" w="19328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" name="Google Shape;231;p9"/>
            <p:cNvSpPr/>
            <p:nvPr/>
          </p:nvSpPr>
          <p:spPr>
            <a:xfrm flipH="1" rot="5538019">
              <a:off x="3788155" y="4406606"/>
              <a:ext cx="75855" cy="75803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9"/>
          <p:cNvSpPr txBox="1"/>
          <p:nvPr>
            <p:ph type="title"/>
          </p:nvPr>
        </p:nvSpPr>
        <p:spPr>
          <a:xfrm>
            <a:off x="720000" y="539500"/>
            <a:ext cx="5949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3" name="Google Shape;233;p9"/>
          <p:cNvSpPr txBox="1"/>
          <p:nvPr>
            <p:ph idx="1" type="subTitle"/>
          </p:nvPr>
        </p:nvSpPr>
        <p:spPr>
          <a:xfrm>
            <a:off x="4093591" y="1587400"/>
            <a:ext cx="3207300" cy="2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34" name="Google Shape;234;p9"/>
          <p:cNvSpPr txBox="1"/>
          <p:nvPr>
            <p:ph idx="2" type="subTitle"/>
          </p:nvPr>
        </p:nvSpPr>
        <p:spPr>
          <a:xfrm>
            <a:off x="720000" y="1587400"/>
            <a:ext cx="3207300" cy="2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35" name="Google Shape;235;p9"/>
          <p:cNvGrpSpPr/>
          <p:nvPr/>
        </p:nvGrpSpPr>
        <p:grpSpPr>
          <a:xfrm flipH="1" rot="10800000">
            <a:off x="-1725683" y="753932"/>
            <a:ext cx="4482760" cy="4754793"/>
            <a:chOff x="4204225" y="2144350"/>
            <a:chExt cx="2159950" cy="2291025"/>
          </a:xfrm>
        </p:grpSpPr>
        <p:sp>
          <p:nvSpPr>
            <p:cNvPr id="236" name="Google Shape;236;p9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>
            <p:ph type="title"/>
          </p:nvPr>
        </p:nvSpPr>
        <p:spPr>
          <a:xfrm>
            <a:off x="713225" y="539500"/>
            <a:ext cx="3772200" cy="1264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 SemiBold"/>
              <a:buNone/>
              <a:defRPr sz="35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3111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○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3111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■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3111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3111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○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111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■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indent="-3111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indent="-3111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○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indent="-3111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■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0"/>
          <p:cNvSpPr txBox="1"/>
          <p:nvPr>
            <p:ph type="title"/>
          </p:nvPr>
        </p:nvSpPr>
        <p:spPr>
          <a:xfrm>
            <a:off x="713225" y="1073550"/>
            <a:ext cx="8244000" cy="29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Poverty and Disability in Chicago and its Suburbs</a:t>
            </a:r>
            <a:endParaRPr/>
          </a:p>
        </p:txBody>
      </p:sp>
      <p:sp>
        <p:nvSpPr>
          <p:cNvPr id="1103" name="Google Shape;1103;p30"/>
          <p:cNvSpPr txBox="1"/>
          <p:nvPr/>
        </p:nvSpPr>
        <p:spPr>
          <a:xfrm>
            <a:off x="4949725" y="3830875"/>
            <a:ext cx="337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latin typeface="Plus Jakarta Sans"/>
                <a:ea typeface="Plus Jakarta Sans"/>
                <a:cs typeface="Plus Jakarta Sans"/>
                <a:sym typeface="Plus Jakarta Sans"/>
              </a:rPr>
              <a:t>Noah Walch</a:t>
            </a:r>
            <a:endParaRPr i="1" sz="32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1"/>
          <p:cNvSpPr txBox="1"/>
          <p:nvPr>
            <p:ph type="title"/>
          </p:nvPr>
        </p:nvSpPr>
        <p:spPr>
          <a:xfrm>
            <a:off x="386475" y="-24925"/>
            <a:ext cx="4985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of Interest</a:t>
            </a:r>
            <a:endParaRPr/>
          </a:p>
        </p:txBody>
      </p:sp>
      <p:sp>
        <p:nvSpPr>
          <p:cNvPr id="1109" name="Google Shape;1109;p31"/>
          <p:cNvSpPr txBox="1"/>
          <p:nvPr>
            <p:ph idx="1" type="subTitle"/>
          </p:nvPr>
        </p:nvSpPr>
        <p:spPr>
          <a:xfrm>
            <a:off x="3729500" y="3237275"/>
            <a:ext cx="48105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variable—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Disability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predictor variable—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Poverty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confounders—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Percent non-White, Hardship Index, Uninsured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for effect modification—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Area in Cook 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1"/>
          <p:cNvSpPr txBox="1"/>
          <p:nvPr>
            <p:ph idx="2" type="subTitle"/>
          </p:nvPr>
        </p:nvSpPr>
        <p:spPr>
          <a:xfrm>
            <a:off x="6285550" y="880750"/>
            <a:ext cx="26007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Chicago Health Atlas: </a:t>
            </a:r>
            <a:r>
              <a:rPr lang="en" sz="1400"/>
              <a:t>Group-level health and demographic data for the city of Chicago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Cook County Health Atlas:</a:t>
            </a:r>
            <a:endParaRPr b="1"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Group-level health and demographic data for suburban Cook County</a:t>
            </a:r>
            <a:endParaRPr b="1" sz="1400"/>
          </a:p>
        </p:txBody>
      </p:sp>
      <p:sp>
        <p:nvSpPr>
          <p:cNvPr id="1111" name="Google Shape;1111;p31"/>
          <p:cNvSpPr txBox="1"/>
          <p:nvPr>
            <p:ph idx="3" type="subTitle"/>
          </p:nvPr>
        </p:nvSpPr>
        <p:spPr>
          <a:xfrm>
            <a:off x="3213598" y="2890100"/>
            <a:ext cx="36522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of Interest</a:t>
            </a:r>
            <a:endParaRPr/>
          </a:p>
        </p:txBody>
      </p:sp>
      <p:sp>
        <p:nvSpPr>
          <p:cNvPr id="1112" name="Google Shape;1112;p31"/>
          <p:cNvSpPr txBox="1"/>
          <p:nvPr>
            <p:ph idx="4" type="subTitle"/>
          </p:nvPr>
        </p:nvSpPr>
        <p:spPr>
          <a:xfrm>
            <a:off x="6105887" y="533567"/>
            <a:ext cx="2600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Datasets:</a:t>
            </a:r>
            <a:endParaRPr/>
          </a:p>
        </p:txBody>
      </p:sp>
      <p:sp>
        <p:nvSpPr>
          <p:cNvPr id="1113" name="Google Shape;1113;p31"/>
          <p:cNvSpPr txBox="1"/>
          <p:nvPr>
            <p:ph idx="4" type="subTitle"/>
          </p:nvPr>
        </p:nvSpPr>
        <p:spPr>
          <a:xfrm>
            <a:off x="800175" y="533575"/>
            <a:ext cx="45717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lus Jakarta Sans"/>
                <a:ea typeface="Plus Jakarta Sans"/>
                <a:cs typeface="Plus Jakarta Sans"/>
                <a:sym typeface="Plus Jakarta Sans"/>
              </a:rPr>
              <a:t>How is the poverty rate of a census tract related to its disability rate?</a:t>
            </a:r>
            <a:endParaRPr b="1" sz="18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114" name="Google Shape;1114;p31"/>
          <p:cNvSpPr txBox="1"/>
          <p:nvPr>
            <p:ph idx="4" type="subTitle"/>
          </p:nvPr>
        </p:nvSpPr>
        <p:spPr>
          <a:xfrm>
            <a:off x="1534175" y="1155525"/>
            <a:ext cx="45717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lus Jakarta Sans"/>
                <a:ea typeface="Plus Jakarta Sans"/>
                <a:cs typeface="Plus Jakarta Sans"/>
                <a:sym typeface="Plus Jakarta Sans"/>
              </a:rPr>
              <a:t>How does the area of Cook County in which a tract is situated modify the relationship between poverty and disability rates?</a:t>
            </a:r>
            <a:endParaRPr b="1" sz="18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1115" name="Google Shape;1115;p31"/>
          <p:cNvGrpSpPr/>
          <p:nvPr/>
        </p:nvGrpSpPr>
        <p:grpSpPr>
          <a:xfrm rot="5400000">
            <a:off x="2661871" y="-757552"/>
            <a:ext cx="4755675" cy="2338198"/>
            <a:chOff x="5910900" y="252875"/>
            <a:chExt cx="2291450" cy="1126625"/>
          </a:xfrm>
        </p:grpSpPr>
        <p:sp>
          <p:nvSpPr>
            <p:cNvPr id="1116" name="Google Shape;1116;p31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rgbClr val="E4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rgbClr val="E4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rgbClr val="E4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rgbClr val="FCE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rgbClr val="FCE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31"/>
          <p:cNvGrpSpPr/>
          <p:nvPr/>
        </p:nvGrpSpPr>
        <p:grpSpPr>
          <a:xfrm rot="-8100000">
            <a:off x="5488595" y="194395"/>
            <a:ext cx="4482670" cy="4754698"/>
            <a:chOff x="4204225" y="2144350"/>
            <a:chExt cx="2159950" cy="2291025"/>
          </a:xfrm>
        </p:grpSpPr>
        <p:sp>
          <p:nvSpPr>
            <p:cNvPr id="1130" name="Google Shape;1130;p31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rgbClr val="F06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rgbClr val="F06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rgbClr val="F06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rgbClr val="FCE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rgbClr val="FCE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48" name="Google Shape;1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75" y="2389925"/>
            <a:ext cx="2187374" cy="269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10" r="10" t="0"/>
          <a:stretch/>
        </p:blipFill>
        <p:spPr>
          <a:xfrm>
            <a:off x="4182050" y="813275"/>
            <a:ext cx="3775800" cy="3320400"/>
          </a:xfrm>
          <a:prstGeom prst="roundRect">
            <a:avLst>
              <a:gd fmla="val 16667" name="adj"/>
            </a:avLst>
          </a:prstGeom>
        </p:spPr>
      </p:pic>
      <p:sp>
        <p:nvSpPr>
          <p:cNvPr id="1154" name="Google Shape;1154;p32"/>
          <p:cNvSpPr txBox="1"/>
          <p:nvPr>
            <p:ph type="title"/>
          </p:nvPr>
        </p:nvSpPr>
        <p:spPr>
          <a:xfrm>
            <a:off x="1658925" y="1611875"/>
            <a:ext cx="2141400" cy="17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Acyclic Graph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3"/>
          <p:cNvSpPr txBox="1"/>
          <p:nvPr>
            <p:ph type="title"/>
          </p:nvPr>
        </p:nvSpPr>
        <p:spPr>
          <a:xfrm>
            <a:off x="-12" y="347100"/>
            <a:ext cx="48084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Data Displays</a:t>
            </a:r>
            <a:endParaRPr sz="4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1160" name="Google Shape;1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50" y="1180825"/>
            <a:ext cx="4374725" cy="309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675" y="64125"/>
            <a:ext cx="2878151" cy="25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8675" y="2622895"/>
            <a:ext cx="2878151" cy="244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4"/>
          <p:cNvSpPr txBox="1"/>
          <p:nvPr>
            <p:ph type="title"/>
          </p:nvPr>
        </p:nvSpPr>
        <p:spPr>
          <a:xfrm>
            <a:off x="3664213" y="0"/>
            <a:ext cx="48084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Binomial Regression Analysis</a:t>
            </a:r>
            <a:endParaRPr/>
          </a:p>
        </p:txBody>
      </p:sp>
      <p:pic>
        <p:nvPicPr>
          <p:cNvPr id="1168" name="Google Shape;1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650" y="1255325"/>
            <a:ext cx="4007726" cy="37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34"/>
          <p:cNvSpPr txBox="1"/>
          <p:nvPr/>
        </p:nvSpPr>
        <p:spPr>
          <a:xfrm>
            <a:off x="799450" y="612300"/>
            <a:ext cx="2976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lus Jakarta Sans"/>
                <a:ea typeface="Plus Jakarta Sans"/>
                <a:cs typeface="Plus Jakarta Sans"/>
                <a:sym typeface="Plus Jakarta Sans"/>
              </a:rPr>
              <a:t>Controlled for confounders:</a:t>
            </a:r>
            <a:endParaRPr sz="16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Char char="-"/>
            </a:pPr>
            <a:r>
              <a:rPr lang="en" sz="1600">
                <a:latin typeface="Plus Jakarta Sans"/>
                <a:ea typeface="Plus Jakarta Sans"/>
                <a:cs typeface="Plus Jakarta Sans"/>
                <a:sym typeface="Plus Jakarta Sans"/>
              </a:rPr>
              <a:t>A </a:t>
            </a:r>
            <a:r>
              <a:rPr b="1" lang="en" sz="1600">
                <a:latin typeface="Plus Jakarta Sans"/>
                <a:ea typeface="Plus Jakarta Sans"/>
                <a:cs typeface="Plus Jakarta Sans"/>
                <a:sym typeface="Plus Jakarta Sans"/>
              </a:rPr>
              <a:t>1% increase in poverty rate</a:t>
            </a:r>
            <a:r>
              <a:rPr lang="en" sz="1600">
                <a:latin typeface="Plus Jakarta Sans"/>
                <a:ea typeface="Plus Jakarta Sans"/>
                <a:cs typeface="Plus Jakarta Sans"/>
                <a:sym typeface="Plus Jakarta Sans"/>
              </a:rPr>
              <a:t> in a North Central Chicago tract leads to an </a:t>
            </a:r>
            <a:r>
              <a:rPr b="1" lang="en" sz="1600">
                <a:latin typeface="Plus Jakarta Sans"/>
                <a:ea typeface="Plus Jakarta Sans"/>
                <a:cs typeface="Plus Jakarta Sans"/>
                <a:sym typeface="Plus Jakarta Sans"/>
              </a:rPr>
              <a:t>estimated 2.3% increase (1.8, 3.4) </a:t>
            </a:r>
            <a:r>
              <a:rPr lang="en" sz="1600">
                <a:latin typeface="Plus Jakarta Sans"/>
                <a:ea typeface="Plus Jakarta Sans"/>
                <a:cs typeface="Plus Jakarta Sans"/>
                <a:sym typeface="Plus Jakarta Sans"/>
              </a:rPr>
              <a:t> in disability</a:t>
            </a:r>
            <a:endParaRPr sz="16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Char char="-"/>
            </a:pPr>
            <a:r>
              <a:rPr lang="en" sz="1600">
                <a:latin typeface="Plus Jakarta Sans"/>
                <a:ea typeface="Plus Jakarta Sans"/>
                <a:cs typeface="Plus Jakarta Sans"/>
                <a:sym typeface="Plus Jakarta Sans"/>
              </a:rPr>
              <a:t>A tract being in any other area </a:t>
            </a:r>
            <a:r>
              <a:rPr b="1" lang="en" sz="1600">
                <a:latin typeface="Plus Jakarta Sans"/>
                <a:ea typeface="Plus Jakarta Sans"/>
                <a:cs typeface="Plus Jakarta Sans"/>
                <a:sym typeface="Plus Jakarta Sans"/>
              </a:rPr>
              <a:t>decreases this effect</a:t>
            </a:r>
            <a:r>
              <a:rPr lang="en" sz="1600">
                <a:latin typeface="Plus Jakarta Sans"/>
                <a:ea typeface="Plus Jakarta Sans"/>
                <a:cs typeface="Plus Jakarta Sans"/>
                <a:sym typeface="Plus Jakarta Sans"/>
              </a:rPr>
              <a:t>, with the lowest modification being the </a:t>
            </a:r>
            <a:r>
              <a:rPr b="1" lang="en" sz="1600">
                <a:latin typeface="Plus Jakarta Sans"/>
                <a:ea typeface="Plus Jakarta Sans"/>
                <a:cs typeface="Plus Jakarta Sans"/>
                <a:sym typeface="Plus Jakarta Sans"/>
              </a:rPr>
              <a:t>West Suburbs at -5.67% (-4.4, 6.9)</a:t>
            </a:r>
            <a:endParaRPr sz="16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Char char="-"/>
            </a:pPr>
            <a:r>
              <a:rPr lang="en" sz="1600">
                <a:latin typeface="Plus Jakarta Sans"/>
                <a:ea typeface="Plus Jakarta Sans"/>
                <a:cs typeface="Plus Jakarta Sans"/>
                <a:sym typeface="Plus Jakarta Sans"/>
              </a:rPr>
              <a:t>Non-white % is </a:t>
            </a:r>
            <a:r>
              <a:rPr b="1" lang="en" sz="1600">
                <a:latin typeface="Plus Jakarta Sans"/>
                <a:ea typeface="Plus Jakarta Sans"/>
                <a:cs typeface="Plus Jakarta Sans"/>
                <a:sym typeface="Plus Jakarta Sans"/>
              </a:rPr>
              <a:t>insignificant</a:t>
            </a:r>
            <a:endParaRPr sz="16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bway Line Background Agency by Slidesgo">
  <a:themeElements>
    <a:clrScheme name="Simple Light">
      <a:dk1>
        <a:srgbClr val="161616"/>
      </a:dk1>
      <a:lt1>
        <a:srgbClr val="FCEDD5"/>
      </a:lt1>
      <a:dk2>
        <a:srgbClr val="E44646"/>
      </a:dk2>
      <a:lt2>
        <a:srgbClr val="88C25D"/>
      </a:lt2>
      <a:accent1>
        <a:srgbClr val="3CA3B8"/>
      </a:accent1>
      <a:accent2>
        <a:srgbClr val="88A6FF"/>
      </a:accent2>
      <a:accent3>
        <a:srgbClr val="F069B4"/>
      </a:accent3>
      <a:accent4>
        <a:srgbClr val="F5CC3F"/>
      </a:accent4>
      <a:accent5>
        <a:srgbClr val="FFFFFF"/>
      </a:accent5>
      <a:accent6>
        <a:srgbClr val="FFFFFF"/>
      </a:accent6>
      <a:hlink>
        <a:srgbClr val="1616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