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81"/>
    <a:srgbClr val="3B97C9"/>
    <a:srgbClr val="0072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/>
    <p:restoredTop sz="94687"/>
  </p:normalViewPr>
  <p:slideViewPr>
    <p:cSldViewPr snapToGrid="0" snapToObjects="1">
      <p:cViewPr varScale="1">
        <p:scale>
          <a:sx n="143" d="100"/>
          <a:sy n="143" d="100"/>
        </p:scale>
        <p:origin x="2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790-E2B6-3145-A116-B15E21D32DB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5492-7104-CC4A-97E6-A74A6400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1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790-E2B6-3145-A116-B15E21D32DB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5492-7104-CC4A-97E6-A74A6400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5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790-E2B6-3145-A116-B15E21D32DB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5492-7104-CC4A-97E6-A74A6400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4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790-E2B6-3145-A116-B15E21D32DB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5492-7104-CC4A-97E6-A74A6400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1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790-E2B6-3145-A116-B15E21D32DB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5492-7104-CC4A-97E6-A74A6400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790-E2B6-3145-A116-B15E21D32DB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5492-7104-CC4A-97E6-A74A6400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6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790-E2B6-3145-A116-B15E21D32DB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5492-7104-CC4A-97E6-A74A6400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5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790-E2B6-3145-A116-B15E21D32DB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5492-7104-CC4A-97E6-A74A6400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1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790-E2B6-3145-A116-B15E21D32DB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5492-7104-CC4A-97E6-A74A6400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790-E2B6-3145-A116-B15E21D32DB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5492-7104-CC4A-97E6-A74A6400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6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790-E2B6-3145-A116-B15E21D32DB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5492-7104-CC4A-97E6-A74A6400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3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BD790-E2B6-3145-A116-B15E21D32DB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05492-7104-CC4A-97E6-A74A64001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7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CBE3FE-DF8E-FA4F-AEEB-6CD93A7AF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63" y="179293"/>
            <a:ext cx="10848178" cy="659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73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Pathway to Patient Data Ownership and Better Health</dc:title>
  <dc:creator>Mikk, Kathy</dc:creator>
  <cp:lastModifiedBy>Brown, Noranda E</cp:lastModifiedBy>
  <cp:revision>35</cp:revision>
  <dcterms:created xsi:type="dcterms:W3CDTF">2017-11-06T17:18:18Z</dcterms:created>
  <dcterms:modified xsi:type="dcterms:W3CDTF">2018-03-20T22:16:34Z</dcterms:modified>
</cp:coreProperties>
</file>