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11.xml" ContentType="application/vnd.openxmlformats-officedocument.themeOverr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12.xml" ContentType="application/vnd.openxmlformats-officedocument.themeOverr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13.xml" ContentType="application/vnd.openxmlformats-officedocument.themeOverr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14.xml" ContentType="application/vnd.openxmlformats-officedocument.themeOverr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15.xml" ContentType="application/vnd.openxmlformats-officedocument.themeOverr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16.xml" ContentType="application/vnd.openxmlformats-officedocument.themeOverr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17.xml" ContentType="application/vnd.openxmlformats-officedocument.themeOverr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18.xml" ContentType="application/vnd.openxmlformats-officedocument.themeOverr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19.xml" ContentType="application/vnd.openxmlformats-officedocument.themeOverr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3" r:id="rId3"/>
    <p:sldId id="274" r:id="rId4"/>
    <p:sldId id="272" r:id="rId5"/>
    <p:sldId id="275" r:id="rId6"/>
    <p:sldId id="270" r:id="rId7"/>
    <p:sldId id="276" r:id="rId8"/>
    <p:sldId id="269" r:id="rId9"/>
    <p:sldId id="277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하정" initials="이하" lastIdx="1" clrIdx="0">
    <p:extLst>
      <p:ext uri="{19B8F6BF-5375-455C-9EA6-DF929625EA0E}">
        <p15:presenceInfo xmlns:p15="http://schemas.microsoft.com/office/powerpoint/2012/main" userId="25f514ffbd1ec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CE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78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14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C242EF-B00E-4622-A324-4BC8D885AE69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0CCB9530-C7A6-4CE7-963E-FF29098F7BDB}">
      <dgm:prSet phldrT="[텍스트]"/>
      <dgm:spPr/>
      <dgm:t>
        <a:bodyPr/>
        <a:lstStyle/>
        <a:p>
          <a:pPr latinLnBrk="1"/>
          <a:r>
            <a:rPr lang="ko-KR" altLang="en-US" dirty="0" err="1" smtClean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홈화면</a:t>
          </a:r>
          <a:endParaRPr lang="ko-KR" altLang="en-US" dirty="0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D42B14C0-4E14-4104-913D-8CD52CE01BE9}" type="parTrans" cxnId="{E206CC0B-178C-4AE9-8CA4-FC1569FB3493}">
      <dgm:prSet/>
      <dgm:spPr/>
      <dgm:t>
        <a:bodyPr/>
        <a:lstStyle/>
        <a:p>
          <a:pPr latinLnBrk="1"/>
          <a:endParaRPr lang="ko-KR" altLang="en-US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6168970B-9B8C-4FEE-8BBD-0FAE20D15D5A}" type="sibTrans" cxnId="{E206CC0B-178C-4AE9-8CA4-FC1569FB3493}">
      <dgm:prSet/>
      <dgm:spPr/>
      <dgm:t>
        <a:bodyPr/>
        <a:lstStyle/>
        <a:p>
          <a:pPr latinLnBrk="1"/>
          <a:endParaRPr lang="ko-KR" altLang="en-US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C7ED9FDC-D817-44DA-BA77-711050E7DB9B}" type="asst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로그인</a:t>
          </a:r>
          <a:endParaRPr lang="ko-KR" altLang="en-US" dirty="0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3F7F78F8-6990-42C3-8A47-C91B73B7F654}" type="parTrans" cxnId="{B33BAD0C-6829-4998-BBDA-DC27DA4974A2}">
      <dgm:prSet/>
      <dgm:spPr/>
      <dgm:t>
        <a:bodyPr/>
        <a:lstStyle/>
        <a:p>
          <a:pPr latinLnBrk="1"/>
          <a:endParaRPr lang="ko-KR" altLang="en-US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80CBEF34-5C7B-489F-BBD1-9D7C7908C8C8}" type="sibTrans" cxnId="{B33BAD0C-6829-4998-BBDA-DC27DA4974A2}">
      <dgm:prSet/>
      <dgm:spPr/>
      <dgm:t>
        <a:bodyPr/>
        <a:lstStyle/>
        <a:p>
          <a:pPr latinLnBrk="1"/>
          <a:endParaRPr lang="ko-KR" altLang="en-US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AB6EAB05-0A79-4CCA-9FF8-2C055A282F2E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ABOUT</a:t>
          </a:r>
          <a:endParaRPr lang="ko-KR" altLang="en-US" dirty="0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4384FBA5-C170-4C05-B0E2-8A3EADA81F7D}" type="parTrans" cxnId="{5A654D0A-1233-4636-AC4E-8040D8584021}">
      <dgm:prSet/>
      <dgm:spPr/>
      <dgm:t>
        <a:bodyPr/>
        <a:lstStyle/>
        <a:p>
          <a:pPr latinLnBrk="1"/>
          <a:endParaRPr lang="ko-KR" altLang="en-US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EC84DAFF-8DB1-4D6B-8305-E2F475510A79}" type="sibTrans" cxnId="{5A654D0A-1233-4636-AC4E-8040D8584021}">
      <dgm:prSet/>
      <dgm:spPr/>
      <dgm:t>
        <a:bodyPr/>
        <a:lstStyle/>
        <a:p>
          <a:pPr latinLnBrk="1"/>
          <a:endParaRPr lang="ko-KR" altLang="en-US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FCE6008C-9505-45A1-BCFC-78448561FA1B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진단하기</a:t>
          </a:r>
          <a:endParaRPr lang="ko-KR" altLang="en-US" dirty="0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76955BDC-730C-4A8E-B8E6-03A29A5F54A5}" type="parTrans" cxnId="{533922E4-DBF3-4F09-8FED-EB1796B54C00}">
      <dgm:prSet/>
      <dgm:spPr/>
      <dgm:t>
        <a:bodyPr/>
        <a:lstStyle/>
        <a:p>
          <a:pPr latinLnBrk="1"/>
          <a:endParaRPr lang="ko-KR" altLang="en-US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0C6F3950-95D4-4A82-9D09-4C86B51A758B}" type="sibTrans" cxnId="{533922E4-DBF3-4F09-8FED-EB1796B54C00}">
      <dgm:prSet/>
      <dgm:spPr/>
      <dgm:t>
        <a:bodyPr/>
        <a:lstStyle/>
        <a:p>
          <a:pPr latinLnBrk="1"/>
          <a:endParaRPr lang="ko-KR" altLang="en-US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C958F0FE-C578-4F48-BB20-882B04ED2FF3}">
      <dgm:prSet phldrT="[텍스트]"/>
      <dgm:spPr/>
      <dgm:t>
        <a:bodyPr/>
        <a:lstStyle/>
        <a:p>
          <a:pPr latinLnBrk="1"/>
          <a:r>
            <a:rPr lang="ko-KR" altLang="en-US" dirty="0" err="1" smtClean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알림광장</a:t>
          </a:r>
          <a:endParaRPr lang="ko-KR" altLang="en-US" dirty="0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E35A270E-A832-4AD4-8FE5-43450DED351B}" type="parTrans" cxnId="{F7C0A098-DAD6-4BBD-AE3A-7DA83277E299}">
      <dgm:prSet/>
      <dgm:spPr/>
      <dgm:t>
        <a:bodyPr/>
        <a:lstStyle/>
        <a:p>
          <a:pPr latinLnBrk="1"/>
          <a:endParaRPr lang="ko-KR" altLang="en-US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2323C9EE-8C97-4823-92C9-5B6B3305EED5}" type="sibTrans" cxnId="{F7C0A098-DAD6-4BBD-AE3A-7DA83277E299}">
      <dgm:prSet/>
      <dgm:spPr/>
      <dgm:t>
        <a:bodyPr/>
        <a:lstStyle/>
        <a:p>
          <a:pPr latinLnBrk="1"/>
          <a:endParaRPr lang="ko-KR" altLang="en-US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89636AE2-1989-4136-AF09-4186B70D635A}">
      <dgm:prSet/>
      <dgm:spPr/>
      <dgm:t>
        <a:bodyPr/>
        <a:lstStyle/>
        <a:p>
          <a:pPr latinLnBrk="1"/>
          <a:r>
            <a:rPr lang="ko-KR" altLang="en-US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도움말</a:t>
          </a:r>
          <a:endParaRPr lang="ko-KR" altLang="en-US" dirty="0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3D085C8F-3BB4-413C-B4D0-7DC311BFFC21}" type="parTrans" cxnId="{800C3284-1FDD-4E9E-A39B-A65DD47BBA01}">
      <dgm:prSet/>
      <dgm:spPr/>
      <dgm:t>
        <a:bodyPr/>
        <a:lstStyle/>
        <a:p>
          <a:pPr latinLnBrk="1"/>
          <a:endParaRPr lang="ko-KR" altLang="en-US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E9CE1282-5A3B-48F1-9620-E61A2B7C2BAE}" type="sibTrans" cxnId="{800C3284-1FDD-4E9E-A39B-A65DD47BBA01}">
      <dgm:prSet/>
      <dgm:spPr/>
      <dgm:t>
        <a:bodyPr/>
        <a:lstStyle/>
        <a:p>
          <a:pPr latinLnBrk="1"/>
          <a:endParaRPr lang="ko-KR" altLang="en-US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5BFF4830-D15B-40AB-9C3E-972650C74C0A}">
      <dgm:prSet/>
      <dgm:spPr/>
      <dgm:t>
        <a:bodyPr/>
        <a:lstStyle/>
        <a:p>
          <a:pPr latinLnBrk="1"/>
          <a:r>
            <a:rPr lang="ko-KR" altLang="en-US" dirty="0" err="1" smtClean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웹진단</a:t>
          </a:r>
          <a:endParaRPr lang="ko-KR" altLang="en-US" dirty="0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A2F306B7-67AA-43FD-9BFB-B463901E3EF3}" type="parTrans" cxnId="{2604D759-876C-49B6-ADC9-57897C3D1736}">
      <dgm:prSet/>
      <dgm:spPr/>
      <dgm:t>
        <a:bodyPr/>
        <a:lstStyle/>
        <a:p>
          <a:pPr latinLnBrk="1"/>
          <a:endParaRPr lang="ko-KR" altLang="en-US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4DDB9A0D-8F5D-4202-9AEF-C4F1BA932ED8}" type="sibTrans" cxnId="{2604D759-876C-49B6-ADC9-57897C3D1736}">
      <dgm:prSet/>
      <dgm:spPr/>
      <dgm:t>
        <a:bodyPr/>
        <a:lstStyle/>
        <a:p>
          <a:pPr latinLnBrk="1"/>
          <a:endParaRPr lang="ko-KR" altLang="en-US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6895DAB0-3514-4621-A1CE-954AB7B50A41}">
      <dgm:prSet/>
      <dgm:spPr/>
      <dgm:t>
        <a:bodyPr/>
        <a:lstStyle/>
        <a:p>
          <a:pPr latinLnBrk="1"/>
          <a:r>
            <a:rPr lang="ko-KR" altLang="en-US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목표</a:t>
          </a:r>
          <a:r>
            <a: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/</a:t>
          </a:r>
          <a:r>
            <a:rPr lang="ko-KR" altLang="en-US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기대효과</a:t>
          </a:r>
          <a:endParaRPr lang="ko-KR" altLang="en-US" dirty="0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85B49372-0819-41D7-8D0B-3A28B7203519}" type="parTrans" cxnId="{A0ABD767-4D0F-413F-B135-F1FD161EF86F}">
      <dgm:prSet/>
      <dgm:spPr/>
      <dgm:t>
        <a:bodyPr/>
        <a:lstStyle/>
        <a:p>
          <a:pPr latinLnBrk="1"/>
          <a:endParaRPr lang="ko-KR" altLang="en-US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79D64F1A-EA50-430B-8284-0D70B0699D52}" type="sibTrans" cxnId="{A0ABD767-4D0F-413F-B135-F1FD161EF86F}">
      <dgm:prSet/>
      <dgm:spPr/>
      <dgm:t>
        <a:bodyPr/>
        <a:lstStyle/>
        <a:p>
          <a:pPr latinLnBrk="1"/>
          <a:endParaRPr lang="ko-KR" altLang="en-US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04110702-D08A-416C-8234-34CF974652EE}">
      <dgm:prSet/>
      <dgm:spPr/>
      <dgm:t>
        <a:bodyPr/>
        <a:lstStyle/>
        <a:p>
          <a:pPr latinLnBrk="1"/>
          <a:r>
            <a:rPr lang="en-US" altLang="ko-KR" dirty="0" err="1" smtClean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IoT</a:t>
          </a:r>
          <a:r>
            <a:rPr lang="ko-KR" altLang="en-US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진단</a:t>
          </a:r>
          <a:endParaRPr lang="en-US" altLang="ko-KR" dirty="0" smtClean="0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00300F11-C409-4A43-9549-EA6C779FC28A}" type="parTrans" cxnId="{6FA8087D-C21B-482E-AF7A-595D4F296161}">
      <dgm:prSet/>
      <dgm:spPr/>
      <dgm:t>
        <a:bodyPr/>
        <a:lstStyle/>
        <a:p>
          <a:pPr latinLnBrk="1"/>
          <a:endParaRPr lang="ko-KR" altLang="en-US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8B1C46C2-45D5-4352-A494-B8F5F19A8AB8}" type="sibTrans" cxnId="{6FA8087D-C21B-482E-AF7A-595D4F296161}">
      <dgm:prSet/>
      <dgm:spPr/>
      <dgm:t>
        <a:bodyPr/>
        <a:lstStyle/>
        <a:p>
          <a:pPr latinLnBrk="1"/>
          <a:endParaRPr lang="ko-KR" altLang="en-US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F4A3E60B-9FFE-46CD-9555-BECFC651937E}">
      <dgm:prSet/>
      <dgm:spPr/>
      <dgm:t>
        <a:bodyPr/>
        <a:lstStyle/>
        <a:p>
          <a:pPr latinLnBrk="1"/>
          <a:r>
            <a:rPr lang="ko-KR" altLang="en-US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공지사항</a:t>
          </a:r>
          <a:endParaRPr lang="ko-KR" altLang="en-US" dirty="0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77B7C40A-E208-49D4-A48E-7BB7D0131454}" type="parTrans" cxnId="{7E21D544-4B92-4C26-8A01-295F0B559032}">
      <dgm:prSet/>
      <dgm:spPr/>
      <dgm:t>
        <a:bodyPr/>
        <a:lstStyle/>
        <a:p>
          <a:pPr latinLnBrk="1"/>
          <a:endParaRPr lang="ko-KR" altLang="en-US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1B0BD56D-2AAA-4705-AFE0-464EB7F3CAF3}" type="sibTrans" cxnId="{7E21D544-4B92-4C26-8A01-295F0B559032}">
      <dgm:prSet/>
      <dgm:spPr/>
      <dgm:t>
        <a:bodyPr/>
        <a:lstStyle/>
        <a:p>
          <a:pPr latinLnBrk="1"/>
          <a:endParaRPr lang="ko-KR" altLang="en-US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04EFC0B0-CF64-4C45-ABC3-6582E18007EE}">
      <dgm:prSet/>
      <dgm:spPr/>
      <dgm:t>
        <a:bodyPr/>
        <a:lstStyle/>
        <a:p>
          <a:pPr latinLnBrk="1"/>
          <a:r>
            <a:rPr lang="ko-KR" altLang="en-US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팀원정보</a:t>
          </a:r>
          <a:endParaRPr lang="ko-KR" altLang="en-US" dirty="0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8381D486-18B2-4B85-9BEC-EBE3FAF62CB3}" type="parTrans" cxnId="{63A26488-597A-41AF-A091-8C88B13EE6E8}">
      <dgm:prSet/>
      <dgm:spPr/>
      <dgm:t>
        <a:bodyPr/>
        <a:lstStyle/>
        <a:p>
          <a:pPr latinLnBrk="1"/>
          <a:endParaRPr lang="ko-KR" altLang="en-US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57CA0CF1-94E6-4349-88E1-6CAF53E27730}" type="sibTrans" cxnId="{63A26488-597A-41AF-A091-8C88B13EE6E8}">
      <dgm:prSet/>
      <dgm:spPr/>
      <dgm:t>
        <a:bodyPr/>
        <a:lstStyle/>
        <a:p>
          <a:pPr latinLnBrk="1"/>
          <a:endParaRPr lang="ko-KR" altLang="en-US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88C2AC25-686B-4575-9258-D2F0905DBAA8}">
      <dgm:prSet/>
      <dgm:spPr/>
      <dgm:t>
        <a:bodyPr/>
        <a:lstStyle/>
        <a:p>
          <a:pPr latinLnBrk="1"/>
          <a:r>
            <a:rPr lang="ko-KR" altLang="en-US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전화</a:t>
          </a:r>
          <a:endParaRPr lang="ko-KR" altLang="en-US" dirty="0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6BEA6DB0-C66D-4F24-A8D9-AF5C2EF936E9}" type="parTrans" cxnId="{97B0EC7B-939B-4562-8789-294CDADFDAEC}">
      <dgm:prSet/>
      <dgm:spPr/>
      <dgm:t>
        <a:bodyPr/>
        <a:lstStyle/>
        <a:p>
          <a:pPr latinLnBrk="1"/>
          <a:endParaRPr lang="ko-KR" altLang="en-US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1C7B4CF9-E38F-4490-A065-36517DBED751}" type="sibTrans" cxnId="{97B0EC7B-939B-4562-8789-294CDADFDAEC}">
      <dgm:prSet/>
      <dgm:spPr/>
      <dgm:t>
        <a:bodyPr/>
        <a:lstStyle/>
        <a:p>
          <a:pPr latinLnBrk="1"/>
          <a:endParaRPr lang="ko-KR" altLang="en-US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BE8D6E16-7A7D-4350-9C3F-8B37CBA91878}">
      <dgm:prSet/>
      <dgm:spPr/>
      <dgm:t>
        <a:bodyPr/>
        <a:lstStyle/>
        <a:p>
          <a:pPr latinLnBrk="1"/>
          <a:r>
            <a:rPr lang="ko-KR" altLang="en-US" dirty="0" err="1" smtClean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이메일</a:t>
          </a:r>
          <a:endParaRPr lang="ko-KR" altLang="en-US" dirty="0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2993C204-7E3C-4782-A76B-FDF987D28D70}" type="parTrans" cxnId="{8AEB9873-9B6E-410E-83AC-06AC277CC5D1}">
      <dgm:prSet/>
      <dgm:spPr/>
      <dgm:t>
        <a:bodyPr/>
        <a:lstStyle/>
        <a:p>
          <a:pPr latinLnBrk="1"/>
          <a:endParaRPr lang="ko-KR" altLang="en-US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071CA8F0-60DF-422F-9FB3-4E53BFB2F34B}" type="sibTrans" cxnId="{8AEB9873-9B6E-410E-83AC-06AC277CC5D1}">
      <dgm:prSet/>
      <dgm:spPr/>
      <dgm:t>
        <a:bodyPr/>
        <a:lstStyle/>
        <a:p>
          <a:pPr latinLnBrk="1"/>
          <a:endParaRPr lang="ko-KR" altLang="en-US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C50DA3C1-38E5-4406-A83D-BCEDA3D47E2B}">
      <dgm:prSet/>
      <dgm:spPr/>
      <dgm:t>
        <a:bodyPr/>
        <a:lstStyle/>
        <a:p>
          <a:pPr latinLnBrk="1"/>
          <a:r>
            <a:rPr lang="en-US" altLang="ko-KR" dirty="0" smtClean="0"/>
            <a:t>SUBMIT</a:t>
          </a:r>
          <a:endParaRPr lang="ko-KR" altLang="en-US" dirty="0"/>
        </a:p>
      </dgm:t>
    </dgm:pt>
    <dgm:pt modelId="{69D4C3A9-0E2D-44F5-9C0A-A043AD7778D9}" type="parTrans" cxnId="{B1AD800D-611E-4750-8D01-C8654ADE1C4C}">
      <dgm:prSet/>
      <dgm:spPr/>
    </dgm:pt>
    <dgm:pt modelId="{05534D3D-7CB6-4BE1-B574-849544D5679E}" type="sibTrans" cxnId="{B1AD800D-611E-4750-8D01-C8654ADE1C4C}">
      <dgm:prSet/>
      <dgm:spPr/>
    </dgm:pt>
    <dgm:pt modelId="{9636112C-4B7F-440F-951F-FC5807398651}">
      <dgm:prSet/>
      <dgm:spPr/>
      <dgm:t>
        <a:bodyPr/>
        <a:lstStyle/>
        <a:p>
          <a:pPr latinLnBrk="1"/>
          <a:r>
            <a:rPr lang="ko-KR" altLang="en-US" dirty="0" smtClean="0"/>
            <a:t>계정생성</a:t>
          </a:r>
          <a:endParaRPr lang="ko-KR" altLang="en-US" dirty="0"/>
        </a:p>
      </dgm:t>
    </dgm:pt>
    <dgm:pt modelId="{EC632980-4E82-4F39-A328-5A62585A0305}" type="parTrans" cxnId="{6C86F936-467E-413E-8EF2-FA671A256889}">
      <dgm:prSet/>
      <dgm:spPr/>
    </dgm:pt>
    <dgm:pt modelId="{048C0EF6-0C53-4B50-AAA8-6079420618D9}" type="sibTrans" cxnId="{6C86F936-467E-413E-8EF2-FA671A256889}">
      <dgm:prSet/>
      <dgm:spPr/>
    </dgm:pt>
    <dgm:pt modelId="{709E210B-EDDD-4553-BE1E-82FFED430260}" type="pres">
      <dgm:prSet presAssocID="{8BC242EF-B00E-4622-A324-4BC8D885AE6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E44EE50-72EF-4FE7-8E04-C16E440ADED9}" type="pres">
      <dgm:prSet presAssocID="{0CCB9530-C7A6-4CE7-963E-FF29098F7BDB}" presName="hierRoot1" presStyleCnt="0">
        <dgm:presLayoutVars>
          <dgm:hierBranch val="init"/>
        </dgm:presLayoutVars>
      </dgm:prSet>
      <dgm:spPr/>
    </dgm:pt>
    <dgm:pt modelId="{D9FE63FD-9DFE-487D-AC35-458C92EFD9DE}" type="pres">
      <dgm:prSet presAssocID="{0CCB9530-C7A6-4CE7-963E-FF29098F7BDB}" presName="rootComposite1" presStyleCnt="0"/>
      <dgm:spPr/>
    </dgm:pt>
    <dgm:pt modelId="{DB93EAA4-3069-4215-A363-1F592E1B6C36}" type="pres">
      <dgm:prSet presAssocID="{0CCB9530-C7A6-4CE7-963E-FF29098F7BDB}" presName="rootText1" presStyleLbl="node0" presStyleIdx="0" presStyleCnt="1">
        <dgm:presLayoutVars>
          <dgm:chPref val="3"/>
        </dgm:presLayoutVars>
      </dgm:prSet>
      <dgm:spPr/>
    </dgm:pt>
    <dgm:pt modelId="{2DAC89B8-0BBE-4140-A87A-513FDF289971}" type="pres">
      <dgm:prSet presAssocID="{0CCB9530-C7A6-4CE7-963E-FF29098F7BDB}" presName="rootConnector1" presStyleLbl="node1" presStyleIdx="0" presStyleCnt="0"/>
      <dgm:spPr/>
    </dgm:pt>
    <dgm:pt modelId="{18EAAB31-FA68-41CA-AA4F-2E69F3C4AD40}" type="pres">
      <dgm:prSet presAssocID="{0CCB9530-C7A6-4CE7-963E-FF29098F7BDB}" presName="hierChild2" presStyleCnt="0"/>
      <dgm:spPr/>
    </dgm:pt>
    <dgm:pt modelId="{9BA79934-5BCC-47FA-98BF-089FBCB0B4AB}" type="pres">
      <dgm:prSet presAssocID="{4384FBA5-C170-4C05-B0E2-8A3EADA81F7D}" presName="Name37" presStyleLbl="parChTrans1D2" presStyleIdx="0" presStyleCnt="5"/>
      <dgm:spPr/>
    </dgm:pt>
    <dgm:pt modelId="{247423E4-4CBC-4E42-8DC0-B61A378345A0}" type="pres">
      <dgm:prSet presAssocID="{AB6EAB05-0A79-4CCA-9FF8-2C055A282F2E}" presName="hierRoot2" presStyleCnt="0">
        <dgm:presLayoutVars>
          <dgm:hierBranch val="init"/>
        </dgm:presLayoutVars>
      </dgm:prSet>
      <dgm:spPr/>
    </dgm:pt>
    <dgm:pt modelId="{647B9301-A193-4DC7-92D0-342BB2758CD4}" type="pres">
      <dgm:prSet presAssocID="{AB6EAB05-0A79-4CCA-9FF8-2C055A282F2E}" presName="rootComposite" presStyleCnt="0"/>
      <dgm:spPr/>
    </dgm:pt>
    <dgm:pt modelId="{8B67F8BB-FDCF-4B21-B3CF-C08D6002B976}" type="pres">
      <dgm:prSet presAssocID="{AB6EAB05-0A79-4CCA-9FF8-2C055A282F2E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65B18F-17BB-4D11-BE05-5C14E79B9BC3}" type="pres">
      <dgm:prSet presAssocID="{AB6EAB05-0A79-4CCA-9FF8-2C055A282F2E}" presName="rootConnector" presStyleLbl="node2" presStyleIdx="0" presStyleCnt="4"/>
      <dgm:spPr/>
    </dgm:pt>
    <dgm:pt modelId="{BBF08348-2A7D-4C9C-8935-DA479A115E2E}" type="pres">
      <dgm:prSet presAssocID="{AB6EAB05-0A79-4CCA-9FF8-2C055A282F2E}" presName="hierChild4" presStyleCnt="0"/>
      <dgm:spPr/>
    </dgm:pt>
    <dgm:pt modelId="{0E165790-1972-4DFD-8C16-6E70845D5191}" type="pres">
      <dgm:prSet presAssocID="{85B49372-0819-41D7-8D0B-3A28B7203519}" presName="Name37" presStyleLbl="parChTrans1D3" presStyleIdx="0" presStyleCnt="9"/>
      <dgm:spPr/>
    </dgm:pt>
    <dgm:pt modelId="{FD90651F-FF0A-44D5-A12B-6B1269538DF3}" type="pres">
      <dgm:prSet presAssocID="{6895DAB0-3514-4621-A1CE-954AB7B50A41}" presName="hierRoot2" presStyleCnt="0">
        <dgm:presLayoutVars>
          <dgm:hierBranch val="init"/>
        </dgm:presLayoutVars>
      </dgm:prSet>
      <dgm:spPr/>
    </dgm:pt>
    <dgm:pt modelId="{B9521CBB-AA7A-45B5-9086-9EB7694BC2BE}" type="pres">
      <dgm:prSet presAssocID="{6895DAB0-3514-4621-A1CE-954AB7B50A41}" presName="rootComposite" presStyleCnt="0"/>
      <dgm:spPr/>
    </dgm:pt>
    <dgm:pt modelId="{9B75E21E-1151-4CB3-9A32-06BEFE97B1BF}" type="pres">
      <dgm:prSet presAssocID="{6895DAB0-3514-4621-A1CE-954AB7B50A41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F852BA-67E6-4488-B0E4-600BBABEA12D}" type="pres">
      <dgm:prSet presAssocID="{6895DAB0-3514-4621-A1CE-954AB7B50A41}" presName="rootConnector" presStyleLbl="node3" presStyleIdx="0" presStyleCnt="9"/>
      <dgm:spPr/>
    </dgm:pt>
    <dgm:pt modelId="{050C6B29-CCA9-4D88-9632-E7430D957D73}" type="pres">
      <dgm:prSet presAssocID="{6895DAB0-3514-4621-A1CE-954AB7B50A41}" presName="hierChild4" presStyleCnt="0"/>
      <dgm:spPr/>
    </dgm:pt>
    <dgm:pt modelId="{57E73AEA-E647-4412-9847-720321FA0C74}" type="pres">
      <dgm:prSet presAssocID="{6895DAB0-3514-4621-A1CE-954AB7B50A41}" presName="hierChild5" presStyleCnt="0"/>
      <dgm:spPr/>
    </dgm:pt>
    <dgm:pt modelId="{46C13D18-327D-4425-8ADD-A3222A5183A6}" type="pres">
      <dgm:prSet presAssocID="{AB6EAB05-0A79-4CCA-9FF8-2C055A282F2E}" presName="hierChild5" presStyleCnt="0"/>
      <dgm:spPr/>
    </dgm:pt>
    <dgm:pt modelId="{0280421B-A3EC-46F2-9EF2-A3C171FD727C}" type="pres">
      <dgm:prSet presAssocID="{76955BDC-730C-4A8E-B8E6-03A29A5F54A5}" presName="Name37" presStyleLbl="parChTrans1D2" presStyleIdx="1" presStyleCnt="5"/>
      <dgm:spPr/>
    </dgm:pt>
    <dgm:pt modelId="{3F10A669-17F4-4EF8-81B6-A801269AC75E}" type="pres">
      <dgm:prSet presAssocID="{FCE6008C-9505-45A1-BCFC-78448561FA1B}" presName="hierRoot2" presStyleCnt="0">
        <dgm:presLayoutVars>
          <dgm:hierBranch val="init"/>
        </dgm:presLayoutVars>
      </dgm:prSet>
      <dgm:spPr/>
    </dgm:pt>
    <dgm:pt modelId="{1B300F9F-304D-4BCB-93DE-A1CF5DACCA47}" type="pres">
      <dgm:prSet presAssocID="{FCE6008C-9505-45A1-BCFC-78448561FA1B}" presName="rootComposite" presStyleCnt="0"/>
      <dgm:spPr/>
    </dgm:pt>
    <dgm:pt modelId="{1F262470-5B06-4079-8A38-83ABF9B38B1A}" type="pres">
      <dgm:prSet presAssocID="{FCE6008C-9505-45A1-BCFC-78448561FA1B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3FE716-DB38-4CA9-A26B-E753C9BBE4FC}" type="pres">
      <dgm:prSet presAssocID="{FCE6008C-9505-45A1-BCFC-78448561FA1B}" presName="rootConnector" presStyleLbl="node2" presStyleIdx="1" presStyleCnt="4"/>
      <dgm:spPr/>
    </dgm:pt>
    <dgm:pt modelId="{EC38E3A3-A64D-4DCE-83D1-E6BFC0D58896}" type="pres">
      <dgm:prSet presAssocID="{FCE6008C-9505-45A1-BCFC-78448561FA1B}" presName="hierChild4" presStyleCnt="0"/>
      <dgm:spPr/>
    </dgm:pt>
    <dgm:pt modelId="{29B43950-7C3A-4B13-9947-2DB36F270D14}" type="pres">
      <dgm:prSet presAssocID="{A2F306B7-67AA-43FD-9BFB-B463901E3EF3}" presName="Name37" presStyleLbl="parChTrans1D3" presStyleIdx="1" presStyleCnt="9"/>
      <dgm:spPr/>
    </dgm:pt>
    <dgm:pt modelId="{01719008-81C8-417E-8A45-2F8DB10AD464}" type="pres">
      <dgm:prSet presAssocID="{5BFF4830-D15B-40AB-9C3E-972650C74C0A}" presName="hierRoot2" presStyleCnt="0">
        <dgm:presLayoutVars>
          <dgm:hierBranch val="init"/>
        </dgm:presLayoutVars>
      </dgm:prSet>
      <dgm:spPr/>
    </dgm:pt>
    <dgm:pt modelId="{B4163308-28A2-4D42-B269-79988E8F9348}" type="pres">
      <dgm:prSet presAssocID="{5BFF4830-D15B-40AB-9C3E-972650C74C0A}" presName="rootComposite" presStyleCnt="0"/>
      <dgm:spPr/>
    </dgm:pt>
    <dgm:pt modelId="{822AB4FC-20A9-4B52-9929-1CB8C4185C62}" type="pres">
      <dgm:prSet presAssocID="{5BFF4830-D15B-40AB-9C3E-972650C74C0A}" presName="rootText" presStyleLbl="node3" presStyleIdx="1" presStyleCnt="9">
        <dgm:presLayoutVars>
          <dgm:chPref val="3"/>
        </dgm:presLayoutVars>
      </dgm:prSet>
      <dgm:spPr/>
    </dgm:pt>
    <dgm:pt modelId="{5BF2BFFD-BC8B-4031-BC5B-13CB6729031B}" type="pres">
      <dgm:prSet presAssocID="{5BFF4830-D15B-40AB-9C3E-972650C74C0A}" presName="rootConnector" presStyleLbl="node3" presStyleIdx="1" presStyleCnt="9"/>
      <dgm:spPr/>
    </dgm:pt>
    <dgm:pt modelId="{B413F2C8-26D3-4960-98CD-28E6B8088814}" type="pres">
      <dgm:prSet presAssocID="{5BFF4830-D15B-40AB-9C3E-972650C74C0A}" presName="hierChild4" presStyleCnt="0"/>
      <dgm:spPr/>
    </dgm:pt>
    <dgm:pt modelId="{FB13B7A2-C503-49C0-8EAC-32356A994F24}" type="pres">
      <dgm:prSet presAssocID="{5BFF4830-D15B-40AB-9C3E-972650C74C0A}" presName="hierChild5" presStyleCnt="0"/>
      <dgm:spPr/>
    </dgm:pt>
    <dgm:pt modelId="{B77A67AA-893B-4597-BA4A-8A1E431ED57B}" type="pres">
      <dgm:prSet presAssocID="{00300F11-C409-4A43-9549-EA6C779FC28A}" presName="Name37" presStyleLbl="parChTrans1D3" presStyleIdx="2" presStyleCnt="9"/>
      <dgm:spPr/>
    </dgm:pt>
    <dgm:pt modelId="{9A3073E5-B0B4-4F6B-950E-D2369075EC17}" type="pres">
      <dgm:prSet presAssocID="{04110702-D08A-416C-8234-34CF974652EE}" presName="hierRoot2" presStyleCnt="0">
        <dgm:presLayoutVars>
          <dgm:hierBranch val="init"/>
        </dgm:presLayoutVars>
      </dgm:prSet>
      <dgm:spPr/>
    </dgm:pt>
    <dgm:pt modelId="{F76C5A31-7CF6-4EBF-AC1D-C1A21C081945}" type="pres">
      <dgm:prSet presAssocID="{04110702-D08A-416C-8234-34CF974652EE}" presName="rootComposite" presStyleCnt="0"/>
      <dgm:spPr/>
    </dgm:pt>
    <dgm:pt modelId="{AACBAED9-34BF-4A26-BEFF-C7FC374BE21E}" type="pres">
      <dgm:prSet presAssocID="{04110702-D08A-416C-8234-34CF974652EE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6488F7-6106-4473-99C2-0B1C5758E805}" type="pres">
      <dgm:prSet presAssocID="{04110702-D08A-416C-8234-34CF974652EE}" presName="rootConnector" presStyleLbl="node3" presStyleIdx="2" presStyleCnt="9"/>
      <dgm:spPr/>
    </dgm:pt>
    <dgm:pt modelId="{55671FCB-F4CC-483D-9E7F-567484F99808}" type="pres">
      <dgm:prSet presAssocID="{04110702-D08A-416C-8234-34CF974652EE}" presName="hierChild4" presStyleCnt="0"/>
      <dgm:spPr/>
    </dgm:pt>
    <dgm:pt modelId="{A1E7B250-5705-48A7-B534-DA1FEC6E527A}" type="pres">
      <dgm:prSet presAssocID="{04110702-D08A-416C-8234-34CF974652EE}" presName="hierChild5" presStyleCnt="0"/>
      <dgm:spPr/>
    </dgm:pt>
    <dgm:pt modelId="{1D96E331-1779-4DA3-88B5-1466B1D6B11F}" type="pres">
      <dgm:prSet presAssocID="{FCE6008C-9505-45A1-BCFC-78448561FA1B}" presName="hierChild5" presStyleCnt="0"/>
      <dgm:spPr/>
    </dgm:pt>
    <dgm:pt modelId="{8486BB3F-0A2A-4257-9C33-910E0C66CEDD}" type="pres">
      <dgm:prSet presAssocID="{E35A270E-A832-4AD4-8FE5-43450DED351B}" presName="Name37" presStyleLbl="parChTrans1D2" presStyleIdx="2" presStyleCnt="5"/>
      <dgm:spPr/>
    </dgm:pt>
    <dgm:pt modelId="{437B0164-14FE-4D88-AEFE-71BE4BE31901}" type="pres">
      <dgm:prSet presAssocID="{C958F0FE-C578-4F48-BB20-882B04ED2FF3}" presName="hierRoot2" presStyleCnt="0">
        <dgm:presLayoutVars>
          <dgm:hierBranch val="init"/>
        </dgm:presLayoutVars>
      </dgm:prSet>
      <dgm:spPr/>
    </dgm:pt>
    <dgm:pt modelId="{5354D26F-7F13-4F7F-8418-76C522ACCC70}" type="pres">
      <dgm:prSet presAssocID="{C958F0FE-C578-4F48-BB20-882B04ED2FF3}" presName="rootComposite" presStyleCnt="0"/>
      <dgm:spPr/>
    </dgm:pt>
    <dgm:pt modelId="{617FF72D-FAFA-4DD7-8B97-9DCED88B3CFE}" type="pres">
      <dgm:prSet presAssocID="{C958F0FE-C578-4F48-BB20-882B04ED2FF3}" presName="rootText" presStyleLbl="node2" presStyleIdx="2" presStyleCnt="4">
        <dgm:presLayoutVars>
          <dgm:chPref val="3"/>
        </dgm:presLayoutVars>
      </dgm:prSet>
      <dgm:spPr/>
    </dgm:pt>
    <dgm:pt modelId="{FFB9FAA9-1C11-476B-B255-B8CF3FA62042}" type="pres">
      <dgm:prSet presAssocID="{C958F0FE-C578-4F48-BB20-882B04ED2FF3}" presName="rootConnector" presStyleLbl="node2" presStyleIdx="2" presStyleCnt="4"/>
      <dgm:spPr/>
    </dgm:pt>
    <dgm:pt modelId="{BE4F3EAB-3D7B-41AC-994B-649F6FBAF4D8}" type="pres">
      <dgm:prSet presAssocID="{C958F0FE-C578-4F48-BB20-882B04ED2FF3}" presName="hierChild4" presStyleCnt="0"/>
      <dgm:spPr/>
    </dgm:pt>
    <dgm:pt modelId="{C346A830-8D0D-41DD-BA45-72DE5EAEA692}" type="pres">
      <dgm:prSet presAssocID="{77B7C40A-E208-49D4-A48E-7BB7D0131454}" presName="Name37" presStyleLbl="parChTrans1D3" presStyleIdx="3" presStyleCnt="9"/>
      <dgm:spPr/>
    </dgm:pt>
    <dgm:pt modelId="{5E1B69DA-FCBD-455D-8D17-D46E4A918F23}" type="pres">
      <dgm:prSet presAssocID="{F4A3E60B-9FFE-46CD-9555-BECFC651937E}" presName="hierRoot2" presStyleCnt="0">
        <dgm:presLayoutVars>
          <dgm:hierBranch val="init"/>
        </dgm:presLayoutVars>
      </dgm:prSet>
      <dgm:spPr/>
    </dgm:pt>
    <dgm:pt modelId="{B4E56412-7789-4D8C-A59B-61E2AA5F2C99}" type="pres">
      <dgm:prSet presAssocID="{F4A3E60B-9FFE-46CD-9555-BECFC651937E}" presName="rootComposite" presStyleCnt="0"/>
      <dgm:spPr/>
    </dgm:pt>
    <dgm:pt modelId="{339E35EC-90E5-4968-9CFE-AFF9278B69EB}" type="pres">
      <dgm:prSet presAssocID="{F4A3E60B-9FFE-46CD-9555-BECFC651937E}" presName="rootText" presStyleLbl="node3" presStyleIdx="3" presStyleCnt="9">
        <dgm:presLayoutVars>
          <dgm:chPref val="3"/>
        </dgm:presLayoutVars>
      </dgm:prSet>
      <dgm:spPr/>
    </dgm:pt>
    <dgm:pt modelId="{E4F6AA5C-FF3F-40BD-8711-A7F473C7B212}" type="pres">
      <dgm:prSet presAssocID="{F4A3E60B-9FFE-46CD-9555-BECFC651937E}" presName="rootConnector" presStyleLbl="node3" presStyleIdx="3" presStyleCnt="9"/>
      <dgm:spPr/>
    </dgm:pt>
    <dgm:pt modelId="{6F2734F3-7E3D-4369-9773-06DEBCDBB319}" type="pres">
      <dgm:prSet presAssocID="{F4A3E60B-9FFE-46CD-9555-BECFC651937E}" presName="hierChild4" presStyleCnt="0"/>
      <dgm:spPr/>
    </dgm:pt>
    <dgm:pt modelId="{8320B905-71BD-44D1-9AC5-B232CC4A1AE5}" type="pres">
      <dgm:prSet presAssocID="{F4A3E60B-9FFE-46CD-9555-BECFC651937E}" presName="hierChild5" presStyleCnt="0"/>
      <dgm:spPr/>
    </dgm:pt>
    <dgm:pt modelId="{6F20C0CB-4C8E-484D-9533-2911564C62B0}" type="pres">
      <dgm:prSet presAssocID="{8381D486-18B2-4B85-9BEC-EBE3FAF62CB3}" presName="Name37" presStyleLbl="parChTrans1D3" presStyleIdx="4" presStyleCnt="9"/>
      <dgm:spPr/>
    </dgm:pt>
    <dgm:pt modelId="{402D6294-A369-4BA0-B5B6-D3536EE4A354}" type="pres">
      <dgm:prSet presAssocID="{04EFC0B0-CF64-4C45-ABC3-6582E18007EE}" presName="hierRoot2" presStyleCnt="0">
        <dgm:presLayoutVars>
          <dgm:hierBranch val="init"/>
        </dgm:presLayoutVars>
      </dgm:prSet>
      <dgm:spPr/>
    </dgm:pt>
    <dgm:pt modelId="{965062AD-62B5-4BEA-96E5-696B4E93CB84}" type="pres">
      <dgm:prSet presAssocID="{04EFC0B0-CF64-4C45-ABC3-6582E18007EE}" presName="rootComposite" presStyleCnt="0"/>
      <dgm:spPr/>
    </dgm:pt>
    <dgm:pt modelId="{03F5B2C4-BC72-4FB9-B8F2-015F986E8555}" type="pres">
      <dgm:prSet presAssocID="{04EFC0B0-CF64-4C45-ABC3-6582E18007EE}" presName="rootText" presStyleLbl="node3" presStyleIdx="4" presStyleCnt="9">
        <dgm:presLayoutVars>
          <dgm:chPref val="3"/>
        </dgm:presLayoutVars>
      </dgm:prSet>
      <dgm:spPr/>
    </dgm:pt>
    <dgm:pt modelId="{9877F136-D7BF-43EC-B914-2BA52F666012}" type="pres">
      <dgm:prSet presAssocID="{04EFC0B0-CF64-4C45-ABC3-6582E18007EE}" presName="rootConnector" presStyleLbl="node3" presStyleIdx="4" presStyleCnt="9"/>
      <dgm:spPr/>
    </dgm:pt>
    <dgm:pt modelId="{BAE52684-8BC3-4BCC-A76F-A78A6B0A1583}" type="pres">
      <dgm:prSet presAssocID="{04EFC0B0-CF64-4C45-ABC3-6582E18007EE}" presName="hierChild4" presStyleCnt="0"/>
      <dgm:spPr/>
    </dgm:pt>
    <dgm:pt modelId="{79217DB2-C25B-4713-BD78-D43BC8A35574}" type="pres">
      <dgm:prSet presAssocID="{04EFC0B0-CF64-4C45-ABC3-6582E18007EE}" presName="hierChild5" presStyleCnt="0"/>
      <dgm:spPr/>
    </dgm:pt>
    <dgm:pt modelId="{C141BCE9-3A58-4B93-9E49-3BFB2AF2A1FF}" type="pres">
      <dgm:prSet presAssocID="{C958F0FE-C578-4F48-BB20-882B04ED2FF3}" presName="hierChild5" presStyleCnt="0"/>
      <dgm:spPr/>
    </dgm:pt>
    <dgm:pt modelId="{05D15A4E-8B53-4C3F-97DD-CC7DEEE8C2BB}" type="pres">
      <dgm:prSet presAssocID="{3D085C8F-3BB4-413C-B4D0-7DC311BFFC21}" presName="Name37" presStyleLbl="parChTrans1D2" presStyleIdx="3" presStyleCnt="5"/>
      <dgm:spPr/>
    </dgm:pt>
    <dgm:pt modelId="{841AD9EE-A37C-4135-AA00-3120364FF8F6}" type="pres">
      <dgm:prSet presAssocID="{89636AE2-1989-4136-AF09-4186B70D635A}" presName="hierRoot2" presStyleCnt="0">
        <dgm:presLayoutVars>
          <dgm:hierBranch val="init"/>
        </dgm:presLayoutVars>
      </dgm:prSet>
      <dgm:spPr/>
    </dgm:pt>
    <dgm:pt modelId="{B9AA0B57-0FB2-4DDF-8A15-ADBE3E5D2058}" type="pres">
      <dgm:prSet presAssocID="{89636AE2-1989-4136-AF09-4186B70D635A}" presName="rootComposite" presStyleCnt="0"/>
      <dgm:spPr/>
    </dgm:pt>
    <dgm:pt modelId="{07A5EAB3-3A04-4AFA-9BAE-F6E219FDD16A}" type="pres">
      <dgm:prSet presAssocID="{89636AE2-1989-4136-AF09-4186B70D635A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8DE929-94E5-42EC-95EE-D4F11B2FDCF0}" type="pres">
      <dgm:prSet presAssocID="{89636AE2-1989-4136-AF09-4186B70D635A}" presName="rootConnector" presStyleLbl="node2" presStyleIdx="3" presStyleCnt="4"/>
      <dgm:spPr/>
    </dgm:pt>
    <dgm:pt modelId="{B0DFEDCA-31E8-441B-AA8E-90EB06003C59}" type="pres">
      <dgm:prSet presAssocID="{89636AE2-1989-4136-AF09-4186B70D635A}" presName="hierChild4" presStyleCnt="0"/>
      <dgm:spPr/>
    </dgm:pt>
    <dgm:pt modelId="{52F85B57-D3A1-4E70-909E-8E7DFBF09749}" type="pres">
      <dgm:prSet presAssocID="{6BEA6DB0-C66D-4F24-A8D9-AF5C2EF936E9}" presName="Name37" presStyleLbl="parChTrans1D3" presStyleIdx="5" presStyleCnt="9"/>
      <dgm:spPr/>
    </dgm:pt>
    <dgm:pt modelId="{8344ED60-DB74-4E6D-8682-A252F548605D}" type="pres">
      <dgm:prSet presAssocID="{88C2AC25-686B-4575-9258-D2F0905DBAA8}" presName="hierRoot2" presStyleCnt="0">
        <dgm:presLayoutVars>
          <dgm:hierBranch val="init"/>
        </dgm:presLayoutVars>
      </dgm:prSet>
      <dgm:spPr/>
    </dgm:pt>
    <dgm:pt modelId="{D1B52D94-D1A8-41A7-B23E-2EDBCDD51809}" type="pres">
      <dgm:prSet presAssocID="{88C2AC25-686B-4575-9258-D2F0905DBAA8}" presName="rootComposite" presStyleCnt="0"/>
      <dgm:spPr/>
    </dgm:pt>
    <dgm:pt modelId="{5CF78967-08AA-4506-B5E1-620EC2D3126A}" type="pres">
      <dgm:prSet presAssocID="{88C2AC25-686B-4575-9258-D2F0905DBAA8}" presName="rootText" presStyleLbl="node3" presStyleIdx="5" presStyleCnt="9">
        <dgm:presLayoutVars>
          <dgm:chPref val="3"/>
        </dgm:presLayoutVars>
      </dgm:prSet>
      <dgm:spPr/>
    </dgm:pt>
    <dgm:pt modelId="{93F9E669-233F-42D7-9D46-F5E60539E6A3}" type="pres">
      <dgm:prSet presAssocID="{88C2AC25-686B-4575-9258-D2F0905DBAA8}" presName="rootConnector" presStyleLbl="node3" presStyleIdx="5" presStyleCnt="9"/>
      <dgm:spPr/>
    </dgm:pt>
    <dgm:pt modelId="{F25CAE43-A13E-47E1-845B-D1009A2B32E7}" type="pres">
      <dgm:prSet presAssocID="{88C2AC25-686B-4575-9258-D2F0905DBAA8}" presName="hierChild4" presStyleCnt="0"/>
      <dgm:spPr/>
    </dgm:pt>
    <dgm:pt modelId="{8485ABD2-20A7-43E0-A21A-868FA6136977}" type="pres">
      <dgm:prSet presAssocID="{88C2AC25-686B-4575-9258-D2F0905DBAA8}" presName="hierChild5" presStyleCnt="0"/>
      <dgm:spPr/>
    </dgm:pt>
    <dgm:pt modelId="{79BC8300-D47E-4164-B9B8-74DD18139DE7}" type="pres">
      <dgm:prSet presAssocID="{2993C204-7E3C-4782-A76B-FDF987D28D70}" presName="Name37" presStyleLbl="parChTrans1D3" presStyleIdx="6" presStyleCnt="9"/>
      <dgm:spPr/>
    </dgm:pt>
    <dgm:pt modelId="{96EED076-44D5-4864-8E97-40E67ED929D4}" type="pres">
      <dgm:prSet presAssocID="{BE8D6E16-7A7D-4350-9C3F-8B37CBA91878}" presName="hierRoot2" presStyleCnt="0">
        <dgm:presLayoutVars>
          <dgm:hierBranch val="init"/>
        </dgm:presLayoutVars>
      </dgm:prSet>
      <dgm:spPr/>
    </dgm:pt>
    <dgm:pt modelId="{385BD7DF-DA02-482E-9C32-C83EFFFEEBCF}" type="pres">
      <dgm:prSet presAssocID="{BE8D6E16-7A7D-4350-9C3F-8B37CBA91878}" presName="rootComposite" presStyleCnt="0"/>
      <dgm:spPr/>
    </dgm:pt>
    <dgm:pt modelId="{47BCE6A6-FF0A-4F8D-97F5-315892E85216}" type="pres">
      <dgm:prSet presAssocID="{BE8D6E16-7A7D-4350-9C3F-8B37CBA91878}" presName="rootText" presStyleLbl="node3" presStyleIdx="6" presStyleCnt="9">
        <dgm:presLayoutVars>
          <dgm:chPref val="3"/>
        </dgm:presLayoutVars>
      </dgm:prSet>
      <dgm:spPr/>
    </dgm:pt>
    <dgm:pt modelId="{81BBA673-6DAB-46E9-BF37-ADC6F40974D8}" type="pres">
      <dgm:prSet presAssocID="{BE8D6E16-7A7D-4350-9C3F-8B37CBA91878}" presName="rootConnector" presStyleLbl="node3" presStyleIdx="6" presStyleCnt="9"/>
      <dgm:spPr/>
    </dgm:pt>
    <dgm:pt modelId="{7D6ECAAB-50C0-4645-A94C-D254D60CF57B}" type="pres">
      <dgm:prSet presAssocID="{BE8D6E16-7A7D-4350-9C3F-8B37CBA91878}" presName="hierChild4" presStyleCnt="0"/>
      <dgm:spPr/>
    </dgm:pt>
    <dgm:pt modelId="{9038C946-0699-4D4E-8E18-A15CFF36384F}" type="pres">
      <dgm:prSet presAssocID="{BE8D6E16-7A7D-4350-9C3F-8B37CBA91878}" presName="hierChild5" presStyleCnt="0"/>
      <dgm:spPr/>
    </dgm:pt>
    <dgm:pt modelId="{C395A37E-D6A8-4247-BB49-143DA150CC74}" type="pres">
      <dgm:prSet presAssocID="{89636AE2-1989-4136-AF09-4186B70D635A}" presName="hierChild5" presStyleCnt="0"/>
      <dgm:spPr/>
    </dgm:pt>
    <dgm:pt modelId="{1A306A21-E959-4710-AD26-64845F5A0317}" type="pres">
      <dgm:prSet presAssocID="{0CCB9530-C7A6-4CE7-963E-FF29098F7BDB}" presName="hierChild3" presStyleCnt="0"/>
      <dgm:spPr/>
    </dgm:pt>
    <dgm:pt modelId="{F17410EA-EA49-467F-BD78-22B9A2B19421}" type="pres">
      <dgm:prSet presAssocID="{3F7F78F8-6990-42C3-8A47-C91B73B7F654}" presName="Name111" presStyleLbl="parChTrans1D2" presStyleIdx="4" presStyleCnt="5"/>
      <dgm:spPr/>
    </dgm:pt>
    <dgm:pt modelId="{39D71292-20E1-4B79-B299-70CBB7099A17}" type="pres">
      <dgm:prSet presAssocID="{C7ED9FDC-D817-44DA-BA77-711050E7DB9B}" presName="hierRoot3" presStyleCnt="0">
        <dgm:presLayoutVars>
          <dgm:hierBranch val="init"/>
        </dgm:presLayoutVars>
      </dgm:prSet>
      <dgm:spPr/>
    </dgm:pt>
    <dgm:pt modelId="{17DE4975-C9A4-40AF-A213-6F8EF1113E68}" type="pres">
      <dgm:prSet presAssocID="{C7ED9FDC-D817-44DA-BA77-711050E7DB9B}" presName="rootComposite3" presStyleCnt="0"/>
      <dgm:spPr/>
    </dgm:pt>
    <dgm:pt modelId="{4BA49363-788F-4991-9003-E248629DF223}" type="pres">
      <dgm:prSet presAssocID="{C7ED9FDC-D817-44DA-BA77-711050E7DB9B}" presName="rootText3" presStyleLbl="asst1" presStyleIdx="0" presStyleCnt="1">
        <dgm:presLayoutVars>
          <dgm:chPref val="3"/>
        </dgm:presLayoutVars>
      </dgm:prSet>
      <dgm:spPr/>
    </dgm:pt>
    <dgm:pt modelId="{FD8602DF-BB09-493D-B3E2-4C255D2A5871}" type="pres">
      <dgm:prSet presAssocID="{C7ED9FDC-D817-44DA-BA77-711050E7DB9B}" presName="rootConnector3" presStyleLbl="asst1" presStyleIdx="0" presStyleCnt="1"/>
      <dgm:spPr/>
    </dgm:pt>
    <dgm:pt modelId="{45053224-A13E-4771-8043-ADE07D64701D}" type="pres">
      <dgm:prSet presAssocID="{C7ED9FDC-D817-44DA-BA77-711050E7DB9B}" presName="hierChild6" presStyleCnt="0"/>
      <dgm:spPr/>
    </dgm:pt>
    <dgm:pt modelId="{C7C5DEE1-28A8-4F33-8DCA-93FC445DCF5E}" type="pres">
      <dgm:prSet presAssocID="{69D4C3A9-0E2D-44F5-9C0A-A043AD7778D9}" presName="Name37" presStyleLbl="parChTrans1D3" presStyleIdx="7" presStyleCnt="9"/>
      <dgm:spPr/>
    </dgm:pt>
    <dgm:pt modelId="{0037E0F6-F162-416B-87B8-FA7074F6A771}" type="pres">
      <dgm:prSet presAssocID="{C50DA3C1-38E5-4406-A83D-BCEDA3D47E2B}" presName="hierRoot2" presStyleCnt="0">
        <dgm:presLayoutVars>
          <dgm:hierBranch val="init"/>
        </dgm:presLayoutVars>
      </dgm:prSet>
      <dgm:spPr/>
    </dgm:pt>
    <dgm:pt modelId="{0750E130-C4F4-41E8-913B-1B6582C49A8D}" type="pres">
      <dgm:prSet presAssocID="{C50DA3C1-38E5-4406-A83D-BCEDA3D47E2B}" presName="rootComposite" presStyleCnt="0"/>
      <dgm:spPr/>
    </dgm:pt>
    <dgm:pt modelId="{D95984FC-E524-4E1A-81AB-E9ADE7C466C9}" type="pres">
      <dgm:prSet presAssocID="{C50DA3C1-38E5-4406-A83D-BCEDA3D47E2B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78610B-ECF1-4F90-9CA3-B86260CDA13B}" type="pres">
      <dgm:prSet presAssocID="{C50DA3C1-38E5-4406-A83D-BCEDA3D47E2B}" presName="rootConnector" presStyleLbl="node3" presStyleIdx="7" presStyleCnt="9"/>
      <dgm:spPr/>
    </dgm:pt>
    <dgm:pt modelId="{CDA721C1-CD98-4074-ADC0-559F7D59B623}" type="pres">
      <dgm:prSet presAssocID="{C50DA3C1-38E5-4406-A83D-BCEDA3D47E2B}" presName="hierChild4" presStyleCnt="0"/>
      <dgm:spPr/>
    </dgm:pt>
    <dgm:pt modelId="{FFFB7711-B805-444F-A4CD-30DECB39FE03}" type="pres">
      <dgm:prSet presAssocID="{C50DA3C1-38E5-4406-A83D-BCEDA3D47E2B}" presName="hierChild5" presStyleCnt="0"/>
      <dgm:spPr/>
    </dgm:pt>
    <dgm:pt modelId="{C98BFCB9-E57B-478A-A45A-22405BA0B684}" type="pres">
      <dgm:prSet presAssocID="{EC632980-4E82-4F39-A328-5A62585A0305}" presName="Name37" presStyleLbl="parChTrans1D3" presStyleIdx="8" presStyleCnt="9"/>
      <dgm:spPr/>
    </dgm:pt>
    <dgm:pt modelId="{4F2B249C-98BC-43E0-A645-16AF351E5AC1}" type="pres">
      <dgm:prSet presAssocID="{9636112C-4B7F-440F-951F-FC5807398651}" presName="hierRoot2" presStyleCnt="0">
        <dgm:presLayoutVars>
          <dgm:hierBranch val="init"/>
        </dgm:presLayoutVars>
      </dgm:prSet>
      <dgm:spPr/>
    </dgm:pt>
    <dgm:pt modelId="{596FD86F-356D-4E96-864D-3E1D9CE69013}" type="pres">
      <dgm:prSet presAssocID="{9636112C-4B7F-440F-951F-FC5807398651}" presName="rootComposite" presStyleCnt="0"/>
      <dgm:spPr/>
    </dgm:pt>
    <dgm:pt modelId="{6BE44A70-FE32-4743-835E-849979F37D19}" type="pres">
      <dgm:prSet presAssocID="{9636112C-4B7F-440F-951F-FC5807398651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87EA6C-F81B-4453-9CF0-D36328A86335}" type="pres">
      <dgm:prSet presAssocID="{9636112C-4B7F-440F-951F-FC5807398651}" presName="rootConnector" presStyleLbl="node3" presStyleIdx="8" presStyleCnt="9"/>
      <dgm:spPr/>
    </dgm:pt>
    <dgm:pt modelId="{68B4E489-A77E-4F11-9C2E-3EABB4FD7106}" type="pres">
      <dgm:prSet presAssocID="{9636112C-4B7F-440F-951F-FC5807398651}" presName="hierChild4" presStyleCnt="0"/>
      <dgm:spPr/>
    </dgm:pt>
    <dgm:pt modelId="{A2F79BB4-0535-4A7F-A524-42169C0DEA7F}" type="pres">
      <dgm:prSet presAssocID="{9636112C-4B7F-440F-951F-FC5807398651}" presName="hierChild5" presStyleCnt="0"/>
      <dgm:spPr/>
    </dgm:pt>
    <dgm:pt modelId="{791CA52B-1408-4A3B-9376-9A052189AF2A}" type="pres">
      <dgm:prSet presAssocID="{C7ED9FDC-D817-44DA-BA77-711050E7DB9B}" presName="hierChild7" presStyleCnt="0"/>
      <dgm:spPr/>
    </dgm:pt>
  </dgm:ptLst>
  <dgm:cxnLst>
    <dgm:cxn modelId="{62D501A6-25BA-40A9-9991-DD73960D9AAB}" type="presOf" srcId="{E35A270E-A832-4AD4-8FE5-43450DED351B}" destId="{8486BB3F-0A2A-4257-9C33-910E0C66CEDD}" srcOrd="0" destOrd="0" presId="urn:microsoft.com/office/officeart/2005/8/layout/orgChart1"/>
    <dgm:cxn modelId="{C5719F8C-EE9B-457A-9E57-FA7046F5D88A}" type="presOf" srcId="{89636AE2-1989-4136-AF09-4186B70D635A}" destId="{148DE929-94E5-42EC-95EE-D4F11B2FDCF0}" srcOrd="1" destOrd="0" presId="urn:microsoft.com/office/officeart/2005/8/layout/orgChart1"/>
    <dgm:cxn modelId="{44231138-8CD2-4176-B9E6-B1CFF3DB6C14}" type="presOf" srcId="{A2F306B7-67AA-43FD-9BFB-B463901E3EF3}" destId="{29B43950-7C3A-4B13-9947-2DB36F270D14}" srcOrd="0" destOrd="0" presId="urn:microsoft.com/office/officeart/2005/8/layout/orgChart1"/>
    <dgm:cxn modelId="{533922E4-DBF3-4F09-8FED-EB1796B54C00}" srcId="{0CCB9530-C7A6-4CE7-963E-FF29098F7BDB}" destId="{FCE6008C-9505-45A1-BCFC-78448561FA1B}" srcOrd="2" destOrd="0" parTransId="{76955BDC-730C-4A8E-B8E6-03A29A5F54A5}" sibTransId="{0C6F3950-95D4-4A82-9D09-4C86B51A758B}"/>
    <dgm:cxn modelId="{B33BAD0C-6829-4998-BBDA-DC27DA4974A2}" srcId="{0CCB9530-C7A6-4CE7-963E-FF29098F7BDB}" destId="{C7ED9FDC-D817-44DA-BA77-711050E7DB9B}" srcOrd="0" destOrd="0" parTransId="{3F7F78F8-6990-42C3-8A47-C91B73B7F654}" sibTransId="{80CBEF34-5C7B-489F-BBD1-9D7C7908C8C8}"/>
    <dgm:cxn modelId="{6FA8087D-C21B-482E-AF7A-595D4F296161}" srcId="{FCE6008C-9505-45A1-BCFC-78448561FA1B}" destId="{04110702-D08A-416C-8234-34CF974652EE}" srcOrd="1" destOrd="0" parTransId="{00300F11-C409-4A43-9549-EA6C779FC28A}" sibTransId="{8B1C46C2-45D5-4352-A494-B8F5F19A8AB8}"/>
    <dgm:cxn modelId="{800C3284-1FDD-4E9E-A39B-A65DD47BBA01}" srcId="{0CCB9530-C7A6-4CE7-963E-FF29098F7BDB}" destId="{89636AE2-1989-4136-AF09-4186B70D635A}" srcOrd="4" destOrd="0" parTransId="{3D085C8F-3BB4-413C-B4D0-7DC311BFFC21}" sibTransId="{E9CE1282-5A3B-48F1-9620-E61A2B7C2BAE}"/>
    <dgm:cxn modelId="{62D31AD2-3C14-4C55-8508-D74750D3AFD6}" type="presOf" srcId="{89636AE2-1989-4136-AF09-4186B70D635A}" destId="{07A5EAB3-3A04-4AFA-9BAE-F6E219FDD16A}" srcOrd="0" destOrd="0" presId="urn:microsoft.com/office/officeart/2005/8/layout/orgChart1"/>
    <dgm:cxn modelId="{B5B9266C-4392-44CA-98AB-ABA9EBB5CB79}" type="presOf" srcId="{4384FBA5-C170-4C05-B0E2-8A3EADA81F7D}" destId="{9BA79934-5BCC-47FA-98BF-089FBCB0B4AB}" srcOrd="0" destOrd="0" presId="urn:microsoft.com/office/officeart/2005/8/layout/orgChart1"/>
    <dgm:cxn modelId="{AB34FD9F-8A50-42BE-98C4-34CB5635BBE6}" type="presOf" srcId="{0CCB9530-C7A6-4CE7-963E-FF29098F7BDB}" destId="{2DAC89B8-0BBE-4140-A87A-513FDF289971}" srcOrd="1" destOrd="0" presId="urn:microsoft.com/office/officeart/2005/8/layout/orgChart1"/>
    <dgm:cxn modelId="{7E21D544-4B92-4C26-8A01-295F0B559032}" srcId="{C958F0FE-C578-4F48-BB20-882B04ED2FF3}" destId="{F4A3E60B-9FFE-46CD-9555-BECFC651937E}" srcOrd="0" destOrd="0" parTransId="{77B7C40A-E208-49D4-A48E-7BB7D0131454}" sibTransId="{1B0BD56D-2AAA-4705-AFE0-464EB7F3CAF3}"/>
    <dgm:cxn modelId="{E95831A5-FAF1-40A6-A423-B2C3918C8F82}" type="presOf" srcId="{9636112C-4B7F-440F-951F-FC5807398651}" destId="{E187EA6C-F81B-4453-9CF0-D36328A86335}" srcOrd="1" destOrd="0" presId="urn:microsoft.com/office/officeart/2005/8/layout/orgChart1"/>
    <dgm:cxn modelId="{45CC9033-5705-4133-9111-A5FCEC6B8911}" type="presOf" srcId="{EC632980-4E82-4F39-A328-5A62585A0305}" destId="{C98BFCB9-E57B-478A-A45A-22405BA0B684}" srcOrd="0" destOrd="0" presId="urn:microsoft.com/office/officeart/2005/8/layout/orgChart1"/>
    <dgm:cxn modelId="{40D496E9-281A-4E7B-A08E-44833125CF9D}" type="presOf" srcId="{8BC242EF-B00E-4622-A324-4BC8D885AE69}" destId="{709E210B-EDDD-4553-BE1E-82FFED430260}" srcOrd="0" destOrd="0" presId="urn:microsoft.com/office/officeart/2005/8/layout/orgChart1"/>
    <dgm:cxn modelId="{6DA810C6-9974-4D71-AE5A-205421898BB1}" type="presOf" srcId="{69D4C3A9-0E2D-44F5-9C0A-A043AD7778D9}" destId="{C7C5DEE1-28A8-4F33-8DCA-93FC445DCF5E}" srcOrd="0" destOrd="0" presId="urn:microsoft.com/office/officeart/2005/8/layout/orgChart1"/>
    <dgm:cxn modelId="{BC29D785-16FB-4761-A274-03475C801CFC}" type="presOf" srcId="{AB6EAB05-0A79-4CCA-9FF8-2C055A282F2E}" destId="{1965B18F-17BB-4D11-BE05-5C14E79B9BC3}" srcOrd="1" destOrd="0" presId="urn:microsoft.com/office/officeart/2005/8/layout/orgChart1"/>
    <dgm:cxn modelId="{16956B6C-C975-492C-94E1-CFEA5E9E5B67}" type="presOf" srcId="{04EFC0B0-CF64-4C45-ABC3-6582E18007EE}" destId="{9877F136-D7BF-43EC-B914-2BA52F666012}" srcOrd="1" destOrd="0" presId="urn:microsoft.com/office/officeart/2005/8/layout/orgChart1"/>
    <dgm:cxn modelId="{92E7B0D3-9FF3-4C34-B898-4035B6F6E657}" type="presOf" srcId="{3F7F78F8-6990-42C3-8A47-C91B73B7F654}" destId="{F17410EA-EA49-467F-BD78-22B9A2B19421}" srcOrd="0" destOrd="0" presId="urn:microsoft.com/office/officeart/2005/8/layout/orgChart1"/>
    <dgm:cxn modelId="{41731A02-4CAE-4F82-9C1C-23DE96CA56BA}" type="presOf" srcId="{C50DA3C1-38E5-4406-A83D-BCEDA3D47E2B}" destId="{C078610B-ECF1-4F90-9CA3-B86260CDA13B}" srcOrd="1" destOrd="0" presId="urn:microsoft.com/office/officeart/2005/8/layout/orgChart1"/>
    <dgm:cxn modelId="{D2236112-9649-4C0C-950B-582897685E12}" type="presOf" srcId="{04110702-D08A-416C-8234-34CF974652EE}" destId="{AACBAED9-34BF-4A26-BEFF-C7FC374BE21E}" srcOrd="0" destOrd="0" presId="urn:microsoft.com/office/officeart/2005/8/layout/orgChart1"/>
    <dgm:cxn modelId="{DE1A5A36-990D-442F-9C66-C1AA0D159991}" type="presOf" srcId="{0CCB9530-C7A6-4CE7-963E-FF29098F7BDB}" destId="{DB93EAA4-3069-4215-A363-1F592E1B6C36}" srcOrd="0" destOrd="0" presId="urn:microsoft.com/office/officeart/2005/8/layout/orgChart1"/>
    <dgm:cxn modelId="{5A654D0A-1233-4636-AC4E-8040D8584021}" srcId="{0CCB9530-C7A6-4CE7-963E-FF29098F7BDB}" destId="{AB6EAB05-0A79-4CCA-9FF8-2C055A282F2E}" srcOrd="1" destOrd="0" parTransId="{4384FBA5-C170-4C05-B0E2-8A3EADA81F7D}" sibTransId="{EC84DAFF-8DB1-4D6B-8305-E2F475510A79}"/>
    <dgm:cxn modelId="{2A2754F6-8EFF-402B-9860-0555B0DADCFF}" type="presOf" srcId="{5BFF4830-D15B-40AB-9C3E-972650C74C0A}" destId="{5BF2BFFD-BC8B-4031-BC5B-13CB6729031B}" srcOrd="1" destOrd="0" presId="urn:microsoft.com/office/officeart/2005/8/layout/orgChart1"/>
    <dgm:cxn modelId="{A8B5B974-1BF2-4535-ACB4-8697FD392988}" type="presOf" srcId="{85B49372-0819-41D7-8D0B-3A28B7203519}" destId="{0E165790-1972-4DFD-8C16-6E70845D5191}" srcOrd="0" destOrd="0" presId="urn:microsoft.com/office/officeart/2005/8/layout/orgChart1"/>
    <dgm:cxn modelId="{7695E092-5397-464F-9443-213680F68592}" type="presOf" srcId="{6895DAB0-3514-4621-A1CE-954AB7B50A41}" destId="{9B75E21E-1151-4CB3-9A32-06BEFE97B1BF}" srcOrd="0" destOrd="0" presId="urn:microsoft.com/office/officeart/2005/8/layout/orgChart1"/>
    <dgm:cxn modelId="{79A66FD2-E15D-4339-894E-013C578D129A}" type="presOf" srcId="{F4A3E60B-9FFE-46CD-9555-BECFC651937E}" destId="{339E35EC-90E5-4968-9CFE-AFF9278B69EB}" srcOrd="0" destOrd="0" presId="urn:microsoft.com/office/officeart/2005/8/layout/orgChart1"/>
    <dgm:cxn modelId="{CFCB92DF-51A2-4DF1-AC4B-F1DB5DCF35EC}" type="presOf" srcId="{C7ED9FDC-D817-44DA-BA77-711050E7DB9B}" destId="{4BA49363-788F-4991-9003-E248629DF223}" srcOrd="0" destOrd="0" presId="urn:microsoft.com/office/officeart/2005/8/layout/orgChart1"/>
    <dgm:cxn modelId="{DF8877A6-5135-4306-B2B2-4E5DB5759412}" type="presOf" srcId="{04EFC0B0-CF64-4C45-ABC3-6582E18007EE}" destId="{03F5B2C4-BC72-4FB9-B8F2-015F986E8555}" srcOrd="0" destOrd="0" presId="urn:microsoft.com/office/officeart/2005/8/layout/orgChart1"/>
    <dgm:cxn modelId="{2622BA23-9E55-4253-8DE6-8460A8F49E9D}" type="presOf" srcId="{FCE6008C-9505-45A1-BCFC-78448561FA1B}" destId="{B93FE716-DB38-4CA9-A26B-E753C9BBE4FC}" srcOrd="1" destOrd="0" presId="urn:microsoft.com/office/officeart/2005/8/layout/orgChart1"/>
    <dgm:cxn modelId="{9745D5E2-A8D6-40DE-8886-8C858DFEBCD0}" type="presOf" srcId="{6BEA6DB0-C66D-4F24-A8D9-AF5C2EF936E9}" destId="{52F85B57-D3A1-4E70-909E-8E7DFBF09749}" srcOrd="0" destOrd="0" presId="urn:microsoft.com/office/officeart/2005/8/layout/orgChart1"/>
    <dgm:cxn modelId="{6B9CA41F-84A1-46B1-A8BF-C3106E577272}" type="presOf" srcId="{00300F11-C409-4A43-9549-EA6C779FC28A}" destId="{B77A67AA-893B-4597-BA4A-8A1E431ED57B}" srcOrd="0" destOrd="0" presId="urn:microsoft.com/office/officeart/2005/8/layout/orgChart1"/>
    <dgm:cxn modelId="{2604D759-876C-49B6-ADC9-57897C3D1736}" srcId="{FCE6008C-9505-45A1-BCFC-78448561FA1B}" destId="{5BFF4830-D15B-40AB-9C3E-972650C74C0A}" srcOrd="0" destOrd="0" parTransId="{A2F306B7-67AA-43FD-9BFB-B463901E3EF3}" sibTransId="{4DDB9A0D-8F5D-4202-9AEF-C4F1BA932ED8}"/>
    <dgm:cxn modelId="{CD3D7357-B5CB-4665-B28B-EE8687980F47}" type="presOf" srcId="{5BFF4830-D15B-40AB-9C3E-972650C74C0A}" destId="{822AB4FC-20A9-4B52-9929-1CB8C4185C62}" srcOrd="0" destOrd="0" presId="urn:microsoft.com/office/officeart/2005/8/layout/orgChart1"/>
    <dgm:cxn modelId="{577595C8-DA6D-4451-A2FD-8CC62DE40ABE}" type="presOf" srcId="{C958F0FE-C578-4F48-BB20-882B04ED2FF3}" destId="{FFB9FAA9-1C11-476B-B255-B8CF3FA62042}" srcOrd="1" destOrd="0" presId="urn:microsoft.com/office/officeart/2005/8/layout/orgChart1"/>
    <dgm:cxn modelId="{0914F7DB-6AB7-4E7B-8E5A-3D42025161AB}" type="presOf" srcId="{6895DAB0-3514-4621-A1CE-954AB7B50A41}" destId="{04F852BA-67E6-4488-B0E4-600BBABEA12D}" srcOrd="1" destOrd="0" presId="urn:microsoft.com/office/officeart/2005/8/layout/orgChart1"/>
    <dgm:cxn modelId="{90413392-47EF-4934-B406-C1094F2CACB2}" type="presOf" srcId="{04110702-D08A-416C-8234-34CF974652EE}" destId="{3E6488F7-6106-4473-99C2-0B1C5758E805}" srcOrd="1" destOrd="0" presId="urn:microsoft.com/office/officeart/2005/8/layout/orgChart1"/>
    <dgm:cxn modelId="{FAFBB792-4803-425A-BC6B-6D01ADD2627A}" type="presOf" srcId="{C958F0FE-C578-4F48-BB20-882B04ED2FF3}" destId="{617FF72D-FAFA-4DD7-8B97-9DCED88B3CFE}" srcOrd="0" destOrd="0" presId="urn:microsoft.com/office/officeart/2005/8/layout/orgChart1"/>
    <dgm:cxn modelId="{3E450E1C-53F7-48E0-B10E-91F6A725B42B}" type="presOf" srcId="{C50DA3C1-38E5-4406-A83D-BCEDA3D47E2B}" destId="{D95984FC-E524-4E1A-81AB-E9ADE7C466C9}" srcOrd="0" destOrd="0" presId="urn:microsoft.com/office/officeart/2005/8/layout/orgChart1"/>
    <dgm:cxn modelId="{E64634E1-0F0E-4641-B950-880A56C94B3E}" type="presOf" srcId="{BE8D6E16-7A7D-4350-9C3F-8B37CBA91878}" destId="{47BCE6A6-FF0A-4F8D-97F5-315892E85216}" srcOrd="0" destOrd="0" presId="urn:microsoft.com/office/officeart/2005/8/layout/orgChart1"/>
    <dgm:cxn modelId="{63A26488-597A-41AF-A091-8C88B13EE6E8}" srcId="{C958F0FE-C578-4F48-BB20-882B04ED2FF3}" destId="{04EFC0B0-CF64-4C45-ABC3-6582E18007EE}" srcOrd="1" destOrd="0" parTransId="{8381D486-18B2-4B85-9BEC-EBE3FAF62CB3}" sibTransId="{57CA0CF1-94E6-4349-88E1-6CAF53E27730}"/>
    <dgm:cxn modelId="{D956737B-30F2-4859-9986-F6895FC2CD8A}" type="presOf" srcId="{FCE6008C-9505-45A1-BCFC-78448561FA1B}" destId="{1F262470-5B06-4079-8A38-83ABF9B38B1A}" srcOrd="0" destOrd="0" presId="urn:microsoft.com/office/officeart/2005/8/layout/orgChart1"/>
    <dgm:cxn modelId="{F7C0A098-DAD6-4BBD-AE3A-7DA83277E299}" srcId="{0CCB9530-C7A6-4CE7-963E-FF29098F7BDB}" destId="{C958F0FE-C578-4F48-BB20-882B04ED2FF3}" srcOrd="3" destOrd="0" parTransId="{E35A270E-A832-4AD4-8FE5-43450DED351B}" sibTransId="{2323C9EE-8C97-4823-92C9-5B6B3305EED5}"/>
    <dgm:cxn modelId="{102A22EE-F21B-4CB7-A1C4-9E9EDEE83ED1}" type="presOf" srcId="{BE8D6E16-7A7D-4350-9C3F-8B37CBA91878}" destId="{81BBA673-6DAB-46E9-BF37-ADC6F40974D8}" srcOrd="1" destOrd="0" presId="urn:microsoft.com/office/officeart/2005/8/layout/orgChart1"/>
    <dgm:cxn modelId="{8AEB9873-9B6E-410E-83AC-06AC277CC5D1}" srcId="{89636AE2-1989-4136-AF09-4186B70D635A}" destId="{BE8D6E16-7A7D-4350-9C3F-8B37CBA91878}" srcOrd="1" destOrd="0" parTransId="{2993C204-7E3C-4782-A76B-FDF987D28D70}" sibTransId="{071CA8F0-60DF-422F-9FB3-4E53BFB2F34B}"/>
    <dgm:cxn modelId="{AA891C87-56D4-45EB-A7F4-A2122E619E3F}" type="presOf" srcId="{F4A3E60B-9FFE-46CD-9555-BECFC651937E}" destId="{E4F6AA5C-FF3F-40BD-8711-A7F473C7B212}" srcOrd="1" destOrd="0" presId="urn:microsoft.com/office/officeart/2005/8/layout/orgChart1"/>
    <dgm:cxn modelId="{D9E7BCA7-780B-454A-9CD1-5865FC67685F}" type="presOf" srcId="{76955BDC-730C-4A8E-B8E6-03A29A5F54A5}" destId="{0280421B-A3EC-46F2-9EF2-A3C171FD727C}" srcOrd="0" destOrd="0" presId="urn:microsoft.com/office/officeart/2005/8/layout/orgChart1"/>
    <dgm:cxn modelId="{A0ABD767-4D0F-413F-B135-F1FD161EF86F}" srcId="{AB6EAB05-0A79-4CCA-9FF8-2C055A282F2E}" destId="{6895DAB0-3514-4621-A1CE-954AB7B50A41}" srcOrd="0" destOrd="0" parTransId="{85B49372-0819-41D7-8D0B-3A28B7203519}" sibTransId="{79D64F1A-EA50-430B-8284-0D70B0699D52}"/>
    <dgm:cxn modelId="{5819268D-8546-4847-B107-C9592AE84A76}" type="presOf" srcId="{3D085C8F-3BB4-413C-B4D0-7DC311BFFC21}" destId="{05D15A4E-8B53-4C3F-97DD-CC7DEEE8C2BB}" srcOrd="0" destOrd="0" presId="urn:microsoft.com/office/officeart/2005/8/layout/orgChart1"/>
    <dgm:cxn modelId="{B1E9FF32-A1F4-4759-BFD5-9651BC6AF392}" type="presOf" srcId="{88C2AC25-686B-4575-9258-D2F0905DBAA8}" destId="{93F9E669-233F-42D7-9D46-F5E60539E6A3}" srcOrd="1" destOrd="0" presId="urn:microsoft.com/office/officeart/2005/8/layout/orgChart1"/>
    <dgm:cxn modelId="{7BA7BD77-61A3-4514-8CD8-CE8204120F2D}" type="presOf" srcId="{88C2AC25-686B-4575-9258-D2F0905DBAA8}" destId="{5CF78967-08AA-4506-B5E1-620EC2D3126A}" srcOrd="0" destOrd="0" presId="urn:microsoft.com/office/officeart/2005/8/layout/orgChart1"/>
    <dgm:cxn modelId="{04E75B91-F517-4DBB-AD9F-4722A809C292}" type="presOf" srcId="{8381D486-18B2-4B85-9BEC-EBE3FAF62CB3}" destId="{6F20C0CB-4C8E-484D-9533-2911564C62B0}" srcOrd="0" destOrd="0" presId="urn:microsoft.com/office/officeart/2005/8/layout/orgChart1"/>
    <dgm:cxn modelId="{611AECFD-6D8A-4E7B-ABC4-8A68CCAEF441}" type="presOf" srcId="{77B7C40A-E208-49D4-A48E-7BB7D0131454}" destId="{C346A830-8D0D-41DD-BA45-72DE5EAEA692}" srcOrd="0" destOrd="0" presId="urn:microsoft.com/office/officeart/2005/8/layout/orgChart1"/>
    <dgm:cxn modelId="{B1AD800D-611E-4750-8D01-C8654ADE1C4C}" srcId="{C7ED9FDC-D817-44DA-BA77-711050E7DB9B}" destId="{C50DA3C1-38E5-4406-A83D-BCEDA3D47E2B}" srcOrd="0" destOrd="0" parTransId="{69D4C3A9-0E2D-44F5-9C0A-A043AD7778D9}" sibTransId="{05534D3D-7CB6-4BE1-B574-849544D5679E}"/>
    <dgm:cxn modelId="{F6FCF3A6-A8AE-479C-BC5E-4A70C5D717B5}" type="presOf" srcId="{2993C204-7E3C-4782-A76B-FDF987D28D70}" destId="{79BC8300-D47E-4164-B9B8-74DD18139DE7}" srcOrd="0" destOrd="0" presId="urn:microsoft.com/office/officeart/2005/8/layout/orgChart1"/>
    <dgm:cxn modelId="{6C86F936-467E-413E-8EF2-FA671A256889}" srcId="{C7ED9FDC-D817-44DA-BA77-711050E7DB9B}" destId="{9636112C-4B7F-440F-951F-FC5807398651}" srcOrd="1" destOrd="0" parTransId="{EC632980-4E82-4F39-A328-5A62585A0305}" sibTransId="{048C0EF6-0C53-4B50-AAA8-6079420618D9}"/>
    <dgm:cxn modelId="{7102D1E6-438A-4826-8517-5BAFCAAD2F43}" type="presOf" srcId="{9636112C-4B7F-440F-951F-FC5807398651}" destId="{6BE44A70-FE32-4743-835E-849979F37D19}" srcOrd="0" destOrd="0" presId="urn:microsoft.com/office/officeart/2005/8/layout/orgChart1"/>
    <dgm:cxn modelId="{639E9378-F19C-401C-8FAA-FE04A92AF71D}" type="presOf" srcId="{AB6EAB05-0A79-4CCA-9FF8-2C055A282F2E}" destId="{8B67F8BB-FDCF-4B21-B3CF-C08D6002B976}" srcOrd="0" destOrd="0" presId="urn:microsoft.com/office/officeart/2005/8/layout/orgChart1"/>
    <dgm:cxn modelId="{97B0EC7B-939B-4562-8789-294CDADFDAEC}" srcId="{89636AE2-1989-4136-AF09-4186B70D635A}" destId="{88C2AC25-686B-4575-9258-D2F0905DBAA8}" srcOrd="0" destOrd="0" parTransId="{6BEA6DB0-C66D-4F24-A8D9-AF5C2EF936E9}" sibTransId="{1C7B4CF9-E38F-4490-A065-36517DBED751}"/>
    <dgm:cxn modelId="{C165BFEE-91BC-4686-9366-F27D40E67716}" type="presOf" srcId="{C7ED9FDC-D817-44DA-BA77-711050E7DB9B}" destId="{FD8602DF-BB09-493D-B3E2-4C255D2A5871}" srcOrd="1" destOrd="0" presId="urn:microsoft.com/office/officeart/2005/8/layout/orgChart1"/>
    <dgm:cxn modelId="{E206CC0B-178C-4AE9-8CA4-FC1569FB3493}" srcId="{8BC242EF-B00E-4622-A324-4BC8D885AE69}" destId="{0CCB9530-C7A6-4CE7-963E-FF29098F7BDB}" srcOrd="0" destOrd="0" parTransId="{D42B14C0-4E14-4104-913D-8CD52CE01BE9}" sibTransId="{6168970B-9B8C-4FEE-8BBD-0FAE20D15D5A}"/>
    <dgm:cxn modelId="{F9E76784-96B0-41C1-ABAE-5C2AF196C6B6}" type="presParOf" srcId="{709E210B-EDDD-4553-BE1E-82FFED430260}" destId="{3E44EE50-72EF-4FE7-8E04-C16E440ADED9}" srcOrd="0" destOrd="0" presId="urn:microsoft.com/office/officeart/2005/8/layout/orgChart1"/>
    <dgm:cxn modelId="{5343524A-EC59-4F20-9D2C-54CD62D376FD}" type="presParOf" srcId="{3E44EE50-72EF-4FE7-8E04-C16E440ADED9}" destId="{D9FE63FD-9DFE-487D-AC35-458C92EFD9DE}" srcOrd="0" destOrd="0" presId="urn:microsoft.com/office/officeart/2005/8/layout/orgChart1"/>
    <dgm:cxn modelId="{6F4B9298-F4CB-45A6-A846-E2A11951B5AD}" type="presParOf" srcId="{D9FE63FD-9DFE-487D-AC35-458C92EFD9DE}" destId="{DB93EAA4-3069-4215-A363-1F592E1B6C36}" srcOrd="0" destOrd="0" presId="urn:microsoft.com/office/officeart/2005/8/layout/orgChart1"/>
    <dgm:cxn modelId="{F20298A5-9BA5-473C-9088-055194F16E1A}" type="presParOf" srcId="{D9FE63FD-9DFE-487D-AC35-458C92EFD9DE}" destId="{2DAC89B8-0BBE-4140-A87A-513FDF289971}" srcOrd="1" destOrd="0" presId="urn:microsoft.com/office/officeart/2005/8/layout/orgChart1"/>
    <dgm:cxn modelId="{9ADE73D8-247E-41CC-AB36-C5B32447F1F3}" type="presParOf" srcId="{3E44EE50-72EF-4FE7-8E04-C16E440ADED9}" destId="{18EAAB31-FA68-41CA-AA4F-2E69F3C4AD40}" srcOrd="1" destOrd="0" presId="urn:microsoft.com/office/officeart/2005/8/layout/orgChart1"/>
    <dgm:cxn modelId="{4EC755CE-ED0D-456A-87C9-0DF314AD6976}" type="presParOf" srcId="{18EAAB31-FA68-41CA-AA4F-2E69F3C4AD40}" destId="{9BA79934-5BCC-47FA-98BF-089FBCB0B4AB}" srcOrd="0" destOrd="0" presId="urn:microsoft.com/office/officeart/2005/8/layout/orgChart1"/>
    <dgm:cxn modelId="{EF58EB51-C19C-490F-850B-056FC37C5279}" type="presParOf" srcId="{18EAAB31-FA68-41CA-AA4F-2E69F3C4AD40}" destId="{247423E4-4CBC-4E42-8DC0-B61A378345A0}" srcOrd="1" destOrd="0" presId="urn:microsoft.com/office/officeart/2005/8/layout/orgChart1"/>
    <dgm:cxn modelId="{60547168-3319-4192-A722-797ADCAD049C}" type="presParOf" srcId="{247423E4-4CBC-4E42-8DC0-B61A378345A0}" destId="{647B9301-A193-4DC7-92D0-342BB2758CD4}" srcOrd="0" destOrd="0" presId="urn:microsoft.com/office/officeart/2005/8/layout/orgChart1"/>
    <dgm:cxn modelId="{DC8D8789-680A-4809-9A73-3F9631F166D3}" type="presParOf" srcId="{647B9301-A193-4DC7-92D0-342BB2758CD4}" destId="{8B67F8BB-FDCF-4B21-B3CF-C08D6002B976}" srcOrd="0" destOrd="0" presId="urn:microsoft.com/office/officeart/2005/8/layout/orgChart1"/>
    <dgm:cxn modelId="{AB92D76F-3F17-49A3-BC9A-BE22AE5DF2B4}" type="presParOf" srcId="{647B9301-A193-4DC7-92D0-342BB2758CD4}" destId="{1965B18F-17BB-4D11-BE05-5C14E79B9BC3}" srcOrd="1" destOrd="0" presId="urn:microsoft.com/office/officeart/2005/8/layout/orgChart1"/>
    <dgm:cxn modelId="{8D744DA5-A300-402A-ADC2-B391149B3140}" type="presParOf" srcId="{247423E4-4CBC-4E42-8DC0-B61A378345A0}" destId="{BBF08348-2A7D-4C9C-8935-DA479A115E2E}" srcOrd="1" destOrd="0" presId="urn:microsoft.com/office/officeart/2005/8/layout/orgChart1"/>
    <dgm:cxn modelId="{3DBD383C-0022-4D42-876A-E940FE233C54}" type="presParOf" srcId="{BBF08348-2A7D-4C9C-8935-DA479A115E2E}" destId="{0E165790-1972-4DFD-8C16-6E70845D5191}" srcOrd="0" destOrd="0" presId="urn:microsoft.com/office/officeart/2005/8/layout/orgChart1"/>
    <dgm:cxn modelId="{783CB681-9FA2-4E5C-8EB5-689EA0CCB9A8}" type="presParOf" srcId="{BBF08348-2A7D-4C9C-8935-DA479A115E2E}" destId="{FD90651F-FF0A-44D5-A12B-6B1269538DF3}" srcOrd="1" destOrd="0" presId="urn:microsoft.com/office/officeart/2005/8/layout/orgChart1"/>
    <dgm:cxn modelId="{02BB3494-F469-49F6-BF02-8BE4E9E065F1}" type="presParOf" srcId="{FD90651F-FF0A-44D5-A12B-6B1269538DF3}" destId="{B9521CBB-AA7A-45B5-9086-9EB7694BC2BE}" srcOrd="0" destOrd="0" presId="urn:microsoft.com/office/officeart/2005/8/layout/orgChart1"/>
    <dgm:cxn modelId="{153769CD-AE2A-4C03-9925-13022C0A5DBF}" type="presParOf" srcId="{B9521CBB-AA7A-45B5-9086-9EB7694BC2BE}" destId="{9B75E21E-1151-4CB3-9A32-06BEFE97B1BF}" srcOrd="0" destOrd="0" presId="urn:microsoft.com/office/officeart/2005/8/layout/orgChart1"/>
    <dgm:cxn modelId="{66F77045-43CF-44D6-8E1B-95D14F173F5B}" type="presParOf" srcId="{B9521CBB-AA7A-45B5-9086-9EB7694BC2BE}" destId="{04F852BA-67E6-4488-B0E4-600BBABEA12D}" srcOrd="1" destOrd="0" presId="urn:microsoft.com/office/officeart/2005/8/layout/orgChart1"/>
    <dgm:cxn modelId="{A92EDEA2-D84E-4F1B-A0EC-4F9CDB4728E6}" type="presParOf" srcId="{FD90651F-FF0A-44D5-A12B-6B1269538DF3}" destId="{050C6B29-CCA9-4D88-9632-E7430D957D73}" srcOrd="1" destOrd="0" presId="urn:microsoft.com/office/officeart/2005/8/layout/orgChart1"/>
    <dgm:cxn modelId="{1554659F-1C7B-402F-ADC6-9CDF606CCF17}" type="presParOf" srcId="{FD90651F-FF0A-44D5-A12B-6B1269538DF3}" destId="{57E73AEA-E647-4412-9847-720321FA0C74}" srcOrd="2" destOrd="0" presId="urn:microsoft.com/office/officeart/2005/8/layout/orgChart1"/>
    <dgm:cxn modelId="{7B5BA76B-5E49-4098-9AF9-D9610B518BC5}" type="presParOf" srcId="{247423E4-4CBC-4E42-8DC0-B61A378345A0}" destId="{46C13D18-327D-4425-8ADD-A3222A5183A6}" srcOrd="2" destOrd="0" presId="urn:microsoft.com/office/officeart/2005/8/layout/orgChart1"/>
    <dgm:cxn modelId="{21A78D9A-ABD3-4B77-A7B4-C8A39811A03A}" type="presParOf" srcId="{18EAAB31-FA68-41CA-AA4F-2E69F3C4AD40}" destId="{0280421B-A3EC-46F2-9EF2-A3C171FD727C}" srcOrd="2" destOrd="0" presId="urn:microsoft.com/office/officeart/2005/8/layout/orgChart1"/>
    <dgm:cxn modelId="{6F30BC8C-C145-4AA3-9572-06F18ACAB2B4}" type="presParOf" srcId="{18EAAB31-FA68-41CA-AA4F-2E69F3C4AD40}" destId="{3F10A669-17F4-4EF8-81B6-A801269AC75E}" srcOrd="3" destOrd="0" presId="urn:microsoft.com/office/officeart/2005/8/layout/orgChart1"/>
    <dgm:cxn modelId="{463EBCDA-6BD1-4DA0-BDB1-E62C7C3738CD}" type="presParOf" srcId="{3F10A669-17F4-4EF8-81B6-A801269AC75E}" destId="{1B300F9F-304D-4BCB-93DE-A1CF5DACCA47}" srcOrd="0" destOrd="0" presId="urn:microsoft.com/office/officeart/2005/8/layout/orgChart1"/>
    <dgm:cxn modelId="{09100029-4E21-4B4A-9A0F-98C9ECFE7420}" type="presParOf" srcId="{1B300F9F-304D-4BCB-93DE-A1CF5DACCA47}" destId="{1F262470-5B06-4079-8A38-83ABF9B38B1A}" srcOrd="0" destOrd="0" presId="urn:microsoft.com/office/officeart/2005/8/layout/orgChart1"/>
    <dgm:cxn modelId="{A3148DCB-493C-4D70-9E17-A83CEEABC505}" type="presParOf" srcId="{1B300F9F-304D-4BCB-93DE-A1CF5DACCA47}" destId="{B93FE716-DB38-4CA9-A26B-E753C9BBE4FC}" srcOrd="1" destOrd="0" presId="urn:microsoft.com/office/officeart/2005/8/layout/orgChart1"/>
    <dgm:cxn modelId="{DA514801-009A-45AE-890C-5629ED8D3B87}" type="presParOf" srcId="{3F10A669-17F4-4EF8-81B6-A801269AC75E}" destId="{EC38E3A3-A64D-4DCE-83D1-E6BFC0D58896}" srcOrd="1" destOrd="0" presId="urn:microsoft.com/office/officeart/2005/8/layout/orgChart1"/>
    <dgm:cxn modelId="{1A241768-4683-43B0-84D9-079BAB022366}" type="presParOf" srcId="{EC38E3A3-A64D-4DCE-83D1-E6BFC0D58896}" destId="{29B43950-7C3A-4B13-9947-2DB36F270D14}" srcOrd="0" destOrd="0" presId="urn:microsoft.com/office/officeart/2005/8/layout/orgChart1"/>
    <dgm:cxn modelId="{7676BF6D-ABE6-4D57-913A-05D9CDCC9D6B}" type="presParOf" srcId="{EC38E3A3-A64D-4DCE-83D1-E6BFC0D58896}" destId="{01719008-81C8-417E-8A45-2F8DB10AD464}" srcOrd="1" destOrd="0" presId="urn:microsoft.com/office/officeart/2005/8/layout/orgChart1"/>
    <dgm:cxn modelId="{DF55F5D5-09DB-44BC-B99D-1A8E6D0A94F8}" type="presParOf" srcId="{01719008-81C8-417E-8A45-2F8DB10AD464}" destId="{B4163308-28A2-4D42-B269-79988E8F9348}" srcOrd="0" destOrd="0" presId="urn:microsoft.com/office/officeart/2005/8/layout/orgChart1"/>
    <dgm:cxn modelId="{CADBB885-5861-4196-86B1-1980329C1B52}" type="presParOf" srcId="{B4163308-28A2-4D42-B269-79988E8F9348}" destId="{822AB4FC-20A9-4B52-9929-1CB8C4185C62}" srcOrd="0" destOrd="0" presId="urn:microsoft.com/office/officeart/2005/8/layout/orgChart1"/>
    <dgm:cxn modelId="{D7B9EA3E-7AB3-4685-AD99-1023B4D66DB5}" type="presParOf" srcId="{B4163308-28A2-4D42-B269-79988E8F9348}" destId="{5BF2BFFD-BC8B-4031-BC5B-13CB6729031B}" srcOrd="1" destOrd="0" presId="urn:microsoft.com/office/officeart/2005/8/layout/orgChart1"/>
    <dgm:cxn modelId="{9A1EFA06-79F8-4E5E-9529-47F9E77C23C6}" type="presParOf" srcId="{01719008-81C8-417E-8A45-2F8DB10AD464}" destId="{B413F2C8-26D3-4960-98CD-28E6B8088814}" srcOrd="1" destOrd="0" presId="urn:microsoft.com/office/officeart/2005/8/layout/orgChart1"/>
    <dgm:cxn modelId="{162D9FA6-7EEE-45F3-B44A-B0119C4B8ACF}" type="presParOf" srcId="{01719008-81C8-417E-8A45-2F8DB10AD464}" destId="{FB13B7A2-C503-49C0-8EAC-32356A994F24}" srcOrd="2" destOrd="0" presId="urn:microsoft.com/office/officeart/2005/8/layout/orgChart1"/>
    <dgm:cxn modelId="{708AD6B2-4AB8-47DB-83FF-8CD6EA19E824}" type="presParOf" srcId="{EC38E3A3-A64D-4DCE-83D1-E6BFC0D58896}" destId="{B77A67AA-893B-4597-BA4A-8A1E431ED57B}" srcOrd="2" destOrd="0" presId="urn:microsoft.com/office/officeart/2005/8/layout/orgChart1"/>
    <dgm:cxn modelId="{F96E1B18-6936-449B-9283-6787AAEB87C9}" type="presParOf" srcId="{EC38E3A3-A64D-4DCE-83D1-E6BFC0D58896}" destId="{9A3073E5-B0B4-4F6B-950E-D2369075EC17}" srcOrd="3" destOrd="0" presId="urn:microsoft.com/office/officeart/2005/8/layout/orgChart1"/>
    <dgm:cxn modelId="{C11DDD98-AB66-4585-84BE-736189DB25C7}" type="presParOf" srcId="{9A3073E5-B0B4-4F6B-950E-D2369075EC17}" destId="{F76C5A31-7CF6-4EBF-AC1D-C1A21C081945}" srcOrd="0" destOrd="0" presId="urn:microsoft.com/office/officeart/2005/8/layout/orgChart1"/>
    <dgm:cxn modelId="{EF09129D-BFDF-4308-A046-D90830E921F4}" type="presParOf" srcId="{F76C5A31-7CF6-4EBF-AC1D-C1A21C081945}" destId="{AACBAED9-34BF-4A26-BEFF-C7FC374BE21E}" srcOrd="0" destOrd="0" presId="urn:microsoft.com/office/officeart/2005/8/layout/orgChart1"/>
    <dgm:cxn modelId="{99D2EDD8-0F91-4EAE-9819-E4CB5F51DE8B}" type="presParOf" srcId="{F76C5A31-7CF6-4EBF-AC1D-C1A21C081945}" destId="{3E6488F7-6106-4473-99C2-0B1C5758E805}" srcOrd="1" destOrd="0" presId="urn:microsoft.com/office/officeart/2005/8/layout/orgChart1"/>
    <dgm:cxn modelId="{C6E7923B-13B9-4CA1-81F4-6C6CA7E13A2A}" type="presParOf" srcId="{9A3073E5-B0B4-4F6B-950E-D2369075EC17}" destId="{55671FCB-F4CC-483D-9E7F-567484F99808}" srcOrd="1" destOrd="0" presId="urn:microsoft.com/office/officeart/2005/8/layout/orgChart1"/>
    <dgm:cxn modelId="{B528793D-2BE3-4E0A-987E-74044EC8FF74}" type="presParOf" srcId="{9A3073E5-B0B4-4F6B-950E-D2369075EC17}" destId="{A1E7B250-5705-48A7-B534-DA1FEC6E527A}" srcOrd="2" destOrd="0" presId="urn:microsoft.com/office/officeart/2005/8/layout/orgChart1"/>
    <dgm:cxn modelId="{5ED68D0C-0D7B-417B-8E0B-28A91A558CB4}" type="presParOf" srcId="{3F10A669-17F4-4EF8-81B6-A801269AC75E}" destId="{1D96E331-1779-4DA3-88B5-1466B1D6B11F}" srcOrd="2" destOrd="0" presId="urn:microsoft.com/office/officeart/2005/8/layout/orgChart1"/>
    <dgm:cxn modelId="{9B3D06A4-D304-4931-AA83-9C97DC798E04}" type="presParOf" srcId="{18EAAB31-FA68-41CA-AA4F-2E69F3C4AD40}" destId="{8486BB3F-0A2A-4257-9C33-910E0C66CEDD}" srcOrd="4" destOrd="0" presId="urn:microsoft.com/office/officeart/2005/8/layout/orgChart1"/>
    <dgm:cxn modelId="{300FFC1D-A002-4CE3-A1E5-5B1D69614CFD}" type="presParOf" srcId="{18EAAB31-FA68-41CA-AA4F-2E69F3C4AD40}" destId="{437B0164-14FE-4D88-AEFE-71BE4BE31901}" srcOrd="5" destOrd="0" presId="urn:microsoft.com/office/officeart/2005/8/layout/orgChart1"/>
    <dgm:cxn modelId="{35937AAF-9228-430E-A47B-7756A8E0D69F}" type="presParOf" srcId="{437B0164-14FE-4D88-AEFE-71BE4BE31901}" destId="{5354D26F-7F13-4F7F-8418-76C522ACCC70}" srcOrd="0" destOrd="0" presId="urn:microsoft.com/office/officeart/2005/8/layout/orgChart1"/>
    <dgm:cxn modelId="{2B3D3CD8-A17D-400F-9BC0-AA3C8E634236}" type="presParOf" srcId="{5354D26F-7F13-4F7F-8418-76C522ACCC70}" destId="{617FF72D-FAFA-4DD7-8B97-9DCED88B3CFE}" srcOrd="0" destOrd="0" presId="urn:microsoft.com/office/officeart/2005/8/layout/orgChart1"/>
    <dgm:cxn modelId="{E8EE787A-2347-41D0-A4BB-A73E27053D4A}" type="presParOf" srcId="{5354D26F-7F13-4F7F-8418-76C522ACCC70}" destId="{FFB9FAA9-1C11-476B-B255-B8CF3FA62042}" srcOrd="1" destOrd="0" presId="urn:microsoft.com/office/officeart/2005/8/layout/orgChart1"/>
    <dgm:cxn modelId="{2B5B818F-2056-494B-A8F0-3018BD0A22E1}" type="presParOf" srcId="{437B0164-14FE-4D88-AEFE-71BE4BE31901}" destId="{BE4F3EAB-3D7B-41AC-994B-649F6FBAF4D8}" srcOrd="1" destOrd="0" presId="urn:microsoft.com/office/officeart/2005/8/layout/orgChart1"/>
    <dgm:cxn modelId="{3572D380-6327-41CE-BA0F-C92AE12E079C}" type="presParOf" srcId="{BE4F3EAB-3D7B-41AC-994B-649F6FBAF4D8}" destId="{C346A830-8D0D-41DD-BA45-72DE5EAEA692}" srcOrd="0" destOrd="0" presId="urn:microsoft.com/office/officeart/2005/8/layout/orgChart1"/>
    <dgm:cxn modelId="{1A7098E5-4C70-435E-B410-5301BF1A3915}" type="presParOf" srcId="{BE4F3EAB-3D7B-41AC-994B-649F6FBAF4D8}" destId="{5E1B69DA-FCBD-455D-8D17-D46E4A918F23}" srcOrd="1" destOrd="0" presId="urn:microsoft.com/office/officeart/2005/8/layout/orgChart1"/>
    <dgm:cxn modelId="{B30830D9-434C-4E82-AB43-AC66ACD9F59E}" type="presParOf" srcId="{5E1B69DA-FCBD-455D-8D17-D46E4A918F23}" destId="{B4E56412-7789-4D8C-A59B-61E2AA5F2C99}" srcOrd="0" destOrd="0" presId="urn:microsoft.com/office/officeart/2005/8/layout/orgChart1"/>
    <dgm:cxn modelId="{7F59F263-0075-4F42-806B-4C1DB64CA17F}" type="presParOf" srcId="{B4E56412-7789-4D8C-A59B-61E2AA5F2C99}" destId="{339E35EC-90E5-4968-9CFE-AFF9278B69EB}" srcOrd="0" destOrd="0" presId="urn:microsoft.com/office/officeart/2005/8/layout/orgChart1"/>
    <dgm:cxn modelId="{BD0936AD-DA8E-4126-A135-FC07E5EFFE7E}" type="presParOf" srcId="{B4E56412-7789-4D8C-A59B-61E2AA5F2C99}" destId="{E4F6AA5C-FF3F-40BD-8711-A7F473C7B212}" srcOrd="1" destOrd="0" presId="urn:microsoft.com/office/officeart/2005/8/layout/orgChart1"/>
    <dgm:cxn modelId="{0F188EDE-E7B7-44DD-A532-9525A0583736}" type="presParOf" srcId="{5E1B69DA-FCBD-455D-8D17-D46E4A918F23}" destId="{6F2734F3-7E3D-4369-9773-06DEBCDBB319}" srcOrd="1" destOrd="0" presId="urn:microsoft.com/office/officeart/2005/8/layout/orgChart1"/>
    <dgm:cxn modelId="{9C0122A1-1615-4D94-834A-1B42175214A9}" type="presParOf" srcId="{5E1B69DA-FCBD-455D-8D17-D46E4A918F23}" destId="{8320B905-71BD-44D1-9AC5-B232CC4A1AE5}" srcOrd="2" destOrd="0" presId="urn:microsoft.com/office/officeart/2005/8/layout/orgChart1"/>
    <dgm:cxn modelId="{95BB8754-4939-4492-8534-7673EAC9DB2D}" type="presParOf" srcId="{BE4F3EAB-3D7B-41AC-994B-649F6FBAF4D8}" destId="{6F20C0CB-4C8E-484D-9533-2911564C62B0}" srcOrd="2" destOrd="0" presId="urn:microsoft.com/office/officeart/2005/8/layout/orgChart1"/>
    <dgm:cxn modelId="{D57F8C03-9868-4663-BCB0-867F951F8619}" type="presParOf" srcId="{BE4F3EAB-3D7B-41AC-994B-649F6FBAF4D8}" destId="{402D6294-A369-4BA0-B5B6-D3536EE4A354}" srcOrd="3" destOrd="0" presId="urn:microsoft.com/office/officeart/2005/8/layout/orgChart1"/>
    <dgm:cxn modelId="{89A20EEE-1D3F-4D88-A7BA-8DCD3F448AEB}" type="presParOf" srcId="{402D6294-A369-4BA0-B5B6-D3536EE4A354}" destId="{965062AD-62B5-4BEA-96E5-696B4E93CB84}" srcOrd="0" destOrd="0" presId="urn:microsoft.com/office/officeart/2005/8/layout/orgChart1"/>
    <dgm:cxn modelId="{DF5F75CD-2593-4E71-ACB0-73CF89434535}" type="presParOf" srcId="{965062AD-62B5-4BEA-96E5-696B4E93CB84}" destId="{03F5B2C4-BC72-4FB9-B8F2-015F986E8555}" srcOrd="0" destOrd="0" presId="urn:microsoft.com/office/officeart/2005/8/layout/orgChart1"/>
    <dgm:cxn modelId="{1C895EF4-5BE9-4502-AD91-90575CF93B36}" type="presParOf" srcId="{965062AD-62B5-4BEA-96E5-696B4E93CB84}" destId="{9877F136-D7BF-43EC-B914-2BA52F666012}" srcOrd="1" destOrd="0" presId="urn:microsoft.com/office/officeart/2005/8/layout/orgChart1"/>
    <dgm:cxn modelId="{9C90DA51-D453-443B-B284-192E4C79CAC3}" type="presParOf" srcId="{402D6294-A369-4BA0-B5B6-D3536EE4A354}" destId="{BAE52684-8BC3-4BCC-A76F-A78A6B0A1583}" srcOrd="1" destOrd="0" presId="urn:microsoft.com/office/officeart/2005/8/layout/orgChart1"/>
    <dgm:cxn modelId="{B96E7AD8-E5C6-42E6-8EEA-A072DAA82289}" type="presParOf" srcId="{402D6294-A369-4BA0-B5B6-D3536EE4A354}" destId="{79217DB2-C25B-4713-BD78-D43BC8A35574}" srcOrd="2" destOrd="0" presId="urn:microsoft.com/office/officeart/2005/8/layout/orgChart1"/>
    <dgm:cxn modelId="{134DE038-DF0B-404C-8D29-8B7E018ED540}" type="presParOf" srcId="{437B0164-14FE-4D88-AEFE-71BE4BE31901}" destId="{C141BCE9-3A58-4B93-9E49-3BFB2AF2A1FF}" srcOrd="2" destOrd="0" presId="urn:microsoft.com/office/officeart/2005/8/layout/orgChart1"/>
    <dgm:cxn modelId="{773E7C36-B8CC-48D1-BB1A-F33CB2A6C79C}" type="presParOf" srcId="{18EAAB31-FA68-41CA-AA4F-2E69F3C4AD40}" destId="{05D15A4E-8B53-4C3F-97DD-CC7DEEE8C2BB}" srcOrd="6" destOrd="0" presId="urn:microsoft.com/office/officeart/2005/8/layout/orgChart1"/>
    <dgm:cxn modelId="{F4C1B2FE-9BC0-49DC-8F7F-471B29CCFE4F}" type="presParOf" srcId="{18EAAB31-FA68-41CA-AA4F-2E69F3C4AD40}" destId="{841AD9EE-A37C-4135-AA00-3120364FF8F6}" srcOrd="7" destOrd="0" presId="urn:microsoft.com/office/officeart/2005/8/layout/orgChart1"/>
    <dgm:cxn modelId="{99672FD2-AF36-4A50-A9FE-A32017875754}" type="presParOf" srcId="{841AD9EE-A37C-4135-AA00-3120364FF8F6}" destId="{B9AA0B57-0FB2-4DDF-8A15-ADBE3E5D2058}" srcOrd="0" destOrd="0" presId="urn:microsoft.com/office/officeart/2005/8/layout/orgChart1"/>
    <dgm:cxn modelId="{244FD1FC-B8D1-44A6-A72E-69ACD5ED1091}" type="presParOf" srcId="{B9AA0B57-0FB2-4DDF-8A15-ADBE3E5D2058}" destId="{07A5EAB3-3A04-4AFA-9BAE-F6E219FDD16A}" srcOrd="0" destOrd="0" presId="urn:microsoft.com/office/officeart/2005/8/layout/orgChart1"/>
    <dgm:cxn modelId="{DCCF5E85-7668-46D9-A9EF-4E498D081F4F}" type="presParOf" srcId="{B9AA0B57-0FB2-4DDF-8A15-ADBE3E5D2058}" destId="{148DE929-94E5-42EC-95EE-D4F11B2FDCF0}" srcOrd="1" destOrd="0" presId="urn:microsoft.com/office/officeart/2005/8/layout/orgChart1"/>
    <dgm:cxn modelId="{23CF456C-EF59-486E-9A58-45FF62176DA1}" type="presParOf" srcId="{841AD9EE-A37C-4135-AA00-3120364FF8F6}" destId="{B0DFEDCA-31E8-441B-AA8E-90EB06003C59}" srcOrd="1" destOrd="0" presId="urn:microsoft.com/office/officeart/2005/8/layout/orgChart1"/>
    <dgm:cxn modelId="{ED47C99E-CAA9-4D2C-9C6F-EA8A2AD776ED}" type="presParOf" srcId="{B0DFEDCA-31E8-441B-AA8E-90EB06003C59}" destId="{52F85B57-D3A1-4E70-909E-8E7DFBF09749}" srcOrd="0" destOrd="0" presId="urn:microsoft.com/office/officeart/2005/8/layout/orgChart1"/>
    <dgm:cxn modelId="{D4CE9177-4BD8-43D0-A58B-A016B1E0C349}" type="presParOf" srcId="{B0DFEDCA-31E8-441B-AA8E-90EB06003C59}" destId="{8344ED60-DB74-4E6D-8682-A252F548605D}" srcOrd="1" destOrd="0" presId="urn:microsoft.com/office/officeart/2005/8/layout/orgChart1"/>
    <dgm:cxn modelId="{E6C7037C-9025-489A-960F-35C0613C5FCB}" type="presParOf" srcId="{8344ED60-DB74-4E6D-8682-A252F548605D}" destId="{D1B52D94-D1A8-41A7-B23E-2EDBCDD51809}" srcOrd="0" destOrd="0" presId="urn:microsoft.com/office/officeart/2005/8/layout/orgChart1"/>
    <dgm:cxn modelId="{BE01FFD5-3956-43B2-8D38-8701537E3E7D}" type="presParOf" srcId="{D1B52D94-D1A8-41A7-B23E-2EDBCDD51809}" destId="{5CF78967-08AA-4506-B5E1-620EC2D3126A}" srcOrd="0" destOrd="0" presId="urn:microsoft.com/office/officeart/2005/8/layout/orgChart1"/>
    <dgm:cxn modelId="{A340270A-D1E1-4BB3-963D-E9B398FE31B1}" type="presParOf" srcId="{D1B52D94-D1A8-41A7-B23E-2EDBCDD51809}" destId="{93F9E669-233F-42D7-9D46-F5E60539E6A3}" srcOrd="1" destOrd="0" presId="urn:microsoft.com/office/officeart/2005/8/layout/orgChart1"/>
    <dgm:cxn modelId="{EDA03756-5420-4B4D-BDF4-35BF58EE9CDD}" type="presParOf" srcId="{8344ED60-DB74-4E6D-8682-A252F548605D}" destId="{F25CAE43-A13E-47E1-845B-D1009A2B32E7}" srcOrd="1" destOrd="0" presId="urn:microsoft.com/office/officeart/2005/8/layout/orgChart1"/>
    <dgm:cxn modelId="{8A815ED7-EC05-448E-B31F-20DA24391D24}" type="presParOf" srcId="{8344ED60-DB74-4E6D-8682-A252F548605D}" destId="{8485ABD2-20A7-43E0-A21A-868FA6136977}" srcOrd="2" destOrd="0" presId="urn:microsoft.com/office/officeart/2005/8/layout/orgChart1"/>
    <dgm:cxn modelId="{17C99E02-6A7B-431E-B317-4E9678A1C68E}" type="presParOf" srcId="{B0DFEDCA-31E8-441B-AA8E-90EB06003C59}" destId="{79BC8300-D47E-4164-B9B8-74DD18139DE7}" srcOrd="2" destOrd="0" presId="urn:microsoft.com/office/officeart/2005/8/layout/orgChart1"/>
    <dgm:cxn modelId="{7B141742-591E-483F-B273-041A93264538}" type="presParOf" srcId="{B0DFEDCA-31E8-441B-AA8E-90EB06003C59}" destId="{96EED076-44D5-4864-8E97-40E67ED929D4}" srcOrd="3" destOrd="0" presId="urn:microsoft.com/office/officeart/2005/8/layout/orgChart1"/>
    <dgm:cxn modelId="{7EB5828C-8370-4B18-83F1-844ED29E4D3B}" type="presParOf" srcId="{96EED076-44D5-4864-8E97-40E67ED929D4}" destId="{385BD7DF-DA02-482E-9C32-C83EFFFEEBCF}" srcOrd="0" destOrd="0" presId="urn:microsoft.com/office/officeart/2005/8/layout/orgChart1"/>
    <dgm:cxn modelId="{A68439A3-4C5E-4212-8C1D-E529D42B4118}" type="presParOf" srcId="{385BD7DF-DA02-482E-9C32-C83EFFFEEBCF}" destId="{47BCE6A6-FF0A-4F8D-97F5-315892E85216}" srcOrd="0" destOrd="0" presId="urn:microsoft.com/office/officeart/2005/8/layout/orgChart1"/>
    <dgm:cxn modelId="{89893F0C-C035-4C2E-9D5F-0F379E81AD36}" type="presParOf" srcId="{385BD7DF-DA02-482E-9C32-C83EFFFEEBCF}" destId="{81BBA673-6DAB-46E9-BF37-ADC6F40974D8}" srcOrd="1" destOrd="0" presId="urn:microsoft.com/office/officeart/2005/8/layout/orgChart1"/>
    <dgm:cxn modelId="{C6C2FA2D-A5CC-4361-81D8-0CA2F52292EC}" type="presParOf" srcId="{96EED076-44D5-4864-8E97-40E67ED929D4}" destId="{7D6ECAAB-50C0-4645-A94C-D254D60CF57B}" srcOrd="1" destOrd="0" presId="urn:microsoft.com/office/officeart/2005/8/layout/orgChart1"/>
    <dgm:cxn modelId="{61532019-344F-4AF5-8E55-02924A89AAC7}" type="presParOf" srcId="{96EED076-44D5-4864-8E97-40E67ED929D4}" destId="{9038C946-0699-4D4E-8E18-A15CFF36384F}" srcOrd="2" destOrd="0" presId="urn:microsoft.com/office/officeart/2005/8/layout/orgChart1"/>
    <dgm:cxn modelId="{15B1CF40-22E7-4929-AFE2-9B4AE8C6C5A0}" type="presParOf" srcId="{841AD9EE-A37C-4135-AA00-3120364FF8F6}" destId="{C395A37E-D6A8-4247-BB49-143DA150CC74}" srcOrd="2" destOrd="0" presId="urn:microsoft.com/office/officeart/2005/8/layout/orgChart1"/>
    <dgm:cxn modelId="{24B7C079-4737-4614-8D07-2D06FB186B7F}" type="presParOf" srcId="{3E44EE50-72EF-4FE7-8E04-C16E440ADED9}" destId="{1A306A21-E959-4710-AD26-64845F5A0317}" srcOrd="2" destOrd="0" presId="urn:microsoft.com/office/officeart/2005/8/layout/orgChart1"/>
    <dgm:cxn modelId="{7128E11D-6B37-4940-AB8F-0CECA03164CE}" type="presParOf" srcId="{1A306A21-E959-4710-AD26-64845F5A0317}" destId="{F17410EA-EA49-467F-BD78-22B9A2B19421}" srcOrd="0" destOrd="0" presId="urn:microsoft.com/office/officeart/2005/8/layout/orgChart1"/>
    <dgm:cxn modelId="{29C79392-7678-4B24-B7D5-7EB4C950C949}" type="presParOf" srcId="{1A306A21-E959-4710-AD26-64845F5A0317}" destId="{39D71292-20E1-4B79-B299-70CBB7099A17}" srcOrd="1" destOrd="0" presId="urn:microsoft.com/office/officeart/2005/8/layout/orgChart1"/>
    <dgm:cxn modelId="{3FD5972D-223A-4C1E-8185-301341BBF0CB}" type="presParOf" srcId="{39D71292-20E1-4B79-B299-70CBB7099A17}" destId="{17DE4975-C9A4-40AF-A213-6F8EF1113E68}" srcOrd="0" destOrd="0" presId="urn:microsoft.com/office/officeart/2005/8/layout/orgChart1"/>
    <dgm:cxn modelId="{CAA95A90-3A5C-452A-9202-9065E6604797}" type="presParOf" srcId="{17DE4975-C9A4-40AF-A213-6F8EF1113E68}" destId="{4BA49363-788F-4991-9003-E248629DF223}" srcOrd="0" destOrd="0" presId="urn:microsoft.com/office/officeart/2005/8/layout/orgChart1"/>
    <dgm:cxn modelId="{FDD9663F-C109-4BEF-82A4-743C12C8568B}" type="presParOf" srcId="{17DE4975-C9A4-40AF-A213-6F8EF1113E68}" destId="{FD8602DF-BB09-493D-B3E2-4C255D2A5871}" srcOrd="1" destOrd="0" presId="urn:microsoft.com/office/officeart/2005/8/layout/orgChart1"/>
    <dgm:cxn modelId="{FD50E7E9-81B2-4DF4-907C-0B02E53DBA16}" type="presParOf" srcId="{39D71292-20E1-4B79-B299-70CBB7099A17}" destId="{45053224-A13E-4771-8043-ADE07D64701D}" srcOrd="1" destOrd="0" presId="urn:microsoft.com/office/officeart/2005/8/layout/orgChart1"/>
    <dgm:cxn modelId="{E6CB3890-C35D-4E8A-A317-AB78BA4FD8CB}" type="presParOf" srcId="{45053224-A13E-4771-8043-ADE07D64701D}" destId="{C7C5DEE1-28A8-4F33-8DCA-93FC445DCF5E}" srcOrd="0" destOrd="0" presId="urn:microsoft.com/office/officeart/2005/8/layout/orgChart1"/>
    <dgm:cxn modelId="{457A2840-BA05-4778-A2D4-C2132D434932}" type="presParOf" srcId="{45053224-A13E-4771-8043-ADE07D64701D}" destId="{0037E0F6-F162-416B-87B8-FA7074F6A771}" srcOrd="1" destOrd="0" presId="urn:microsoft.com/office/officeart/2005/8/layout/orgChart1"/>
    <dgm:cxn modelId="{8936F5B2-BA71-4703-9AE8-E7E9480979F3}" type="presParOf" srcId="{0037E0F6-F162-416B-87B8-FA7074F6A771}" destId="{0750E130-C4F4-41E8-913B-1B6582C49A8D}" srcOrd="0" destOrd="0" presId="urn:microsoft.com/office/officeart/2005/8/layout/orgChart1"/>
    <dgm:cxn modelId="{CF98CF1D-4737-471A-B835-FD947E9D424A}" type="presParOf" srcId="{0750E130-C4F4-41E8-913B-1B6582C49A8D}" destId="{D95984FC-E524-4E1A-81AB-E9ADE7C466C9}" srcOrd="0" destOrd="0" presId="urn:microsoft.com/office/officeart/2005/8/layout/orgChart1"/>
    <dgm:cxn modelId="{8CDE4EC6-6F4C-4F77-BF16-29B44CA84E86}" type="presParOf" srcId="{0750E130-C4F4-41E8-913B-1B6582C49A8D}" destId="{C078610B-ECF1-4F90-9CA3-B86260CDA13B}" srcOrd="1" destOrd="0" presId="urn:microsoft.com/office/officeart/2005/8/layout/orgChart1"/>
    <dgm:cxn modelId="{68E292AF-43C6-4027-BBD6-73F1C57C746F}" type="presParOf" srcId="{0037E0F6-F162-416B-87B8-FA7074F6A771}" destId="{CDA721C1-CD98-4074-ADC0-559F7D59B623}" srcOrd="1" destOrd="0" presId="urn:microsoft.com/office/officeart/2005/8/layout/orgChart1"/>
    <dgm:cxn modelId="{1C5F9A20-31FC-4DD1-9A89-B56A6E392542}" type="presParOf" srcId="{0037E0F6-F162-416B-87B8-FA7074F6A771}" destId="{FFFB7711-B805-444F-A4CD-30DECB39FE03}" srcOrd="2" destOrd="0" presId="urn:microsoft.com/office/officeart/2005/8/layout/orgChart1"/>
    <dgm:cxn modelId="{8A5B217B-566C-4CD1-84BD-347343FF1D9E}" type="presParOf" srcId="{45053224-A13E-4771-8043-ADE07D64701D}" destId="{C98BFCB9-E57B-478A-A45A-22405BA0B684}" srcOrd="2" destOrd="0" presId="urn:microsoft.com/office/officeart/2005/8/layout/orgChart1"/>
    <dgm:cxn modelId="{F9F97A65-57DB-42AA-B2BE-BD59AFE64FA3}" type="presParOf" srcId="{45053224-A13E-4771-8043-ADE07D64701D}" destId="{4F2B249C-98BC-43E0-A645-16AF351E5AC1}" srcOrd="3" destOrd="0" presId="urn:microsoft.com/office/officeart/2005/8/layout/orgChart1"/>
    <dgm:cxn modelId="{F5F206A9-3947-4756-BA87-5F96F9BF4DEB}" type="presParOf" srcId="{4F2B249C-98BC-43E0-A645-16AF351E5AC1}" destId="{596FD86F-356D-4E96-864D-3E1D9CE69013}" srcOrd="0" destOrd="0" presId="urn:microsoft.com/office/officeart/2005/8/layout/orgChart1"/>
    <dgm:cxn modelId="{993AACC8-AE0E-449B-8348-8730B6D84C8D}" type="presParOf" srcId="{596FD86F-356D-4E96-864D-3E1D9CE69013}" destId="{6BE44A70-FE32-4743-835E-849979F37D19}" srcOrd="0" destOrd="0" presId="urn:microsoft.com/office/officeart/2005/8/layout/orgChart1"/>
    <dgm:cxn modelId="{2FAD20A1-8F21-44C6-8A79-998592F280BB}" type="presParOf" srcId="{596FD86F-356D-4E96-864D-3E1D9CE69013}" destId="{E187EA6C-F81B-4453-9CF0-D36328A86335}" srcOrd="1" destOrd="0" presId="urn:microsoft.com/office/officeart/2005/8/layout/orgChart1"/>
    <dgm:cxn modelId="{E52AAAD6-D571-47B1-878E-B4319FD59E72}" type="presParOf" srcId="{4F2B249C-98BC-43E0-A645-16AF351E5AC1}" destId="{68B4E489-A77E-4F11-9C2E-3EABB4FD7106}" srcOrd="1" destOrd="0" presId="urn:microsoft.com/office/officeart/2005/8/layout/orgChart1"/>
    <dgm:cxn modelId="{6B38F617-380C-4DD1-A192-254E2AA08B14}" type="presParOf" srcId="{4F2B249C-98BC-43E0-A645-16AF351E5AC1}" destId="{A2F79BB4-0535-4A7F-A524-42169C0DEA7F}" srcOrd="2" destOrd="0" presId="urn:microsoft.com/office/officeart/2005/8/layout/orgChart1"/>
    <dgm:cxn modelId="{E9587BE2-DA02-4E93-923E-FCF2A4CE56EE}" type="presParOf" srcId="{39D71292-20E1-4B79-B299-70CBB7099A17}" destId="{791CA52B-1408-4A3B-9376-9A052189AF2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BFCB9-E57B-478A-A45A-22405BA0B684}">
      <dsp:nvSpPr>
        <dsp:cNvPr id="0" name=""/>
        <dsp:cNvSpPr/>
      </dsp:nvSpPr>
      <dsp:spPr>
        <a:xfrm>
          <a:off x="2494533" y="1378698"/>
          <a:ext cx="170594" cy="13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635"/>
              </a:lnTo>
              <a:lnTo>
                <a:pt x="170594" y="13306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5DEE1-28A8-4F33-8DCA-93FC445DCF5E}">
      <dsp:nvSpPr>
        <dsp:cNvPr id="0" name=""/>
        <dsp:cNvSpPr/>
      </dsp:nvSpPr>
      <dsp:spPr>
        <a:xfrm>
          <a:off x="2494533" y="1378698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7410EA-EA49-467F-BD78-22B9A2B19421}">
      <dsp:nvSpPr>
        <dsp:cNvPr id="0" name=""/>
        <dsp:cNvSpPr/>
      </dsp:nvSpPr>
      <dsp:spPr>
        <a:xfrm>
          <a:off x="3063180" y="571219"/>
          <a:ext cx="858657" cy="523155"/>
        </a:xfrm>
        <a:custGeom>
          <a:avLst/>
          <a:gdLst/>
          <a:ahLst/>
          <a:cxnLst/>
          <a:rect l="0" t="0" r="0" b="0"/>
          <a:pathLst>
            <a:path>
              <a:moveTo>
                <a:pt x="858657" y="0"/>
              </a:moveTo>
              <a:lnTo>
                <a:pt x="858657" y="523155"/>
              </a:lnTo>
              <a:lnTo>
                <a:pt x="0" y="52315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C8300-D47E-4164-B9B8-74DD18139DE7}">
      <dsp:nvSpPr>
        <dsp:cNvPr id="0" name=""/>
        <dsp:cNvSpPr/>
      </dsp:nvSpPr>
      <dsp:spPr>
        <a:xfrm>
          <a:off x="5531110" y="3801136"/>
          <a:ext cx="170594" cy="13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635"/>
              </a:lnTo>
              <a:lnTo>
                <a:pt x="170594" y="13306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85B57-D3A1-4E70-909E-8E7DFBF09749}">
      <dsp:nvSpPr>
        <dsp:cNvPr id="0" name=""/>
        <dsp:cNvSpPr/>
      </dsp:nvSpPr>
      <dsp:spPr>
        <a:xfrm>
          <a:off x="5531110" y="3801136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15A4E-8B53-4C3F-97DD-CC7DEEE8C2BB}">
      <dsp:nvSpPr>
        <dsp:cNvPr id="0" name=""/>
        <dsp:cNvSpPr/>
      </dsp:nvSpPr>
      <dsp:spPr>
        <a:xfrm>
          <a:off x="3921838" y="571219"/>
          <a:ext cx="2064190" cy="2661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1854"/>
              </a:lnTo>
              <a:lnTo>
                <a:pt x="2064190" y="2541854"/>
              </a:lnTo>
              <a:lnTo>
                <a:pt x="2064190" y="266127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0C0CB-4C8E-484D-9533-2911564C62B0}">
      <dsp:nvSpPr>
        <dsp:cNvPr id="0" name=""/>
        <dsp:cNvSpPr/>
      </dsp:nvSpPr>
      <dsp:spPr>
        <a:xfrm>
          <a:off x="4154983" y="3801136"/>
          <a:ext cx="170594" cy="13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635"/>
              </a:lnTo>
              <a:lnTo>
                <a:pt x="170594" y="13306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6A830-8D0D-41DD-BA45-72DE5EAEA692}">
      <dsp:nvSpPr>
        <dsp:cNvPr id="0" name=""/>
        <dsp:cNvSpPr/>
      </dsp:nvSpPr>
      <dsp:spPr>
        <a:xfrm>
          <a:off x="4154983" y="3801136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86BB3F-0A2A-4257-9C33-910E0C66CEDD}">
      <dsp:nvSpPr>
        <dsp:cNvPr id="0" name=""/>
        <dsp:cNvSpPr/>
      </dsp:nvSpPr>
      <dsp:spPr>
        <a:xfrm>
          <a:off x="3921838" y="571219"/>
          <a:ext cx="688063" cy="2661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1854"/>
              </a:lnTo>
              <a:lnTo>
                <a:pt x="688063" y="2541854"/>
              </a:lnTo>
              <a:lnTo>
                <a:pt x="688063" y="266127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7A67AA-893B-4597-BA4A-8A1E431ED57B}">
      <dsp:nvSpPr>
        <dsp:cNvPr id="0" name=""/>
        <dsp:cNvSpPr/>
      </dsp:nvSpPr>
      <dsp:spPr>
        <a:xfrm>
          <a:off x="2778856" y="3801136"/>
          <a:ext cx="170594" cy="13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635"/>
              </a:lnTo>
              <a:lnTo>
                <a:pt x="170594" y="13306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43950-7C3A-4B13-9947-2DB36F270D14}">
      <dsp:nvSpPr>
        <dsp:cNvPr id="0" name=""/>
        <dsp:cNvSpPr/>
      </dsp:nvSpPr>
      <dsp:spPr>
        <a:xfrm>
          <a:off x="2778856" y="3801136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0421B-A3EC-46F2-9EF2-A3C171FD727C}">
      <dsp:nvSpPr>
        <dsp:cNvPr id="0" name=""/>
        <dsp:cNvSpPr/>
      </dsp:nvSpPr>
      <dsp:spPr>
        <a:xfrm>
          <a:off x="3233774" y="571219"/>
          <a:ext cx="688063" cy="2661270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2541854"/>
              </a:lnTo>
              <a:lnTo>
                <a:pt x="0" y="2541854"/>
              </a:lnTo>
              <a:lnTo>
                <a:pt x="0" y="266127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65790-1972-4DFD-8C16-6E70845D5191}">
      <dsp:nvSpPr>
        <dsp:cNvPr id="0" name=""/>
        <dsp:cNvSpPr/>
      </dsp:nvSpPr>
      <dsp:spPr>
        <a:xfrm>
          <a:off x="1402729" y="3801136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79934-5BCC-47FA-98BF-089FBCB0B4AB}">
      <dsp:nvSpPr>
        <dsp:cNvPr id="0" name=""/>
        <dsp:cNvSpPr/>
      </dsp:nvSpPr>
      <dsp:spPr>
        <a:xfrm>
          <a:off x="1857647" y="571219"/>
          <a:ext cx="2064190" cy="2661270"/>
        </a:xfrm>
        <a:custGeom>
          <a:avLst/>
          <a:gdLst/>
          <a:ahLst/>
          <a:cxnLst/>
          <a:rect l="0" t="0" r="0" b="0"/>
          <a:pathLst>
            <a:path>
              <a:moveTo>
                <a:pt x="2064190" y="0"/>
              </a:moveTo>
              <a:lnTo>
                <a:pt x="2064190" y="2541854"/>
              </a:lnTo>
              <a:lnTo>
                <a:pt x="0" y="2541854"/>
              </a:lnTo>
              <a:lnTo>
                <a:pt x="0" y="266127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93EAA4-3069-4215-A363-1F592E1B6C36}">
      <dsp:nvSpPr>
        <dsp:cNvPr id="0" name=""/>
        <dsp:cNvSpPr/>
      </dsp:nvSpPr>
      <dsp:spPr>
        <a:xfrm>
          <a:off x="3353190" y="2571"/>
          <a:ext cx="1137294" cy="568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홈화면</a:t>
          </a:r>
          <a:endParaRPr lang="ko-KR" altLang="en-US" sz="1400" kern="1200" dirty="0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sp:txBody>
      <dsp:txXfrm>
        <a:off x="3353190" y="2571"/>
        <a:ext cx="1137294" cy="568647"/>
      </dsp:txXfrm>
    </dsp:sp>
    <dsp:sp modelId="{8B67F8BB-FDCF-4B21-B3CF-C08D6002B976}">
      <dsp:nvSpPr>
        <dsp:cNvPr id="0" name=""/>
        <dsp:cNvSpPr/>
      </dsp:nvSpPr>
      <dsp:spPr>
        <a:xfrm>
          <a:off x="1289000" y="3232489"/>
          <a:ext cx="1137294" cy="568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ABOUT</a:t>
          </a:r>
          <a:endParaRPr lang="ko-KR" altLang="en-US" sz="1400" kern="1200" dirty="0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sp:txBody>
      <dsp:txXfrm>
        <a:off x="1289000" y="3232489"/>
        <a:ext cx="1137294" cy="568647"/>
      </dsp:txXfrm>
    </dsp:sp>
    <dsp:sp modelId="{9B75E21E-1151-4CB3-9A32-06BEFE97B1BF}">
      <dsp:nvSpPr>
        <dsp:cNvPr id="0" name=""/>
        <dsp:cNvSpPr/>
      </dsp:nvSpPr>
      <dsp:spPr>
        <a:xfrm>
          <a:off x="1573324" y="4039968"/>
          <a:ext cx="1137294" cy="568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목표</a:t>
          </a:r>
          <a:r>
            <a:rPr lang="en-US" altLang="ko-KR" sz="1400" kern="12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/</a:t>
          </a:r>
          <a:r>
            <a:rPr lang="ko-KR" altLang="en-US" sz="1400" kern="12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기대효과</a:t>
          </a:r>
          <a:endParaRPr lang="ko-KR" altLang="en-US" sz="1400" kern="1200" dirty="0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sp:txBody>
      <dsp:txXfrm>
        <a:off x="1573324" y="4039968"/>
        <a:ext cx="1137294" cy="568647"/>
      </dsp:txXfrm>
    </dsp:sp>
    <dsp:sp modelId="{1F262470-5B06-4079-8A38-83ABF9B38B1A}">
      <dsp:nvSpPr>
        <dsp:cNvPr id="0" name=""/>
        <dsp:cNvSpPr/>
      </dsp:nvSpPr>
      <dsp:spPr>
        <a:xfrm>
          <a:off x="2665127" y="3232489"/>
          <a:ext cx="1137294" cy="568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진단하기</a:t>
          </a:r>
          <a:endParaRPr lang="ko-KR" altLang="en-US" sz="1400" kern="1200" dirty="0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sp:txBody>
      <dsp:txXfrm>
        <a:off x="2665127" y="3232489"/>
        <a:ext cx="1137294" cy="568647"/>
      </dsp:txXfrm>
    </dsp:sp>
    <dsp:sp modelId="{822AB4FC-20A9-4B52-9929-1CB8C4185C62}">
      <dsp:nvSpPr>
        <dsp:cNvPr id="0" name=""/>
        <dsp:cNvSpPr/>
      </dsp:nvSpPr>
      <dsp:spPr>
        <a:xfrm>
          <a:off x="2949450" y="4039968"/>
          <a:ext cx="1137294" cy="568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웹진단</a:t>
          </a:r>
          <a:endParaRPr lang="ko-KR" altLang="en-US" sz="1400" kern="1200" dirty="0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sp:txBody>
      <dsp:txXfrm>
        <a:off x="2949450" y="4039968"/>
        <a:ext cx="1137294" cy="568647"/>
      </dsp:txXfrm>
    </dsp:sp>
    <dsp:sp modelId="{AACBAED9-34BF-4A26-BEFF-C7FC374BE21E}">
      <dsp:nvSpPr>
        <dsp:cNvPr id="0" name=""/>
        <dsp:cNvSpPr/>
      </dsp:nvSpPr>
      <dsp:spPr>
        <a:xfrm>
          <a:off x="2949450" y="4847447"/>
          <a:ext cx="1137294" cy="568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IoT</a:t>
          </a:r>
          <a:r>
            <a:rPr lang="ko-KR" altLang="en-US" sz="1400" kern="12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진단</a:t>
          </a:r>
          <a:endParaRPr lang="en-US" altLang="ko-KR" sz="1400" kern="1200" dirty="0" smtClean="0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sp:txBody>
      <dsp:txXfrm>
        <a:off x="2949450" y="4847447"/>
        <a:ext cx="1137294" cy="568647"/>
      </dsp:txXfrm>
    </dsp:sp>
    <dsp:sp modelId="{617FF72D-FAFA-4DD7-8B97-9DCED88B3CFE}">
      <dsp:nvSpPr>
        <dsp:cNvPr id="0" name=""/>
        <dsp:cNvSpPr/>
      </dsp:nvSpPr>
      <dsp:spPr>
        <a:xfrm>
          <a:off x="4041254" y="3232489"/>
          <a:ext cx="1137294" cy="568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알림광장</a:t>
          </a:r>
          <a:endParaRPr lang="ko-KR" altLang="en-US" sz="1400" kern="1200" dirty="0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sp:txBody>
      <dsp:txXfrm>
        <a:off x="4041254" y="3232489"/>
        <a:ext cx="1137294" cy="568647"/>
      </dsp:txXfrm>
    </dsp:sp>
    <dsp:sp modelId="{339E35EC-90E5-4968-9CFE-AFF9278B69EB}">
      <dsp:nvSpPr>
        <dsp:cNvPr id="0" name=""/>
        <dsp:cNvSpPr/>
      </dsp:nvSpPr>
      <dsp:spPr>
        <a:xfrm>
          <a:off x="4325577" y="4039968"/>
          <a:ext cx="1137294" cy="568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공지사항</a:t>
          </a:r>
          <a:endParaRPr lang="ko-KR" altLang="en-US" sz="1400" kern="1200" dirty="0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sp:txBody>
      <dsp:txXfrm>
        <a:off x="4325577" y="4039968"/>
        <a:ext cx="1137294" cy="568647"/>
      </dsp:txXfrm>
    </dsp:sp>
    <dsp:sp modelId="{03F5B2C4-BC72-4FB9-B8F2-015F986E8555}">
      <dsp:nvSpPr>
        <dsp:cNvPr id="0" name=""/>
        <dsp:cNvSpPr/>
      </dsp:nvSpPr>
      <dsp:spPr>
        <a:xfrm>
          <a:off x="4325577" y="4847447"/>
          <a:ext cx="1137294" cy="568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팀원정보</a:t>
          </a:r>
          <a:endParaRPr lang="ko-KR" altLang="en-US" sz="1400" kern="1200" dirty="0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sp:txBody>
      <dsp:txXfrm>
        <a:off x="4325577" y="4847447"/>
        <a:ext cx="1137294" cy="568647"/>
      </dsp:txXfrm>
    </dsp:sp>
    <dsp:sp modelId="{07A5EAB3-3A04-4AFA-9BAE-F6E219FDD16A}">
      <dsp:nvSpPr>
        <dsp:cNvPr id="0" name=""/>
        <dsp:cNvSpPr/>
      </dsp:nvSpPr>
      <dsp:spPr>
        <a:xfrm>
          <a:off x="5417380" y="3232489"/>
          <a:ext cx="1137294" cy="568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도움말</a:t>
          </a:r>
          <a:endParaRPr lang="ko-KR" altLang="en-US" sz="1400" kern="1200" dirty="0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sp:txBody>
      <dsp:txXfrm>
        <a:off x="5417380" y="3232489"/>
        <a:ext cx="1137294" cy="568647"/>
      </dsp:txXfrm>
    </dsp:sp>
    <dsp:sp modelId="{5CF78967-08AA-4506-B5E1-620EC2D3126A}">
      <dsp:nvSpPr>
        <dsp:cNvPr id="0" name=""/>
        <dsp:cNvSpPr/>
      </dsp:nvSpPr>
      <dsp:spPr>
        <a:xfrm>
          <a:off x="5701704" y="4039968"/>
          <a:ext cx="1137294" cy="568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전화</a:t>
          </a:r>
          <a:endParaRPr lang="ko-KR" altLang="en-US" sz="1400" kern="1200" dirty="0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sp:txBody>
      <dsp:txXfrm>
        <a:off x="5701704" y="4039968"/>
        <a:ext cx="1137294" cy="568647"/>
      </dsp:txXfrm>
    </dsp:sp>
    <dsp:sp modelId="{47BCE6A6-FF0A-4F8D-97F5-315892E85216}">
      <dsp:nvSpPr>
        <dsp:cNvPr id="0" name=""/>
        <dsp:cNvSpPr/>
      </dsp:nvSpPr>
      <dsp:spPr>
        <a:xfrm>
          <a:off x="5701704" y="4847447"/>
          <a:ext cx="1137294" cy="568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이메일</a:t>
          </a:r>
          <a:endParaRPr lang="ko-KR" altLang="en-US" sz="1400" kern="1200" dirty="0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sp:txBody>
      <dsp:txXfrm>
        <a:off x="5701704" y="4847447"/>
        <a:ext cx="1137294" cy="568647"/>
      </dsp:txXfrm>
    </dsp:sp>
    <dsp:sp modelId="{4BA49363-788F-4991-9003-E248629DF223}">
      <dsp:nvSpPr>
        <dsp:cNvPr id="0" name=""/>
        <dsp:cNvSpPr/>
      </dsp:nvSpPr>
      <dsp:spPr>
        <a:xfrm>
          <a:off x="1925885" y="810050"/>
          <a:ext cx="1137294" cy="568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로그인</a:t>
          </a:r>
          <a:endParaRPr lang="ko-KR" altLang="en-US" sz="1400" kern="1200" dirty="0"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sp:txBody>
      <dsp:txXfrm>
        <a:off x="1925885" y="810050"/>
        <a:ext cx="1137294" cy="568647"/>
      </dsp:txXfrm>
    </dsp:sp>
    <dsp:sp modelId="{D95984FC-E524-4E1A-81AB-E9ADE7C466C9}">
      <dsp:nvSpPr>
        <dsp:cNvPr id="0" name=""/>
        <dsp:cNvSpPr/>
      </dsp:nvSpPr>
      <dsp:spPr>
        <a:xfrm>
          <a:off x="2665127" y="1617530"/>
          <a:ext cx="1137294" cy="568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SUBMIT</a:t>
          </a:r>
          <a:endParaRPr lang="ko-KR" altLang="en-US" sz="1400" kern="1200" dirty="0"/>
        </a:p>
      </dsp:txBody>
      <dsp:txXfrm>
        <a:off x="2665127" y="1617530"/>
        <a:ext cx="1137294" cy="568647"/>
      </dsp:txXfrm>
    </dsp:sp>
    <dsp:sp modelId="{6BE44A70-FE32-4743-835E-849979F37D19}">
      <dsp:nvSpPr>
        <dsp:cNvPr id="0" name=""/>
        <dsp:cNvSpPr/>
      </dsp:nvSpPr>
      <dsp:spPr>
        <a:xfrm>
          <a:off x="2665127" y="2425009"/>
          <a:ext cx="1137294" cy="568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계정생성</a:t>
          </a:r>
          <a:endParaRPr lang="ko-KR" altLang="en-US" sz="1400" kern="1200" dirty="0"/>
        </a:p>
      </dsp:txBody>
      <dsp:txXfrm>
        <a:off x="2665127" y="2425009"/>
        <a:ext cx="1137294" cy="568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0A794-4B21-4B44-9D38-3FE215434626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979DE-2C33-4F3B-BFD3-A589C1EB3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95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979DE-2C33-4F3B-BFD3-A589C1EB31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208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979DE-2C33-4F3B-BFD3-A589C1EB310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69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979DE-2C33-4F3B-BFD3-A589C1EB31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093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979DE-2C33-4F3B-BFD3-A589C1EB31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791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979DE-2C33-4F3B-BFD3-A589C1EB310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22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979DE-2C33-4F3B-BFD3-A589C1EB310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320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979DE-2C33-4F3B-BFD3-A589C1EB310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610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979DE-2C33-4F3B-BFD3-A589C1EB310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01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979DE-2C33-4F3B-BFD3-A589C1EB310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166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979DE-2C33-4F3B-BFD3-A589C1EB310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150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A6B55-12D5-4D20-89EE-232B2A3BF130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1A0C-067B-4A55-AFC9-5D5C1A67D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704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A6B55-12D5-4D20-89EE-232B2A3BF130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1A0C-067B-4A55-AFC9-5D5C1A67D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05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A6B55-12D5-4D20-89EE-232B2A3BF130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1A0C-067B-4A55-AFC9-5D5C1A67D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912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A6B55-12D5-4D20-89EE-232B2A3BF130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1A0C-067B-4A55-AFC9-5D5C1A67D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374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A6B55-12D5-4D20-89EE-232B2A3BF130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1A0C-067B-4A55-AFC9-5D5C1A67D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6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A6B55-12D5-4D20-89EE-232B2A3BF130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1A0C-067B-4A55-AFC9-5D5C1A67D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481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A6B55-12D5-4D20-89EE-232B2A3BF130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1A0C-067B-4A55-AFC9-5D5C1A67D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44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A6B55-12D5-4D20-89EE-232B2A3BF130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1A0C-067B-4A55-AFC9-5D5C1A67D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47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A6B55-12D5-4D20-89EE-232B2A3BF130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1A0C-067B-4A55-AFC9-5D5C1A67D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198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A6B55-12D5-4D20-89EE-232B2A3BF130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1A0C-067B-4A55-AFC9-5D5C1A67D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A6B55-12D5-4D20-89EE-232B2A3BF130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1A0C-067B-4A55-AFC9-5D5C1A67D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717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E1A0C-067B-4A55-AFC9-5D5C1A67D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87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10.x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11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notesSlide" Target="../notesSlides/notesSlide3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hemeOverride" Target="../theme/themeOverride12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notesSlide" Target="../notesSlides/notesSlide4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themeOverride" Target="../theme/themeOverride13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notesSlide" Target="../notesSlides/notesSlide5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themeOverride" Target="../theme/themeOverride14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notesSlide" Target="../notesSlides/notesSlide6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51.xml"/><Relationship Id="rId1" Type="http://schemas.openxmlformats.org/officeDocument/2006/relationships/themeOverride" Target="../theme/themeOverride15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0" Type="http://schemas.openxmlformats.org/officeDocument/2006/relationships/tags" Target="../tags/tag59.xml"/><Relationship Id="rId4" Type="http://schemas.openxmlformats.org/officeDocument/2006/relationships/tags" Target="../tags/tag53.xml"/><Relationship Id="rId9" Type="http://schemas.openxmlformats.org/officeDocument/2006/relationships/tags" Target="../tags/tag5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notesSlide" Target="../notesSlides/notesSlide7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61.xml"/><Relationship Id="rId1" Type="http://schemas.openxmlformats.org/officeDocument/2006/relationships/themeOverride" Target="../theme/themeOverride16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notesSlide" Target="../notesSlides/notesSlide8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themeOverride" Target="../theme/themeOverride17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notesSlide" Target="../notesSlides/notesSlide9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themeOverride" Target="../theme/themeOverride18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5" Type="http://schemas.openxmlformats.org/officeDocument/2006/relationships/tags" Target="../tags/tag84.xml"/><Relationship Id="rId10" Type="http://schemas.openxmlformats.org/officeDocument/2006/relationships/tags" Target="../tags/tag89.xml"/><Relationship Id="rId4" Type="http://schemas.openxmlformats.org/officeDocument/2006/relationships/tags" Target="../tags/tag83.xml"/><Relationship Id="rId9" Type="http://schemas.openxmlformats.org/officeDocument/2006/relationships/tags" Target="../tags/tag8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notesSlide" Target="../notesSlides/notesSlide10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themeOverride" Target="../theme/themeOverride19.x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5" Type="http://schemas.openxmlformats.org/officeDocument/2006/relationships/tags" Target="../tags/tag94.xml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646534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187388" y="1701800"/>
            <a:ext cx="7817224" cy="3454400"/>
            <a:chOff x="2187388" y="1701800"/>
            <a:chExt cx="7817224" cy="3454400"/>
          </a:xfrm>
        </p:grpSpPr>
        <p:sp>
          <p:nvSpPr>
            <p:cNvPr id="4" name="직사각형 3"/>
            <p:cNvSpPr/>
            <p:nvPr/>
          </p:nvSpPr>
          <p:spPr>
            <a:xfrm>
              <a:off x="2187388" y="1701800"/>
              <a:ext cx="7817224" cy="345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0" dirty="0" err="1">
                  <a:solidFill>
                    <a:schemeClr val="tx2">
                      <a:lumMod val="50000"/>
                    </a:schemeClr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한이음</a:t>
              </a:r>
              <a:r>
                <a:rPr lang="ko-KR" altLang="en-US" sz="6000" dirty="0">
                  <a:solidFill>
                    <a:schemeClr val="tx2">
                      <a:lumMod val="50000"/>
                    </a:schemeClr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 프로젝트 </a:t>
              </a:r>
              <a:r>
                <a:rPr lang="en-US" altLang="ko-KR" sz="6000" dirty="0">
                  <a:solidFill>
                    <a:schemeClr val="tx2">
                      <a:lumMod val="50000"/>
                    </a:schemeClr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/>
              </a:r>
              <a:br>
                <a:rPr lang="en-US" altLang="ko-KR" sz="6000" dirty="0">
                  <a:solidFill>
                    <a:schemeClr val="tx2">
                      <a:lumMod val="50000"/>
                    </a:schemeClr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</a:br>
              <a:r>
                <a:rPr lang="ko-KR" altLang="en-US" sz="6000" dirty="0">
                  <a:solidFill>
                    <a:schemeClr val="tx2">
                      <a:lumMod val="50000"/>
                    </a:schemeClr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웹 제작 스토리보드</a:t>
              </a:r>
              <a:endParaRPr lang="ko-KR" altLang="en-US" sz="6000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721685" y="4604273"/>
              <a:ext cx="6745044" cy="0"/>
            </a:xfrm>
            <a:prstGeom prst="line">
              <a:avLst/>
            </a:prstGeom>
            <a:ln w="508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721685" y="2130014"/>
              <a:ext cx="6745044" cy="0"/>
            </a:xfrm>
            <a:prstGeom prst="line">
              <a:avLst/>
            </a:prstGeom>
            <a:ln w="508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721685" y="4704849"/>
              <a:ext cx="6745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dirty="0" smtClean="0"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작성자</a:t>
              </a:r>
              <a:r>
                <a:rPr lang="en-US" altLang="ko-KR" dirty="0" smtClean="0"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:</a:t>
              </a:r>
              <a:r>
                <a:rPr lang="ko-KR" altLang="en-US" dirty="0" smtClean="0"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이하정</a:t>
              </a:r>
              <a:r>
                <a:rPr lang="en-US" altLang="ko-KR" dirty="0" smtClean="0"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 </a:t>
              </a:r>
              <a:endParaRPr lang="ko-KR" alt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209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820713"/>
              </p:ext>
            </p:extLst>
          </p:nvPr>
        </p:nvGraphicFramePr>
        <p:xfrm>
          <a:off x="-1220" y="305443"/>
          <a:ext cx="2221819" cy="65422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9908"/>
                <a:gridCol w="1921911"/>
              </a:tblGrid>
              <a:tr h="3819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이동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: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홈화면으로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19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이동</a:t>
                      </a:r>
                      <a:r>
                        <a:rPr lang="en-US" altLang="ko-KR" sz="1400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: </a:t>
                      </a:r>
                      <a:r>
                        <a:rPr lang="ko-KR" altLang="en-US" sz="1400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로그인 화면으로</a:t>
                      </a:r>
                      <a:endParaRPr lang="ko-KR" altLang="en-US" sz="1400" dirty="0"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19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이동</a:t>
                      </a:r>
                      <a:r>
                        <a:rPr lang="en-US" altLang="ko-KR" sz="1400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: about</a:t>
                      </a:r>
                      <a:r>
                        <a:rPr lang="en-US" altLang="ko-KR" sz="1400" baseline="0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화면으로</a:t>
                      </a:r>
                      <a:endParaRPr lang="en-US" altLang="ko-KR" sz="1400" baseline="0" dirty="0" smtClean="0"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13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드롭다운</a:t>
                      </a:r>
                      <a:r>
                        <a:rPr lang="en-US" altLang="ko-KR" sz="1000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: </a:t>
                      </a:r>
                      <a:br>
                        <a:rPr lang="en-US" altLang="ko-KR" sz="1000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</a:br>
                      <a:r>
                        <a:rPr lang="ko-KR" altLang="en-US" sz="1000" dirty="0" err="1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웹진단</a:t>
                      </a:r>
                      <a:r>
                        <a:rPr lang="ko-KR" altLang="en-US" sz="1000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 화면</a:t>
                      </a:r>
                      <a:r>
                        <a:rPr lang="en-US" altLang="ko-KR" sz="1000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/</a:t>
                      </a:r>
                      <a:r>
                        <a:rPr lang="en-US" altLang="ko-KR" sz="1000" dirty="0" err="1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IoT</a:t>
                      </a:r>
                      <a:r>
                        <a:rPr lang="ko-KR" altLang="en-US" sz="1000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진단화면</a:t>
                      </a:r>
                      <a:endParaRPr lang="ko-KR" altLang="en-US" sz="1000" dirty="0"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13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드롭다운</a:t>
                      </a:r>
                      <a:r>
                        <a:rPr lang="en-US" altLang="ko-KR" sz="1000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: </a:t>
                      </a:r>
                      <a:br>
                        <a:rPr lang="en-US" altLang="ko-KR" sz="1000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</a:br>
                      <a:r>
                        <a:rPr lang="ko-KR" altLang="en-US" sz="1000" dirty="0" err="1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웹진단</a:t>
                      </a:r>
                      <a:r>
                        <a:rPr lang="ko-KR" altLang="en-US" sz="1000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 화면</a:t>
                      </a:r>
                      <a:r>
                        <a:rPr lang="en-US" altLang="ko-KR" sz="1000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/</a:t>
                      </a:r>
                      <a:r>
                        <a:rPr lang="en-US" altLang="ko-KR" sz="1000" dirty="0" err="1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IoT</a:t>
                      </a:r>
                      <a:r>
                        <a:rPr lang="ko-KR" altLang="en-US" sz="1000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진단화면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13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chemeClr val="dk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  <a:cs typeface="+mn-cs"/>
                        </a:rPr>
                        <a:t>드롭다운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  <a:cs typeface="+mn-cs"/>
                        </a:rPr>
                        <a:t>: </a:t>
                      </a:r>
                      <a:b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  <a:cs typeface="+mn-cs"/>
                        </a:rPr>
                      </a:b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  <a:cs typeface="+mn-cs"/>
                        </a:rPr>
                        <a:t>계정생성 화면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  <a:cs typeface="+mn-cs"/>
                        </a:rPr>
                        <a:t>문의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19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이동</a:t>
                      </a:r>
                      <a:r>
                        <a:rPr lang="en-US" altLang="ko-KR" sz="1400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: </a:t>
                      </a:r>
                      <a:r>
                        <a:rPr lang="ko-KR" altLang="en-US" sz="1400" dirty="0" err="1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웹진단</a:t>
                      </a:r>
                      <a:r>
                        <a:rPr lang="ko-KR" altLang="en-US" sz="1400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 화면으로</a:t>
                      </a:r>
                      <a:endParaRPr lang="ko-KR" altLang="en-US" sz="1400" dirty="0"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19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이동</a:t>
                      </a:r>
                      <a:r>
                        <a:rPr lang="en-US" altLang="ko-KR" sz="1400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: </a:t>
                      </a:r>
                      <a:r>
                        <a:rPr lang="en-US" altLang="ko-KR" sz="1400" dirty="0" err="1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IoT</a:t>
                      </a:r>
                      <a:r>
                        <a:rPr lang="ko-KR" altLang="en-US" sz="1400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진단 화면으로</a:t>
                      </a:r>
                      <a:endParaRPr lang="ko-KR" altLang="en-US" sz="1400" dirty="0"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39119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0" name="그룹 89"/>
          <p:cNvGrpSpPr/>
          <p:nvPr/>
        </p:nvGrpSpPr>
        <p:grpSpPr>
          <a:xfrm>
            <a:off x="2674262" y="773685"/>
            <a:ext cx="9090309" cy="5608314"/>
            <a:chOff x="258480" y="599056"/>
            <a:chExt cx="9090309" cy="5608314"/>
          </a:xfrm>
        </p:grpSpPr>
        <p:grpSp>
          <p:nvGrpSpPr>
            <p:cNvPr id="1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258481" y="599056"/>
              <a:ext cx="9009343" cy="5608314"/>
              <a:chOff x="595682" y="1261242"/>
              <a:chExt cx="6668463" cy="4352546"/>
            </a:xfrm>
          </p:grpSpPr>
          <p:sp>
            <p:nvSpPr>
              <p:cNvPr id="13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3" y="1676438"/>
                <a:ext cx="6668462" cy="393735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2" y="1261242"/>
                <a:ext cx="6668462" cy="4168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88072" y="1499936"/>
                <a:ext cx="110452" cy="87475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08055" y="1316536"/>
                <a:ext cx="72851" cy="73922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1263994" y="1451419"/>
                <a:ext cx="5758456" cy="18451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rPr>
                  <a:t>www.example.com</a:t>
                </a:r>
                <a:endParaRPr lang="en-US" sz="900" noProof="1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320340" y="1491927"/>
                <a:ext cx="69327" cy="103491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19" name="Navigation Buttons"/>
              <p:cNvGrpSpPr/>
              <p:nvPr/>
            </p:nvGrpSpPr>
            <p:grpSpPr>
              <a:xfrm>
                <a:off x="688880" y="1476524"/>
                <a:ext cx="474709" cy="134293"/>
                <a:chOff x="688880" y="1476524"/>
                <a:chExt cx="474709" cy="134293"/>
              </a:xfrm>
            </p:grpSpPr>
            <p:sp>
              <p:nvSpPr>
                <p:cNvPr id="20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688880" y="1496854"/>
                  <a:ext cx="112802" cy="93634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67484" y="1496854"/>
                  <a:ext cx="112802" cy="93634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1046087" y="1476524"/>
                  <a:ext cx="117502" cy="134293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48" name="Modal Dialog Overlay"/>
            <p:cNvSpPr>
              <a:spLocks/>
            </p:cNvSpPr>
            <p:nvPr/>
          </p:nvSpPr>
          <p:spPr bwMode="auto">
            <a:xfrm>
              <a:off x="258481" y="1574949"/>
              <a:ext cx="9009342" cy="2576879"/>
            </a:xfrm>
            <a:prstGeom prst="rect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7" name="Line"/>
            <p:cNvCxnSpPr>
              <a:cxnSpLocks/>
            </p:cNvCxnSpPr>
            <p:nvPr/>
          </p:nvCxnSpPr>
          <p:spPr bwMode="auto">
            <a:xfrm>
              <a:off x="258481" y="1573823"/>
              <a:ext cx="9009342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Line"/>
            <p:cNvCxnSpPr>
              <a:cxnSpLocks/>
            </p:cNvCxnSpPr>
            <p:nvPr/>
          </p:nvCxnSpPr>
          <p:spPr bwMode="auto">
            <a:xfrm>
              <a:off x="262072" y="5794132"/>
              <a:ext cx="8996959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Large Icons"/>
            <p:cNvSpPr>
              <a:spLocks noChangeAspect="1" noEditPoints="1"/>
            </p:cNvSpPr>
            <p:nvPr/>
          </p:nvSpPr>
          <p:spPr bwMode="auto">
            <a:xfrm>
              <a:off x="7115220" y="3756776"/>
              <a:ext cx="296694" cy="253062"/>
            </a:xfrm>
            <a:custGeom>
              <a:avLst/>
              <a:gdLst>
                <a:gd name="T0" fmla="*/ 0 w 667"/>
                <a:gd name="T1" fmla="*/ 0 h 560"/>
                <a:gd name="T2" fmla="*/ 0 w 667"/>
                <a:gd name="T3" fmla="*/ 560 h 560"/>
                <a:gd name="T4" fmla="*/ 667 w 667"/>
                <a:gd name="T5" fmla="*/ 560 h 560"/>
                <a:gd name="T6" fmla="*/ 667 w 667"/>
                <a:gd name="T7" fmla="*/ 0 h 560"/>
                <a:gd name="T8" fmla="*/ 0 w 667"/>
                <a:gd name="T9" fmla="*/ 0 h 560"/>
                <a:gd name="T10" fmla="*/ 27 w 667"/>
                <a:gd name="T11" fmla="*/ 27 h 560"/>
                <a:gd name="T12" fmla="*/ 640 w 667"/>
                <a:gd name="T13" fmla="*/ 27 h 560"/>
                <a:gd name="T14" fmla="*/ 640 w 667"/>
                <a:gd name="T15" fmla="*/ 534 h 560"/>
                <a:gd name="T16" fmla="*/ 27 w 667"/>
                <a:gd name="T17" fmla="*/ 534 h 560"/>
                <a:gd name="T18" fmla="*/ 27 w 667"/>
                <a:gd name="T19" fmla="*/ 27 h 560"/>
                <a:gd name="T20" fmla="*/ 67 w 667"/>
                <a:gd name="T21" fmla="*/ 67 h 560"/>
                <a:gd name="T22" fmla="*/ 67 w 667"/>
                <a:gd name="T23" fmla="*/ 494 h 560"/>
                <a:gd name="T24" fmla="*/ 600 w 667"/>
                <a:gd name="T25" fmla="*/ 494 h 560"/>
                <a:gd name="T26" fmla="*/ 600 w 667"/>
                <a:gd name="T27" fmla="*/ 67 h 560"/>
                <a:gd name="T28" fmla="*/ 67 w 667"/>
                <a:gd name="T29" fmla="*/ 67 h 560"/>
                <a:gd name="T30" fmla="*/ 93 w 667"/>
                <a:gd name="T31" fmla="*/ 94 h 560"/>
                <a:gd name="T32" fmla="*/ 573 w 667"/>
                <a:gd name="T33" fmla="*/ 94 h 560"/>
                <a:gd name="T34" fmla="*/ 573 w 667"/>
                <a:gd name="T35" fmla="*/ 335 h 560"/>
                <a:gd name="T36" fmla="*/ 472 w 667"/>
                <a:gd name="T37" fmla="*/ 295 h 560"/>
                <a:gd name="T38" fmla="*/ 461 w 667"/>
                <a:gd name="T39" fmla="*/ 295 h 560"/>
                <a:gd name="T40" fmla="*/ 364 w 667"/>
                <a:gd name="T41" fmla="*/ 343 h 560"/>
                <a:gd name="T42" fmla="*/ 237 w 667"/>
                <a:gd name="T43" fmla="*/ 166 h 560"/>
                <a:gd name="T44" fmla="*/ 226 w 667"/>
                <a:gd name="T45" fmla="*/ 160 h 560"/>
                <a:gd name="T46" fmla="*/ 217 w 667"/>
                <a:gd name="T47" fmla="*/ 165 h 560"/>
                <a:gd name="T48" fmla="*/ 93 w 667"/>
                <a:gd name="T49" fmla="*/ 309 h 560"/>
                <a:gd name="T50" fmla="*/ 93 w 667"/>
                <a:gd name="T51" fmla="*/ 94 h 560"/>
                <a:gd name="T52" fmla="*/ 440 w 667"/>
                <a:gd name="T53" fmla="*/ 147 h 560"/>
                <a:gd name="T54" fmla="*/ 387 w 667"/>
                <a:gd name="T55" fmla="*/ 200 h 560"/>
                <a:gd name="T56" fmla="*/ 440 w 667"/>
                <a:gd name="T57" fmla="*/ 254 h 560"/>
                <a:gd name="T58" fmla="*/ 493 w 667"/>
                <a:gd name="T59" fmla="*/ 200 h 560"/>
                <a:gd name="T60" fmla="*/ 440 w 667"/>
                <a:gd name="T61" fmla="*/ 147 h 560"/>
                <a:gd name="T62" fmla="*/ 440 w 667"/>
                <a:gd name="T63" fmla="*/ 174 h 560"/>
                <a:gd name="T64" fmla="*/ 467 w 667"/>
                <a:gd name="T65" fmla="*/ 200 h 560"/>
                <a:gd name="T66" fmla="*/ 440 w 667"/>
                <a:gd name="T67" fmla="*/ 227 h 560"/>
                <a:gd name="T68" fmla="*/ 413 w 667"/>
                <a:gd name="T69" fmla="*/ 200 h 560"/>
                <a:gd name="T70" fmla="*/ 440 w 667"/>
                <a:gd name="T71" fmla="*/ 174 h 560"/>
                <a:gd name="T72" fmla="*/ 226 w 667"/>
                <a:gd name="T73" fmla="*/ 195 h 560"/>
                <a:gd name="T74" fmla="*/ 349 w 667"/>
                <a:gd name="T75" fmla="*/ 368 h 560"/>
                <a:gd name="T76" fmla="*/ 366 w 667"/>
                <a:gd name="T77" fmla="*/ 372 h 560"/>
                <a:gd name="T78" fmla="*/ 467 w 667"/>
                <a:gd name="T79" fmla="*/ 322 h 560"/>
                <a:gd name="T80" fmla="*/ 573 w 667"/>
                <a:gd name="T81" fmla="*/ 364 h 560"/>
                <a:gd name="T82" fmla="*/ 573 w 667"/>
                <a:gd name="T83" fmla="*/ 467 h 560"/>
                <a:gd name="T84" fmla="*/ 93 w 667"/>
                <a:gd name="T85" fmla="*/ 467 h 560"/>
                <a:gd name="T86" fmla="*/ 93 w 667"/>
                <a:gd name="T87" fmla="*/ 350 h 560"/>
                <a:gd name="T88" fmla="*/ 226 w 667"/>
                <a:gd name="T89" fmla="*/ 195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560">
                  <a:moveTo>
                    <a:pt x="0" y="0"/>
                  </a:moveTo>
                  <a:lnTo>
                    <a:pt x="0" y="560"/>
                  </a:lnTo>
                  <a:lnTo>
                    <a:pt x="667" y="560"/>
                  </a:lnTo>
                  <a:lnTo>
                    <a:pt x="667" y="0"/>
                  </a:lnTo>
                  <a:lnTo>
                    <a:pt x="0" y="0"/>
                  </a:lnTo>
                  <a:close/>
                  <a:moveTo>
                    <a:pt x="27" y="27"/>
                  </a:moveTo>
                  <a:lnTo>
                    <a:pt x="640" y="27"/>
                  </a:lnTo>
                  <a:lnTo>
                    <a:pt x="640" y="534"/>
                  </a:lnTo>
                  <a:lnTo>
                    <a:pt x="27" y="534"/>
                  </a:lnTo>
                  <a:lnTo>
                    <a:pt x="27" y="27"/>
                  </a:lnTo>
                  <a:close/>
                  <a:moveTo>
                    <a:pt x="67" y="67"/>
                  </a:moveTo>
                  <a:lnTo>
                    <a:pt x="67" y="494"/>
                  </a:lnTo>
                  <a:lnTo>
                    <a:pt x="600" y="494"/>
                  </a:lnTo>
                  <a:lnTo>
                    <a:pt x="600" y="67"/>
                  </a:lnTo>
                  <a:lnTo>
                    <a:pt x="67" y="67"/>
                  </a:lnTo>
                  <a:close/>
                  <a:moveTo>
                    <a:pt x="93" y="94"/>
                  </a:moveTo>
                  <a:lnTo>
                    <a:pt x="573" y="94"/>
                  </a:lnTo>
                  <a:lnTo>
                    <a:pt x="573" y="335"/>
                  </a:lnTo>
                  <a:lnTo>
                    <a:pt x="472" y="295"/>
                  </a:lnTo>
                  <a:cubicBezTo>
                    <a:pt x="468" y="293"/>
                    <a:pt x="464" y="293"/>
                    <a:pt x="461" y="295"/>
                  </a:cubicBezTo>
                  <a:lnTo>
                    <a:pt x="364" y="343"/>
                  </a:lnTo>
                  <a:lnTo>
                    <a:pt x="237" y="166"/>
                  </a:lnTo>
                  <a:cubicBezTo>
                    <a:pt x="235" y="162"/>
                    <a:pt x="231" y="160"/>
                    <a:pt x="226" y="160"/>
                  </a:cubicBezTo>
                  <a:cubicBezTo>
                    <a:pt x="222" y="161"/>
                    <a:pt x="219" y="162"/>
                    <a:pt x="217" y="165"/>
                  </a:cubicBezTo>
                  <a:lnTo>
                    <a:pt x="93" y="309"/>
                  </a:lnTo>
                  <a:lnTo>
                    <a:pt x="93" y="94"/>
                  </a:lnTo>
                  <a:close/>
                  <a:moveTo>
                    <a:pt x="440" y="147"/>
                  </a:moveTo>
                  <a:cubicBezTo>
                    <a:pt x="411" y="147"/>
                    <a:pt x="387" y="171"/>
                    <a:pt x="387" y="200"/>
                  </a:cubicBezTo>
                  <a:cubicBezTo>
                    <a:pt x="387" y="230"/>
                    <a:pt x="411" y="254"/>
                    <a:pt x="440" y="254"/>
                  </a:cubicBezTo>
                  <a:cubicBezTo>
                    <a:pt x="469" y="254"/>
                    <a:pt x="493" y="230"/>
                    <a:pt x="493" y="200"/>
                  </a:cubicBezTo>
                  <a:cubicBezTo>
                    <a:pt x="493" y="171"/>
                    <a:pt x="469" y="147"/>
                    <a:pt x="440" y="147"/>
                  </a:cubicBezTo>
                  <a:close/>
                  <a:moveTo>
                    <a:pt x="440" y="174"/>
                  </a:moveTo>
                  <a:cubicBezTo>
                    <a:pt x="455" y="174"/>
                    <a:pt x="467" y="185"/>
                    <a:pt x="467" y="200"/>
                  </a:cubicBezTo>
                  <a:cubicBezTo>
                    <a:pt x="467" y="215"/>
                    <a:pt x="455" y="227"/>
                    <a:pt x="440" y="227"/>
                  </a:cubicBezTo>
                  <a:cubicBezTo>
                    <a:pt x="425" y="227"/>
                    <a:pt x="413" y="215"/>
                    <a:pt x="413" y="200"/>
                  </a:cubicBezTo>
                  <a:cubicBezTo>
                    <a:pt x="413" y="185"/>
                    <a:pt x="425" y="174"/>
                    <a:pt x="440" y="174"/>
                  </a:cubicBezTo>
                  <a:close/>
                  <a:moveTo>
                    <a:pt x="226" y="195"/>
                  </a:moveTo>
                  <a:lnTo>
                    <a:pt x="349" y="368"/>
                  </a:lnTo>
                  <a:cubicBezTo>
                    <a:pt x="353" y="373"/>
                    <a:pt x="360" y="375"/>
                    <a:pt x="366" y="372"/>
                  </a:cubicBezTo>
                  <a:lnTo>
                    <a:pt x="467" y="322"/>
                  </a:lnTo>
                  <a:lnTo>
                    <a:pt x="573" y="364"/>
                  </a:lnTo>
                  <a:lnTo>
                    <a:pt x="573" y="467"/>
                  </a:lnTo>
                  <a:lnTo>
                    <a:pt x="93" y="467"/>
                  </a:lnTo>
                  <a:lnTo>
                    <a:pt x="93" y="350"/>
                  </a:lnTo>
                  <a:lnTo>
                    <a:pt x="226" y="195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67125" y="2177658"/>
              <a:ext cx="19431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SEAKER</a:t>
              </a:r>
            </a:p>
            <a:p>
              <a:pPr algn="ctr"/>
              <a:r>
                <a:rPr lang="en-US" altLang="ko-KR" sz="3200" dirty="0" smtClean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(</a:t>
              </a:r>
              <a:r>
                <a:rPr lang="ko-KR" altLang="en-US" sz="3200" dirty="0" smtClean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슬로건</a:t>
              </a:r>
              <a:r>
                <a:rPr lang="en-US" altLang="ko-KR" sz="3200" dirty="0" smtClean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)</a:t>
              </a:r>
              <a:endParaRPr lang="ko-KR" altLang="en-US" sz="3200" dirty="0">
                <a:latin typeface="Noto Sans CJK KR Thin" panose="020B0200000000000000" pitchFamily="34" charset="-127"/>
                <a:ea typeface="Noto Sans CJK KR Thin" panose="020B0200000000000000" pitchFamily="34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41933" y="3710080"/>
              <a:ext cx="2106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(</a:t>
              </a:r>
              <a:r>
                <a:rPr lang="ko-KR" altLang="en-US" dirty="0" smtClean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스마트 항만 배경</a:t>
              </a:r>
              <a:r>
                <a:rPr lang="en-US" altLang="ko-KR" dirty="0" smtClean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)</a:t>
              </a:r>
              <a:endParaRPr lang="ko-KR" altLang="en-US" dirty="0">
                <a:latin typeface="Noto Sans CJK KR Thin" panose="020B0200000000000000" pitchFamily="34" charset="-127"/>
                <a:ea typeface="Noto Sans CJK KR Thin" panose="020B0200000000000000" pitchFamily="34" charset="-127"/>
              </a:endParaRPr>
            </a:p>
          </p:txBody>
        </p:sp>
        <p:sp>
          <p:nvSpPr>
            <p:cNvPr id="52" name="Button"/>
            <p:cNvSpPr/>
            <p:nvPr/>
          </p:nvSpPr>
          <p:spPr>
            <a:xfrm>
              <a:off x="2487722" y="5294836"/>
              <a:ext cx="1336194" cy="310539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5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진단버튼</a:t>
              </a:r>
              <a:endParaRPr lang="en-US" sz="1050" dirty="0" smtClean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53" name="Button"/>
            <p:cNvSpPr/>
            <p:nvPr/>
          </p:nvSpPr>
          <p:spPr>
            <a:xfrm>
              <a:off x="5779026" y="5298500"/>
              <a:ext cx="1336194" cy="310539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5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진단버튼</a:t>
              </a:r>
              <a:endParaRPr lang="en-US" sz="1050" dirty="0" smtClean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grpSp>
          <p:nvGrpSpPr>
            <p:cNvPr id="54" name="Image"/>
            <p:cNvGrpSpPr/>
            <p:nvPr/>
          </p:nvGrpSpPr>
          <p:grpSpPr>
            <a:xfrm>
              <a:off x="2809256" y="4408170"/>
              <a:ext cx="693126" cy="693126"/>
              <a:chOff x="9600101" y="1622168"/>
              <a:chExt cx="1333500" cy="1333500"/>
            </a:xfrm>
          </p:grpSpPr>
          <p:sp>
            <p:nvSpPr>
              <p:cNvPr id="55" name="Border"/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6" name="Line"/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Line"/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Image"/>
            <p:cNvGrpSpPr/>
            <p:nvPr/>
          </p:nvGrpSpPr>
          <p:grpSpPr>
            <a:xfrm>
              <a:off x="6096000" y="4409427"/>
              <a:ext cx="693126" cy="693126"/>
              <a:chOff x="9600101" y="1622168"/>
              <a:chExt cx="1333500" cy="1333500"/>
            </a:xfrm>
          </p:grpSpPr>
          <p:sp>
            <p:nvSpPr>
              <p:cNvPr id="59" name="Border"/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60" name="Line"/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Line"/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직사각형 61"/>
            <p:cNvSpPr/>
            <p:nvPr/>
          </p:nvSpPr>
          <p:spPr>
            <a:xfrm>
              <a:off x="258480" y="1134041"/>
              <a:ext cx="1288966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4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home</a:t>
              </a:r>
              <a:endParaRPr lang="ko-KR" altLang="en-US" sz="9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203583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4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login</a:t>
              </a:r>
              <a:endParaRPr lang="ko-KR" altLang="en-US" sz="9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016867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4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about</a:t>
              </a:r>
              <a:endParaRPr lang="ko-KR" altLang="en-US" sz="9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835291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1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진단하기</a:t>
              </a:r>
              <a:endParaRPr lang="ko-KR" altLang="en-US" sz="11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640519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err="1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알림광장</a:t>
              </a:r>
              <a:endParaRPr lang="ko-KR" altLang="en-US" sz="8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8445747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도움말</a:t>
              </a:r>
              <a:endParaRPr lang="ko-KR" altLang="en-US" sz="8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47219" y="5855622"/>
              <a:ext cx="2774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Copyright ⓒ </a:t>
              </a:r>
              <a:r>
                <a:rPr lang="en-US" altLang="ko-KR" sz="1200" dirty="0" smtClean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2019. </a:t>
              </a:r>
              <a:r>
                <a:rPr lang="en-US" altLang="ko-KR" sz="1200" dirty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All Rights Reserved</a:t>
              </a:r>
              <a:r>
                <a:rPr lang="en-US" altLang="ko-KR" sz="1200" dirty="0" smtClean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.</a:t>
              </a:r>
              <a:endParaRPr lang="ko-KR" altLang="en-US" sz="1200" dirty="0">
                <a:latin typeface="Noto Sans CJK KR Thin" panose="020B0200000000000000" pitchFamily="34" charset="-127"/>
                <a:ea typeface="Noto Sans CJK KR Thin" panose="020B0200000000000000" pitchFamily="34" charset="-127"/>
              </a:endParaRPr>
            </a:p>
          </p:txBody>
        </p:sp>
        <p:sp>
          <p:nvSpPr>
            <p:cNvPr id="72" name="모서리가 접힌 도형 71"/>
            <p:cNvSpPr/>
            <p:nvPr/>
          </p:nvSpPr>
          <p:spPr>
            <a:xfrm>
              <a:off x="1298873" y="1555974"/>
              <a:ext cx="248574" cy="500998"/>
            </a:xfrm>
            <a:prstGeom prst="foldedCorner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3" name="모서리가 접힌 도형 72"/>
            <p:cNvSpPr/>
            <p:nvPr/>
          </p:nvSpPr>
          <p:spPr>
            <a:xfrm>
              <a:off x="5768292" y="1575520"/>
              <a:ext cx="248574" cy="500998"/>
            </a:xfrm>
            <a:prstGeom prst="foldedCorner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4" name="모서리가 접힌 도형 73"/>
            <p:cNvSpPr/>
            <p:nvPr/>
          </p:nvSpPr>
          <p:spPr>
            <a:xfrm>
              <a:off x="6584504" y="1575520"/>
              <a:ext cx="248574" cy="500998"/>
            </a:xfrm>
            <a:prstGeom prst="foldedCorner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9" name="Dropdown Menu"/>
            <p:cNvSpPr/>
            <p:nvPr/>
          </p:nvSpPr>
          <p:spPr>
            <a:xfrm>
              <a:off x="6830150" y="1573259"/>
              <a:ext cx="819887" cy="968963"/>
            </a:xfrm>
            <a:prstGeom prst="roundRect">
              <a:avLst>
                <a:gd name="adj" fmla="val 318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DROP-DOWN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(</a:t>
              </a:r>
              <a:r>
                <a:rPr lang="ko-KR" altLang="en-US" sz="10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웹 진단</a:t>
              </a:r>
              <a:r>
                <a:rPr lang="en-US" sz="10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(</a:t>
              </a:r>
              <a:r>
                <a:rPr lang="en-US" sz="1000" dirty="0" err="1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IoT</a:t>
              </a:r>
              <a:r>
                <a:rPr lang="en-US" sz="10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 </a:t>
              </a:r>
              <a:r>
                <a:rPr lang="ko-KR" altLang="en-US" sz="10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진단</a:t>
              </a:r>
              <a:r>
                <a:rPr lang="en-US" sz="10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)</a:t>
              </a:r>
            </a:p>
          </p:txBody>
        </p:sp>
        <p:sp>
          <p:nvSpPr>
            <p:cNvPr id="80" name="Dropdown Menu"/>
            <p:cNvSpPr/>
            <p:nvPr/>
          </p:nvSpPr>
          <p:spPr>
            <a:xfrm>
              <a:off x="7650037" y="1573259"/>
              <a:ext cx="819887" cy="968963"/>
            </a:xfrm>
            <a:prstGeom prst="roundRect">
              <a:avLst>
                <a:gd name="adj" fmla="val 318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DROP-DOWN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(</a:t>
              </a:r>
              <a:r>
                <a:rPr lang="ko-KR" altLang="en-US" sz="10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공지사항</a:t>
              </a:r>
              <a:r>
                <a:rPr lang="en-US" sz="10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(</a:t>
              </a:r>
              <a:r>
                <a:rPr lang="ko-KR" altLang="en-US" sz="10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팀원정보</a:t>
              </a:r>
              <a:r>
                <a:rPr lang="en-US" sz="10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)</a:t>
              </a:r>
            </a:p>
          </p:txBody>
        </p:sp>
        <p:sp>
          <p:nvSpPr>
            <p:cNvPr id="81" name="Dropdown Menu"/>
            <p:cNvSpPr/>
            <p:nvPr/>
          </p:nvSpPr>
          <p:spPr>
            <a:xfrm>
              <a:off x="8462233" y="1573259"/>
              <a:ext cx="819887" cy="968963"/>
            </a:xfrm>
            <a:prstGeom prst="roundRect">
              <a:avLst>
                <a:gd name="adj" fmla="val 318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DROP-DOWN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(</a:t>
              </a:r>
              <a:r>
                <a:rPr lang="ko-KR" altLang="en-US" sz="10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계정생성</a:t>
              </a:r>
              <a:r>
                <a:rPr lang="en-US" sz="10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(</a:t>
              </a:r>
              <a:r>
                <a:rPr lang="ko-KR" altLang="en-US" sz="10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문의</a:t>
              </a:r>
              <a:r>
                <a:rPr lang="en-US" sz="10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)</a:t>
              </a:r>
            </a:p>
          </p:txBody>
        </p:sp>
        <p:sp>
          <p:nvSpPr>
            <p:cNvPr id="82" name="모서리가 접힌 도형 81"/>
            <p:cNvSpPr/>
            <p:nvPr/>
          </p:nvSpPr>
          <p:spPr>
            <a:xfrm>
              <a:off x="9010457" y="2542222"/>
              <a:ext cx="248574" cy="500998"/>
            </a:xfrm>
            <a:prstGeom prst="foldedCorner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6</a:t>
              </a:r>
              <a:endParaRPr lang="ko-KR" altLang="en-US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3" name="모서리가 접힌 도형 82"/>
            <p:cNvSpPr/>
            <p:nvPr/>
          </p:nvSpPr>
          <p:spPr>
            <a:xfrm>
              <a:off x="7375913" y="2552595"/>
              <a:ext cx="248574" cy="500998"/>
            </a:xfrm>
            <a:prstGeom prst="foldedCorner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4" name="모서리가 접힌 도형 83"/>
            <p:cNvSpPr/>
            <p:nvPr/>
          </p:nvSpPr>
          <p:spPr>
            <a:xfrm>
              <a:off x="8218978" y="2542222"/>
              <a:ext cx="248574" cy="500998"/>
            </a:xfrm>
            <a:prstGeom prst="foldedCorner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5</a:t>
              </a:r>
              <a:endParaRPr lang="ko-KR" altLang="en-US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6" name="모서리가 접힌 도형 85"/>
            <p:cNvSpPr/>
            <p:nvPr/>
          </p:nvSpPr>
          <p:spPr>
            <a:xfrm>
              <a:off x="3575342" y="5596598"/>
              <a:ext cx="248574" cy="500998"/>
            </a:xfrm>
            <a:prstGeom prst="foldedCorner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7</a:t>
              </a:r>
              <a:endParaRPr lang="ko-KR" altLang="en-US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7" name="모서리가 접힌 도형 86"/>
            <p:cNvSpPr/>
            <p:nvPr/>
          </p:nvSpPr>
          <p:spPr>
            <a:xfrm>
              <a:off x="6855789" y="5605375"/>
              <a:ext cx="248574" cy="500998"/>
            </a:xfrm>
            <a:prstGeom prst="foldedCorner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555678"/>
              </p:ext>
            </p:extLst>
          </p:nvPr>
        </p:nvGraphicFramePr>
        <p:xfrm>
          <a:off x="0" y="3159"/>
          <a:ext cx="12192000" cy="3048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329267"/>
                <a:gridCol w="3547533"/>
                <a:gridCol w="1058333"/>
                <a:gridCol w="2700867"/>
                <a:gridCol w="889000"/>
                <a:gridCol w="889000"/>
                <a:gridCol w="889000"/>
                <a:gridCol w="889000"/>
              </a:tblGrid>
              <a:tr h="245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스마트 항만 웹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/IOT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보안 취약점 진단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화면명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홈 화면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작성자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이하정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페이지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1/10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539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723193"/>
              </p:ext>
            </p:extLst>
          </p:nvPr>
        </p:nvGraphicFramePr>
        <p:xfrm>
          <a:off x="0" y="3159"/>
          <a:ext cx="12192000" cy="3048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329267"/>
                <a:gridCol w="3547533"/>
                <a:gridCol w="1058333"/>
                <a:gridCol w="2700867"/>
                <a:gridCol w="889000"/>
                <a:gridCol w="889000"/>
                <a:gridCol w="889000"/>
                <a:gridCol w="889000"/>
              </a:tblGrid>
              <a:tr h="245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스마트 항만 웹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/IOT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보안 취약점 진단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화면명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홈화면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로그인 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화면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작성자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이하정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페이지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2/10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011880"/>
              </p:ext>
            </p:extLst>
          </p:nvPr>
        </p:nvGraphicFramePr>
        <p:xfrm>
          <a:off x="-1220" y="305443"/>
          <a:ext cx="2221819" cy="64607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9908"/>
                <a:gridCol w="1921911"/>
              </a:tblGrid>
              <a:tr h="381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submit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이동</a:t>
                      </a:r>
                      <a:r>
                        <a:rPr lang="en-US" altLang="ko-KR" sz="1100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: </a:t>
                      </a:r>
                      <a:br>
                        <a:rPr lang="en-US" altLang="ko-KR" sz="1100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</a:br>
                      <a:r>
                        <a:rPr lang="ko-KR" altLang="en-US" sz="1100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계정생성 화면으로</a:t>
                      </a:r>
                      <a:endParaRPr lang="ko-KR" altLang="en-US" sz="1100" dirty="0"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652447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0" name="그룹 89"/>
          <p:cNvGrpSpPr/>
          <p:nvPr/>
        </p:nvGrpSpPr>
        <p:grpSpPr>
          <a:xfrm>
            <a:off x="2674262" y="773684"/>
            <a:ext cx="9009344" cy="5608309"/>
            <a:chOff x="258480" y="599055"/>
            <a:chExt cx="9009344" cy="5608309"/>
          </a:xfrm>
        </p:grpSpPr>
        <p:grpSp>
          <p:nvGrpSpPr>
            <p:cNvPr id="1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258481" y="599055"/>
              <a:ext cx="9009343" cy="5608309"/>
              <a:chOff x="595682" y="1261242"/>
              <a:chExt cx="6668463" cy="4352546"/>
            </a:xfrm>
          </p:grpSpPr>
          <p:sp>
            <p:nvSpPr>
              <p:cNvPr id="13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3" y="1676438"/>
                <a:ext cx="6668462" cy="393735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2" y="1261242"/>
                <a:ext cx="6668462" cy="4168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88072" y="1499936"/>
                <a:ext cx="110452" cy="87475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08055" y="1316536"/>
                <a:ext cx="72851" cy="73922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1263994" y="1451419"/>
                <a:ext cx="5758456" cy="18451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rPr>
                  <a:t>www.example.com</a:t>
                </a:r>
                <a:endParaRPr lang="en-US" sz="900" noProof="1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320340" y="1491927"/>
                <a:ext cx="69327" cy="103491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19" name="Navigation Buttons"/>
              <p:cNvGrpSpPr/>
              <p:nvPr/>
            </p:nvGrpSpPr>
            <p:grpSpPr>
              <a:xfrm>
                <a:off x="688880" y="1476524"/>
                <a:ext cx="474709" cy="134293"/>
                <a:chOff x="688880" y="1476524"/>
                <a:chExt cx="474709" cy="134293"/>
              </a:xfrm>
            </p:grpSpPr>
            <p:sp>
              <p:nvSpPr>
                <p:cNvPr id="20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688880" y="1496854"/>
                  <a:ext cx="112802" cy="93634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67484" y="1496854"/>
                  <a:ext cx="112802" cy="93634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1046087" y="1476524"/>
                  <a:ext cx="117502" cy="134293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cxnSp>
          <p:nvCxnSpPr>
            <p:cNvPr id="27" name="Line"/>
            <p:cNvCxnSpPr>
              <a:cxnSpLocks/>
            </p:cNvCxnSpPr>
            <p:nvPr/>
          </p:nvCxnSpPr>
          <p:spPr bwMode="auto">
            <a:xfrm>
              <a:off x="258481" y="1573823"/>
              <a:ext cx="9009342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Line"/>
            <p:cNvCxnSpPr>
              <a:cxnSpLocks/>
            </p:cNvCxnSpPr>
            <p:nvPr/>
          </p:nvCxnSpPr>
          <p:spPr bwMode="auto">
            <a:xfrm>
              <a:off x="262072" y="5794132"/>
              <a:ext cx="8996959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258480" y="1134041"/>
              <a:ext cx="1288966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4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home</a:t>
              </a:r>
              <a:endParaRPr lang="ko-KR" altLang="en-US" sz="9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203583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4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login</a:t>
              </a:r>
              <a:endParaRPr lang="ko-KR" altLang="en-US" sz="9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016867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4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about</a:t>
              </a:r>
              <a:endParaRPr lang="ko-KR" altLang="en-US" sz="9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835291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1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진단하기</a:t>
              </a:r>
              <a:endParaRPr lang="ko-KR" altLang="en-US" sz="11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640519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err="1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알림광장</a:t>
              </a:r>
              <a:endParaRPr lang="ko-KR" altLang="en-US" sz="8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8445747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도움말</a:t>
              </a:r>
              <a:endParaRPr lang="ko-KR" altLang="en-US" sz="8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47219" y="5855622"/>
              <a:ext cx="2774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Copyright ⓒ </a:t>
              </a:r>
              <a:r>
                <a:rPr lang="en-US" altLang="ko-KR" sz="1200" dirty="0" smtClean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2019. </a:t>
              </a:r>
              <a:r>
                <a:rPr lang="en-US" altLang="ko-KR" sz="1200" dirty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All Rights Reserved</a:t>
              </a:r>
              <a:r>
                <a:rPr lang="en-US" altLang="ko-KR" sz="1200" dirty="0" smtClean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.</a:t>
              </a:r>
              <a:endParaRPr lang="ko-KR" altLang="en-US" sz="1200" dirty="0">
                <a:latin typeface="Noto Sans CJK KR Thin" panose="020B0200000000000000" pitchFamily="34" charset="-127"/>
                <a:ea typeface="Noto Sans CJK KR Thin" panose="020B0200000000000000" pitchFamily="34" charset="-127"/>
              </a:endParaRP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5419725" y="1932227"/>
            <a:ext cx="3826208" cy="3826208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endParaRPr lang="ko-KR" altLang="en-US" sz="900">
              <a:solidFill>
                <a:srgbClr val="5F5F5F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63012" y="2379266"/>
            <a:ext cx="93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LOGIN</a:t>
            </a:r>
            <a:endParaRPr lang="ko-KR" altLang="en-US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grpSp>
        <p:nvGrpSpPr>
          <p:cNvPr id="75" name="Input with Label"/>
          <p:cNvGrpSpPr/>
          <p:nvPr/>
        </p:nvGrpSpPr>
        <p:grpSpPr>
          <a:xfrm>
            <a:off x="6096000" y="2854508"/>
            <a:ext cx="2504700" cy="572999"/>
            <a:chOff x="908150" y="2873283"/>
            <a:chExt cx="2504700" cy="572999"/>
          </a:xfrm>
        </p:grpSpPr>
        <p:sp>
          <p:nvSpPr>
            <p:cNvPr id="76" name="Input"/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77" name="Label"/>
            <p:cNvSpPr txBox="1"/>
            <p:nvPr/>
          </p:nvSpPr>
          <p:spPr>
            <a:xfrm>
              <a:off x="908150" y="2873283"/>
              <a:ext cx="149080" cy="2115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ID</a:t>
              </a:r>
            </a:p>
          </p:txBody>
        </p:sp>
      </p:grpSp>
      <p:grpSp>
        <p:nvGrpSpPr>
          <p:cNvPr id="78" name="Input with Label"/>
          <p:cNvGrpSpPr/>
          <p:nvPr/>
        </p:nvGrpSpPr>
        <p:grpSpPr>
          <a:xfrm>
            <a:off x="6096000" y="3645306"/>
            <a:ext cx="2504700" cy="572999"/>
            <a:chOff x="908150" y="2873283"/>
            <a:chExt cx="2504700" cy="572999"/>
          </a:xfrm>
        </p:grpSpPr>
        <p:sp>
          <p:nvSpPr>
            <p:cNvPr id="85" name="Input"/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88" name="Label"/>
            <p:cNvSpPr txBox="1"/>
            <p:nvPr/>
          </p:nvSpPr>
          <p:spPr>
            <a:xfrm>
              <a:off x="908150" y="2873283"/>
              <a:ext cx="787075" cy="2115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PASSWORD</a:t>
              </a:r>
            </a:p>
          </p:txBody>
        </p:sp>
      </p:grpSp>
      <p:sp>
        <p:nvSpPr>
          <p:cNvPr id="89" name="Button"/>
          <p:cNvSpPr/>
          <p:nvPr/>
        </p:nvSpPr>
        <p:spPr>
          <a:xfrm>
            <a:off x="6931118" y="4546107"/>
            <a:ext cx="803420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</a:p>
        </p:txBody>
      </p:sp>
      <p:sp>
        <p:nvSpPr>
          <p:cNvPr id="91" name="Button"/>
          <p:cNvSpPr/>
          <p:nvPr/>
        </p:nvSpPr>
        <p:spPr>
          <a:xfrm>
            <a:off x="6759504" y="5125455"/>
            <a:ext cx="1060445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 ACCOUNT</a:t>
            </a:r>
          </a:p>
        </p:txBody>
      </p:sp>
      <p:sp>
        <p:nvSpPr>
          <p:cNvPr id="92" name="모서리가 접힌 도형 91"/>
          <p:cNvSpPr/>
          <p:nvPr/>
        </p:nvSpPr>
        <p:spPr>
          <a:xfrm>
            <a:off x="7734538" y="4519294"/>
            <a:ext cx="248574" cy="500998"/>
          </a:xfrm>
          <a:prstGeom prst="foldedCorner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3" name="모서리가 접힌 도형 92"/>
          <p:cNvSpPr/>
          <p:nvPr/>
        </p:nvSpPr>
        <p:spPr>
          <a:xfrm>
            <a:off x="7831015" y="5125455"/>
            <a:ext cx="248574" cy="500998"/>
          </a:xfrm>
          <a:prstGeom prst="foldedCorner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533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749141"/>
              </p:ext>
            </p:extLst>
          </p:nvPr>
        </p:nvGraphicFramePr>
        <p:xfrm>
          <a:off x="0" y="3159"/>
          <a:ext cx="12192000" cy="3048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329267"/>
                <a:gridCol w="3547533"/>
                <a:gridCol w="1058333"/>
                <a:gridCol w="2700867"/>
                <a:gridCol w="889000"/>
                <a:gridCol w="889000"/>
                <a:gridCol w="889000"/>
                <a:gridCol w="889000"/>
              </a:tblGrid>
              <a:tr h="245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스마트 항만 웹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/IOT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보안 취약점 진단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화면명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도움말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account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화면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작성자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이하정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페이지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3/10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544590"/>
              </p:ext>
            </p:extLst>
          </p:nvPr>
        </p:nvGraphicFramePr>
        <p:xfrm>
          <a:off x="-1220" y="305443"/>
          <a:ext cx="2221819" cy="65620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9908"/>
                <a:gridCol w="1921911"/>
              </a:tblGrid>
              <a:tr h="381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이동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: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register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화면으로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이동</a:t>
                      </a:r>
                      <a:r>
                        <a:rPr lang="en-US" altLang="ko-KR" sz="1400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: </a:t>
                      </a:r>
                      <a:r>
                        <a:rPr lang="ko-KR" altLang="en-US" sz="1400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계정삭제화면으로</a:t>
                      </a:r>
                      <a:endParaRPr lang="ko-KR" altLang="en-US" sz="1400" dirty="0"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79888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2674262" y="773684"/>
            <a:ext cx="9009344" cy="5608309"/>
            <a:chOff x="258480" y="599055"/>
            <a:chExt cx="9009344" cy="5608309"/>
          </a:xfrm>
        </p:grpSpPr>
        <p:grpSp>
          <p:nvGrpSpPr>
            <p:cNvPr id="5" name="Browser" descr="&lt;SmartSettings&gt;&lt;SmartResize enabled=&quot;True&quot; minWidth=&quot;140&quot; minHeight=&quot;50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258481" y="599055"/>
              <a:ext cx="9009343" cy="5608309"/>
              <a:chOff x="595682" y="1261242"/>
              <a:chExt cx="6668463" cy="4352546"/>
            </a:xfrm>
          </p:grpSpPr>
          <p:sp>
            <p:nvSpPr>
              <p:cNvPr id="15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3" y="1676438"/>
                <a:ext cx="6668462" cy="393735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2" y="1261242"/>
                <a:ext cx="6668462" cy="4168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88072" y="1499936"/>
                <a:ext cx="110452" cy="87475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08055" y="1316536"/>
                <a:ext cx="72851" cy="73922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1263994" y="1451419"/>
                <a:ext cx="5758456" cy="18451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rPr>
                  <a:t>www.example.com</a:t>
                </a:r>
                <a:endParaRPr lang="en-US" sz="900" noProof="1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320340" y="1491927"/>
                <a:ext cx="69327" cy="103491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21" name="Navigation Buttons"/>
              <p:cNvGrpSpPr/>
              <p:nvPr/>
            </p:nvGrpSpPr>
            <p:grpSpPr>
              <a:xfrm>
                <a:off x="688880" y="1476524"/>
                <a:ext cx="474709" cy="134293"/>
                <a:chOff x="688880" y="1476524"/>
                <a:chExt cx="474709" cy="134293"/>
              </a:xfrm>
            </p:grpSpPr>
            <p:sp>
              <p:nvSpPr>
                <p:cNvPr id="22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688880" y="1496854"/>
                  <a:ext cx="112802" cy="93634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67484" y="1496854"/>
                  <a:ext cx="112802" cy="93634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1046087" y="1476524"/>
                  <a:ext cx="117502" cy="134293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cxnSp>
          <p:nvCxnSpPr>
            <p:cNvPr id="6" name="Line"/>
            <p:cNvCxnSpPr>
              <a:cxnSpLocks/>
            </p:cNvCxnSpPr>
            <p:nvPr/>
          </p:nvCxnSpPr>
          <p:spPr bwMode="auto">
            <a:xfrm>
              <a:off x="258481" y="1573823"/>
              <a:ext cx="9009342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Line"/>
            <p:cNvCxnSpPr>
              <a:cxnSpLocks/>
            </p:cNvCxnSpPr>
            <p:nvPr/>
          </p:nvCxnSpPr>
          <p:spPr bwMode="auto">
            <a:xfrm>
              <a:off x="262072" y="5794132"/>
              <a:ext cx="8996959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58480" y="1134041"/>
              <a:ext cx="1288966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4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home</a:t>
              </a:r>
              <a:endParaRPr lang="ko-KR" altLang="en-US" sz="9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203583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4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login</a:t>
              </a:r>
              <a:endParaRPr lang="ko-KR" altLang="en-US" sz="9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16867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4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about</a:t>
              </a:r>
              <a:endParaRPr lang="ko-KR" altLang="en-US" sz="9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291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1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진단하기</a:t>
              </a:r>
              <a:endParaRPr lang="ko-KR" altLang="en-US" sz="11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640519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err="1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알림광장</a:t>
              </a:r>
              <a:endParaRPr lang="ko-KR" altLang="en-US" sz="8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445747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도움말</a:t>
              </a:r>
              <a:endParaRPr lang="ko-KR" altLang="en-US" sz="8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7219" y="5855622"/>
              <a:ext cx="2774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Copyright ⓒ </a:t>
              </a:r>
              <a:r>
                <a:rPr lang="en-US" altLang="ko-KR" sz="1200" dirty="0" smtClean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2019. </a:t>
              </a:r>
              <a:r>
                <a:rPr lang="en-US" altLang="ko-KR" sz="1200" dirty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All Rights Reserved</a:t>
              </a:r>
              <a:r>
                <a:rPr lang="en-US" altLang="ko-KR" sz="1200" dirty="0" smtClean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.</a:t>
              </a:r>
              <a:endParaRPr lang="ko-KR" altLang="en-US" sz="1200" dirty="0">
                <a:latin typeface="Noto Sans CJK KR Thin" panose="020B0200000000000000" pitchFamily="34" charset="-127"/>
                <a:ea typeface="Noto Sans CJK KR Thin" panose="020B0200000000000000" pitchFamily="34" charset="-127"/>
              </a:endParaRPr>
            </a:p>
          </p:txBody>
        </p:sp>
      </p:grpSp>
      <p:grpSp>
        <p:nvGrpSpPr>
          <p:cNvPr id="27" name="Image"/>
          <p:cNvGrpSpPr/>
          <p:nvPr/>
        </p:nvGrpSpPr>
        <p:grpSpPr>
          <a:xfrm>
            <a:off x="4981575" y="3019425"/>
            <a:ext cx="1333500" cy="1333500"/>
            <a:chOff x="9600101" y="1622168"/>
            <a:chExt cx="1333500" cy="1333500"/>
          </a:xfrm>
        </p:grpSpPr>
        <p:sp>
          <p:nvSpPr>
            <p:cNvPr id="28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9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Image"/>
          <p:cNvGrpSpPr/>
          <p:nvPr/>
        </p:nvGrpSpPr>
        <p:grpSpPr>
          <a:xfrm>
            <a:off x="8432649" y="3019425"/>
            <a:ext cx="1333500" cy="1333500"/>
            <a:chOff x="9600101" y="1622168"/>
            <a:chExt cx="1333500" cy="1333500"/>
          </a:xfrm>
        </p:grpSpPr>
        <p:sp>
          <p:nvSpPr>
            <p:cNvPr id="32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3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Button"/>
          <p:cNvSpPr/>
          <p:nvPr/>
        </p:nvSpPr>
        <p:spPr>
          <a:xfrm>
            <a:off x="5279692" y="4569130"/>
            <a:ext cx="737265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계정생성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Button"/>
          <p:cNvSpPr/>
          <p:nvPr/>
        </p:nvSpPr>
        <p:spPr>
          <a:xfrm>
            <a:off x="8730766" y="4569130"/>
            <a:ext cx="737265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계정삭제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모서리가 접힌 도형 37"/>
          <p:cNvSpPr/>
          <p:nvPr/>
        </p:nvSpPr>
        <p:spPr>
          <a:xfrm>
            <a:off x="6016957" y="4569130"/>
            <a:ext cx="248574" cy="500998"/>
          </a:xfrm>
          <a:prstGeom prst="foldedCorner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9" name="모서리가 접힌 도형 38"/>
          <p:cNvSpPr/>
          <p:nvPr/>
        </p:nvSpPr>
        <p:spPr>
          <a:xfrm>
            <a:off x="9468031" y="4569130"/>
            <a:ext cx="248574" cy="500998"/>
          </a:xfrm>
          <a:prstGeom prst="foldedCorner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24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370172"/>
              </p:ext>
            </p:extLst>
          </p:nvPr>
        </p:nvGraphicFramePr>
        <p:xfrm>
          <a:off x="0" y="3159"/>
          <a:ext cx="12192000" cy="3048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329267"/>
                <a:gridCol w="3547533"/>
                <a:gridCol w="1058333"/>
                <a:gridCol w="2700867"/>
                <a:gridCol w="889000"/>
                <a:gridCol w="889000"/>
                <a:gridCol w="889000"/>
                <a:gridCol w="889000"/>
              </a:tblGrid>
              <a:tr h="245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스마트 항만 웹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/IOT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보안 취약점 진단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화면명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홈화면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로그인화면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register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화면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작성자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이하정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페이지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4/10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125"/>
              </p:ext>
            </p:extLst>
          </p:nvPr>
        </p:nvGraphicFramePr>
        <p:xfrm>
          <a:off x="-1220" y="305443"/>
          <a:ext cx="2221819" cy="627085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9908"/>
                <a:gridCol w="1921911"/>
              </a:tblGrid>
              <a:tr h="381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submit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889251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2674262" y="773684"/>
            <a:ext cx="9009344" cy="5608309"/>
            <a:chOff x="258480" y="599055"/>
            <a:chExt cx="9009344" cy="5608309"/>
          </a:xfrm>
        </p:grpSpPr>
        <p:grpSp>
          <p:nvGrpSpPr>
            <p:cNvPr id="5" name="Browser" descr="&lt;SmartSettings&gt;&lt;SmartResize enabled=&quot;True&quot; minWidth=&quot;140&quot; minHeight=&quot;50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258481" y="599055"/>
              <a:ext cx="9009343" cy="5608309"/>
              <a:chOff x="595682" y="1261242"/>
              <a:chExt cx="6668463" cy="4352546"/>
            </a:xfrm>
          </p:grpSpPr>
          <p:sp>
            <p:nvSpPr>
              <p:cNvPr id="15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3" y="1676438"/>
                <a:ext cx="6668462" cy="393735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2" y="1261242"/>
                <a:ext cx="6668462" cy="4168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88072" y="1499936"/>
                <a:ext cx="110452" cy="87475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08055" y="1316536"/>
                <a:ext cx="72851" cy="73922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1263994" y="1451419"/>
                <a:ext cx="5758456" cy="18451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rPr>
                  <a:t>www.example.com</a:t>
                </a:r>
                <a:endParaRPr lang="en-US" sz="900" noProof="1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320340" y="1491927"/>
                <a:ext cx="69327" cy="103491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21" name="Navigation Buttons"/>
              <p:cNvGrpSpPr/>
              <p:nvPr/>
            </p:nvGrpSpPr>
            <p:grpSpPr>
              <a:xfrm>
                <a:off x="688880" y="1476524"/>
                <a:ext cx="474709" cy="134293"/>
                <a:chOff x="688880" y="1476524"/>
                <a:chExt cx="474709" cy="134293"/>
              </a:xfrm>
            </p:grpSpPr>
            <p:sp>
              <p:nvSpPr>
                <p:cNvPr id="22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688880" y="1496854"/>
                  <a:ext cx="112802" cy="93634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67484" y="1496854"/>
                  <a:ext cx="112802" cy="93634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1046087" y="1476524"/>
                  <a:ext cx="117502" cy="134293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cxnSp>
          <p:nvCxnSpPr>
            <p:cNvPr id="6" name="Line"/>
            <p:cNvCxnSpPr>
              <a:cxnSpLocks/>
            </p:cNvCxnSpPr>
            <p:nvPr/>
          </p:nvCxnSpPr>
          <p:spPr bwMode="auto">
            <a:xfrm>
              <a:off x="258481" y="1573823"/>
              <a:ext cx="9009342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Line"/>
            <p:cNvCxnSpPr>
              <a:cxnSpLocks/>
            </p:cNvCxnSpPr>
            <p:nvPr/>
          </p:nvCxnSpPr>
          <p:spPr bwMode="auto">
            <a:xfrm>
              <a:off x="262072" y="5794132"/>
              <a:ext cx="8996959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58480" y="1134041"/>
              <a:ext cx="1288966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4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home</a:t>
              </a:r>
              <a:endParaRPr lang="ko-KR" altLang="en-US" sz="9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203583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4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login</a:t>
              </a:r>
              <a:endParaRPr lang="ko-KR" altLang="en-US" sz="9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16867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4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about</a:t>
              </a:r>
              <a:endParaRPr lang="ko-KR" altLang="en-US" sz="9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291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1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진단하기</a:t>
              </a:r>
              <a:endParaRPr lang="ko-KR" altLang="en-US" sz="11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640519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err="1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알림광장</a:t>
              </a:r>
              <a:endParaRPr lang="ko-KR" altLang="en-US" sz="8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445747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도움말</a:t>
              </a:r>
              <a:endParaRPr lang="ko-KR" altLang="en-US" sz="8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7219" y="5855622"/>
              <a:ext cx="2774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Copyright ⓒ </a:t>
              </a:r>
              <a:r>
                <a:rPr lang="en-US" altLang="ko-KR" sz="1200" dirty="0" smtClean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2019. </a:t>
              </a:r>
              <a:r>
                <a:rPr lang="en-US" altLang="ko-KR" sz="1200" dirty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All Rights Reserved</a:t>
              </a:r>
              <a:r>
                <a:rPr lang="en-US" altLang="ko-KR" sz="1200" dirty="0" smtClean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.</a:t>
              </a:r>
              <a:endParaRPr lang="ko-KR" altLang="en-US" sz="1200" dirty="0">
                <a:latin typeface="Noto Sans CJK KR Thin" panose="020B0200000000000000" pitchFamily="34" charset="-127"/>
                <a:ea typeface="Noto Sans CJK KR Thin" panose="020B0200000000000000" pitchFamily="34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914900" y="2095500"/>
            <a:ext cx="4331033" cy="36671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900">
              <a:solidFill>
                <a:srgbClr val="5F5F5F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34075" y="22860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계정생성</a:t>
            </a:r>
            <a:endParaRPr lang="ko-KR" altLang="en-US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sp>
        <p:nvSpPr>
          <p:cNvPr id="27" name="Input"/>
          <p:cNvSpPr/>
          <p:nvPr/>
        </p:nvSpPr>
        <p:spPr>
          <a:xfrm>
            <a:off x="5729474" y="2731202"/>
            <a:ext cx="250470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1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Input"/>
          <p:cNvSpPr/>
          <p:nvPr/>
        </p:nvSpPr>
        <p:spPr>
          <a:xfrm>
            <a:off x="5729474" y="3118772"/>
            <a:ext cx="250470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2</a:t>
            </a:r>
          </a:p>
        </p:txBody>
      </p:sp>
      <p:sp>
        <p:nvSpPr>
          <p:cNvPr id="29" name="Input"/>
          <p:cNvSpPr/>
          <p:nvPr/>
        </p:nvSpPr>
        <p:spPr>
          <a:xfrm>
            <a:off x="5729474" y="3503144"/>
            <a:ext cx="250470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data3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Input"/>
          <p:cNvSpPr/>
          <p:nvPr/>
        </p:nvSpPr>
        <p:spPr>
          <a:xfrm>
            <a:off x="5729474" y="3885775"/>
            <a:ext cx="250470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data4</a:t>
            </a:r>
          </a:p>
        </p:txBody>
      </p:sp>
      <p:sp>
        <p:nvSpPr>
          <p:cNvPr id="31" name="Input"/>
          <p:cNvSpPr/>
          <p:nvPr/>
        </p:nvSpPr>
        <p:spPr>
          <a:xfrm>
            <a:off x="5729474" y="4246565"/>
            <a:ext cx="250470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input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299149" y="4727531"/>
            <a:ext cx="3365349" cy="60449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dirty="0" smtClean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rPr>
              <a:t>개인정보 수집 내용</a:t>
            </a:r>
            <a:endParaRPr lang="ko-KR" altLang="en-US" sz="900" dirty="0">
              <a:solidFill>
                <a:srgbClr val="5F5F5F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36" name="Checkbox"/>
          <p:cNvGrpSpPr/>
          <p:nvPr/>
        </p:nvGrpSpPr>
        <p:grpSpPr>
          <a:xfrm>
            <a:off x="5442104" y="5387590"/>
            <a:ext cx="1307792" cy="201978"/>
            <a:chOff x="863600" y="1269820"/>
            <a:chExt cx="1307792" cy="201978"/>
          </a:xfrm>
        </p:grpSpPr>
        <p:grpSp>
          <p:nvGrpSpPr>
            <p:cNvPr id="37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39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8" name="Text"/>
            <p:cNvSpPr txBox="1"/>
            <p:nvPr/>
          </p:nvSpPr>
          <p:spPr>
            <a:xfrm>
              <a:off x="1057304" y="1269820"/>
              <a:ext cx="1114088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개인정보 수집동의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2" name="Button"/>
          <p:cNvSpPr/>
          <p:nvPr/>
        </p:nvSpPr>
        <p:spPr>
          <a:xfrm>
            <a:off x="7823644" y="5372362"/>
            <a:ext cx="547968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모서리가 접힌 도형 42"/>
          <p:cNvSpPr/>
          <p:nvPr/>
        </p:nvSpPr>
        <p:spPr>
          <a:xfrm>
            <a:off x="8371612" y="5376339"/>
            <a:ext cx="248574" cy="500998"/>
          </a:xfrm>
          <a:prstGeom prst="foldedCorner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281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75875"/>
              </p:ext>
            </p:extLst>
          </p:nvPr>
        </p:nvGraphicFramePr>
        <p:xfrm>
          <a:off x="0" y="3159"/>
          <a:ext cx="12192000" cy="3048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329267"/>
                <a:gridCol w="3547533"/>
                <a:gridCol w="1058333"/>
                <a:gridCol w="2700867"/>
                <a:gridCol w="889000"/>
                <a:gridCol w="889000"/>
                <a:gridCol w="889000"/>
                <a:gridCol w="889000"/>
              </a:tblGrid>
              <a:tr h="245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스마트 항만 웹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/IOT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보안 취약점 진단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화면명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홈화면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about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화면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작성자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이하정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페이지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5/10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754733"/>
              </p:ext>
            </p:extLst>
          </p:nvPr>
        </p:nvGraphicFramePr>
        <p:xfrm>
          <a:off x="-1220" y="305443"/>
          <a:ext cx="2221819" cy="65525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1819"/>
              </a:tblGrid>
              <a:tr h="65525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2674262" y="773684"/>
            <a:ext cx="9009344" cy="5608309"/>
            <a:chOff x="258480" y="599055"/>
            <a:chExt cx="9009344" cy="5608309"/>
          </a:xfrm>
        </p:grpSpPr>
        <p:grpSp>
          <p:nvGrpSpPr>
            <p:cNvPr id="5" name="Browser" descr="&lt;SmartSettings&gt;&lt;SmartResize enabled=&quot;True&quot; minWidth=&quot;140&quot; minHeight=&quot;50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258481" y="599055"/>
              <a:ext cx="9009343" cy="5608309"/>
              <a:chOff x="595682" y="1261242"/>
              <a:chExt cx="6668463" cy="4352546"/>
            </a:xfrm>
          </p:grpSpPr>
          <p:sp>
            <p:nvSpPr>
              <p:cNvPr id="15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3" y="1676438"/>
                <a:ext cx="6668462" cy="393735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2" y="1261242"/>
                <a:ext cx="6668462" cy="4168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88072" y="1499936"/>
                <a:ext cx="110452" cy="87475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08055" y="1316536"/>
                <a:ext cx="72851" cy="73922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1263994" y="1451419"/>
                <a:ext cx="5758456" cy="18451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rPr>
                  <a:t>www.example.com</a:t>
                </a:r>
                <a:endParaRPr lang="en-US" sz="900" noProof="1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320340" y="1491927"/>
                <a:ext cx="69327" cy="103491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21" name="Navigation Buttons"/>
              <p:cNvGrpSpPr/>
              <p:nvPr/>
            </p:nvGrpSpPr>
            <p:grpSpPr>
              <a:xfrm>
                <a:off x="688880" y="1476524"/>
                <a:ext cx="474709" cy="134293"/>
                <a:chOff x="688880" y="1476524"/>
                <a:chExt cx="474709" cy="134293"/>
              </a:xfrm>
            </p:grpSpPr>
            <p:sp>
              <p:nvSpPr>
                <p:cNvPr id="22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688880" y="1496854"/>
                  <a:ext cx="112802" cy="93634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67484" y="1496854"/>
                  <a:ext cx="112802" cy="93634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1046087" y="1476524"/>
                  <a:ext cx="117502" cy="134293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cxnSp>
          <p:nvCxnSpPr>
            <p:cNvPr id="6" name="Line"/>
            <p:cNvCxnSpPr>
              <a:cxnSpLocks/>
            </p:cNvCxnSpPr>
            <p:nvPr/>
          </p:nvCxnSpPr>
          <p:spPr bwMode="auto">
            <a:xfrm>
              <a:off x="258481" y="1573823"/>
              <a:ext cx="9009342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Line"/>
            <p:cNvCxnSpPr>
              <a:cxnSpLocks/>
            </p:cNvCxnSpPr>
            <p:nvPr/>
          </p:nvCxnSpPr>
          <p:spPr bwMode="auto">
            <a:xfrm>
              <a:off x="262072" y="5794132"/>
              <a:ext cx="8996959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58480" y="1134041"/>
              <a:ext cx="1288966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4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home</a:t>
              </a:r>
              <a:endParaRPr lang="ko-KR" altLang="en-US" sz="9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203583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4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login</a:t>
              </a:r>
              <a:endParaRPr lang="ko-KR" altLang="en-US" sz="9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16867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4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about</a:t>
              </a:r>
              <a:endParaRPr lang="ko-KR" altLang="en-US" sz="9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291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1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진단하기</a:t>
              </a:r>
              <a:endParaRPr lang="ko-KR" altLang="en-US" sz="11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640519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err="1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알림광장</a:t>
              </a:r>
              <a:endParaRPr lang="ko-KR" altLang="en-US" sz="8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445747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도움말</a:t>
              </a:r>
              <a:endParaRPr lang="ko-KR" altLang="en-US" sz="8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7219" y="5855622"/>
              <a:ext cx="2774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Copyright ⓒ </a:t>
              </a:r>
              <a:r>
                <a:rPr lang="en-US" altLang="ko-KR" sz="1200" dirty="0" smtClean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2019. </a:t>
              </a:r>
              <a:r>
                <a:rPr lang="en-US" altLang="ko-KR" sz="1200" dirty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All Rights Reserved</a:t>
              </a:r>
              <a:r>
                <a:rPr lang="en-US" altLang="ko-KR" sz="1200" dirty="0" smtClean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.</a:t>
              </a:r>
              <a:endParaRPr lang="ko-KR" altLang="en-US" sz="1200" dirty="0">
                <a:latin typeface="Noto Sans CJK KR Thin" panose="020B0200000000000000" pitchFamily="34" charset="-127"/>
                <a:ea typeface="Noto Sans CJK KR Thin" panose="020B0200000000000000" pitchFamily="34" charset="-127"/>
              </a:endParaRPr>
            </a:p>
          </p:txBody>
        </p:sp>
      </p:grpSp>
      <p:grpSp>
        <p:nvGrpSpPr>
          <p:cNvPr id="27" name="Image"/>
          <p:cNvGrpSpPr>
            <a:grpSpLocks/>
          </p:cNvGrpSpPr>
          <p:nvPr/>
        </p:nvGrpSpPr>
        <p:grpSpPr bwMode="auto">
          <a:xfrm>
            <a:off x="3653303" y="2519235"/>
            <a:ext cx="2515346" cy="1238250"/>
            <a:chOff x="508000" y="1397000"/>
            <a:chExt cx="1008112" cy="1008112"/>
          </a:xfrm>
        </p:grpSpPr>
        <p:sp>
          <p:nvSpPr>
            <p:cNvPr id="28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77178" y="1981110"/>
            <a:ext cx="224489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프로젝트 목표</a:t>
            </a:r>
            <a:endParaRPr lang="ko-KR" altLang="en-US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grpSp>
        <p:nvGrpSpPr>
          <p:cNvPr id="31" name="Image"/>
          <p:cNvGrpSpPr>
            <a:grpSpLocks/>
          </p:cNvGrpSpPr>
          <p:nvPr/>
        </p:nvGrpSpPr>
        <p:grpSpPr bwMode="auto">
          <a:xfrm>
            <a:off x="3653303" y="4492194"/>
            <a:ext cx="2515346" cy="1238250"/>
            <a:chOff x="508000" y="1397000"/>
            <a:chExt cx="1008112" cy="1008112"/>
          </a:xfrm>
        </p:grpSpPr>
        <p:sp>
          <p:nvSpPr>
            <p:cNvPr id="32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577178" y="3954069"/>
            <a:ext cx="224489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프로젝트 기대효과</a:t>
            </a:r>
            <a:endParaRPr lang="ko-KR" altLang="en-US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sp>
        <p:nvSpPr>
          <p:cNvPr id="36" name="Body Copy"/>
          <p:cNvSpPr txBox="1"/>
          <p:nvPr/>
        </p:nvSpPr>
        <p:spPr>
          <a:xfrm>
            <a:off x="6865054" y="2311473"/>
            <a:ext cx="3429001" cy="14779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Nullam quis risus eget urna mollis ornare vel eu leo. Cum sociis natoque penatibus et magnis dis parturient montes, nascetur ridiculus mus.</a:t>
            </a: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Nullam id dolor id nibh ultricies vehicula. Cum sociis natoque penatibus et magnis dis parturient montes, </a:t>
            </a: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nascetur ridiculus mus. Donec ullamcorper nulla non metus auctor fringilla.</a:t>
            </a:r>
          </a:p>
        </p:txBody>
      </p:sp>
      <p:grpSp>
        <p:nvGrpSpPr>
          <p:cNvPr id="40" name="Cutout"/>
          <p:cNvGrpSpPr/>
          <p:nvPr/>
        </p:nvGrpSpPr>
        <p:grpSpPr>
          <a:xfrm>
            <a:off x="8452644" y="2505075"/>
            <a:ext cx="239713" cy="93345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41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Body Copy"/>
          <p:cNvSpPr txBox="1"/>
          <p:nvPr/>
        </p:nvSpPr>
        <p:spPr>
          <a:xfrm>
            <a:off x="6865054" y="4324427"/>
            <a:ext cx="3429001" cy="14779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Nullam quis risus eget urna mollis ornare vel eu leo. Cum sociis natoque penatibus et magnis dis parturient montes, nascetur ridiculus mus.</a:t>
            </a: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Nullam id dolor id nibh ultricies vehicula. Cum sociis natoque penatibus et magnis dis parturient montes, </a:t>
            </a: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nascetur ridiculus mus. Donec ullamcorper nulla non metus auctor fringilla.</a:t>
            </a:r>
          </a:p>
        </p:txBody>
      </p:sp>
      <p:grpSp>
        <p:nvGrpSpPr>
          <p:cNvPr id="44" name="Cutout"/>
          <p:cNvGrpSpPr/>
          <p:nvPr/>
        </p:nvGrpSpPr>
        <p:grpSpPr>
          <a:xfrm>
            <a:off x="8452644" y="4518029"/>
            <a:ext cx="239713" cy="93345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45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608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774576"/>
              </p:ext>
            </p:extLst>
          </p:nvPr>
        </p:nvGraphicFramePr>
        <p:xfrm>
          <a:off x="0" y="3159"/>
          <a:ext cx="12192000" cy="3048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329267"/>
                <a:gridCol w="3547533"/>
                <a:gridCol w="1058333"/>
                <a:gridCol w="2700867"/>
                <a:gridCol w="889000"/>
                <a:gridCol w="889000"/>
                <a:gridCol w="889000"/>
                <a:gridCol w="889000"/>
              </a:tblGrid>
              <a:tr h="245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스마트 항만 웹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/IOT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보안 취약점 진단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화면명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홈화면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&gt; 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진단하기 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웹 진단 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화면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작성자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이하정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페이지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6/10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993206"/>
              </p:ext>
            </p:extLst>
          </p:nvPr>
        </p:nvGraphicFramePr>
        <p:xfrm>
          <a:off x="-1220" y="305443"/>
          <a:ext cx="2221819" cy="665245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9908"/>
                <a:gridCol w="1921911"/>
              </a:tblGrid>
              <a:tr h="381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보고서 표시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보고서 출력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889251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2674262" y="773684"/>
            <a:ext cx="9009344" cy="5608309"/>
            <a:chOff x="258480" y="599055"/>
            <a:chExt cx="9009344" cy="5608309"/>
          </a:xfrm>
        </p:grpSpPr>
        <p:grpSp>
          <p:nvGrpSpPr>
            <p:cNvPr id="5" name="Browser" descr="&lt;SmartSettings&gt;&lt;SmartResize enabled=&quot;True&quot; minWidth=&quot;140&quot; minHeight=&quot;50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258481" y="599055"/>
              <a:ext cx="9009343" cy="5608309"/>
              <a:chOff x="595682" y="1261242"/>
              <a:chExt cx="6668463" cy="4352546"/>
            </a:xfrm>
          </p:grpSpPr>
          <p:sp>
            <p:nvSpPr>
              <p:cNvPr id="15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3" y="1676438"/>
                <a:ext cx="6668462" cy="393735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2" y="1261242"/>
                <a:ext cx="6668462" cy="4168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88072" y="1499936"/>
                <a:ext cx="110452" cy="87475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08055" y="1316536"/>
                <a:ext cx="72851" cy="73922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1263994" y="1451419"/>
                <a:ext cx="5758456" cy="18451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rPr>
                  <a:t>www.example.com</a:t>
                </a:r>
                <a:endParaRPr lang="en-US" sz="900" noProof="1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320340" y="1491927"/>
                <a:ext cx="69327" cy="103491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21" name="Navigation Buttons"/>
              <p:cNvGrpSpPr/>
              <p:nvPr/>
            </p:nvGrpSpPr>
            <p:grpSpPr>
              <a:xfrm>
                <a:off x="688880" y="1476524"/>
                <a:ext cx="474709" cy="134293"/>
                <a:chOff x="688880" y="1476524"/>
                <a:chExt cx="474709" cy="134293"/>
              </a:xfrm>
            </p:grpSpPr>
            <p:sp>
              <p:nvSpPr>
                <p:cNvPr id="22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688880" y="1496854"/>
                  <a:ext cx="112802" cy="93634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67484" y="1496854"/>
                  <a:ext cx="112802" cy="93634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1046087" y="1476524"/>
                  <a:ext cx="117502" cy="134293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cxnSp>
          <p:nvCxnSpPr>
            <p:cNvPr id="6" name="Line"/>
            <p:cNvCxnSpPr>
              <a:cxnSpLocks/>
            </p:cNvCxnSpPr>
            <p:nvPr/>
          </p:nvCxnSpPr>
          <p:spPr bwMode="auto">
            <a:xfrm>
              <a:off x="258481" y="1573823"/>
              <a:ext cx="9009342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Line"/>
            <p:cNvCxnSpPr>
              <a:cxnSpLocks/>
            </p:cNvCxnSpPr>
            <p:nvPr/>
          </p:nvCxnSpPr>
          <p:spPr bwMode="auto">
            <a:xfrm>
              <a:off x="262072" y="5794132"/>
              <a:ext cx="8996959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58480" y="1134041"/>
              <a:ext cx="1288966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4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home</a:t>
              </a:r>
              <a:endParaRPr lang="ko-KR" altLang="en-US" sz="9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203583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4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login</a:t>
              </a:r>
              <a:endParaRPr lang="ko-KR" altLang="en-US" sz="9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16867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4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about</a:t>
              </a:r>
              <a:endParaRPr lang="ko-KR" altLang="en-US" sz="9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291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1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진단하기</a:t>
              </a:r>
              <a:endParaRPr lang="ko-KR" altLang="en-US" sz="11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640519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err="1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알림광장</a:t>
              </a:r>
              <a:endParaRPr lang="ko-KR" altLang="en-US" sz="8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445747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도움말</a:t>
              </a:r>
              <a:endParaRPr lang="ko-KR" altLang="en-US" sz="8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7219" y="5855622"/>
              <a:ext cx="2774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Copyright ⓒ </a:t>
              </a:r>
              <a:r>
                <a:rPr lang="en-US" altLang="ko-KR" sz="1200" dirty="0" smtClean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2019. </a:t>
              </a:r>
              <a:r>
                <a:rPr lang="en-US" altLang="ko-KR" sz="1200" dirty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All Rights Reserved</a:t>
              </a:r>
              <a:r>
                <a:rPr lang="en-US" altLang="ko-KR" sz="1200" dirty="0" smtClean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.</a:t>
              </a:r>
              <a:endParaRPr lang="ko-KR" altLang="en-US" sz="1200" dirty="0">
                <a:latin typeface="Noto Sans CJK KR Thin" panose="020B0200000000000000" pitchFamily="34" charset="-127"/>
                <a:ea typeface="Noto Sans CJK KR Thin" panose="020B0200000000000000" pitchFamily="34" charset="-127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726786" y="2345729"/>
            <a:ext cx="89012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웹 진단</a:t>
            </a:r>
            <a:endParaRPr lang="ko-KR" altLang="en-US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971433"/>
              </p:ext>
            </p:extLst>
          </p:nvPr>
        </p:nvGraphicFramePr>
        <p:xfrm>
          <a:off x="3577178" y="3059224"/>
          <a:ext cx="4950465" cy="13289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63889"/>
                <a:gridCol w="2193288"/>
                <a:gridCol w="219328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Site </a:t>
                      </a:r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Date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Mark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2019.06.03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Jacob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2019.06.03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Larry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2019.06.03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5" name="Checkbox"/>
          <p:cNvGrpSpPr/>
          <p:nvPr/>
        </p:nvGrpSpPr>
        <p:grpSpPr>
          <a:xfrm>
            <a:off x="8766529" y="3451836"/>
            <a:ext cx="773991" cy="201978"/>
            <a:chOff x="863600" y="1269820"/>
            <a:chExt cx="773991" cy="201978"/>
          </a:xfrm>
        </p:grpSpPr>
        <p:grpSp>
          <p:nvGrpSpPr>
            <p:cNvPr id="46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48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7" name="Text"/>
            <p:cNvSpPr txBox="1"/>
            <p:nvPr/>
          </p:nvSpPr>
          <p:spPr>
            <a:xfrm>
              <a:off x="1057304" y="1269820"/>
              <a:ext cx="580287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</a:p>
          </p:txBody>
        </p:sp>
      </p:grpSp>
      <p:grpSp>
        <p:nvGrpSpPr>
          <p:cNvPr id="50" name="Checkbox"/>
          <p:cNvGrpSpPr/>
          <p:nvPr/>
        </p:nvGrpSpPr>
        <p:grpSpPr>
          <a:xfrm>
            <a:off x="8776054" y="3748759"/>
            <a:ext cx="773991" cy="201978"/>
            <a:chOff x="863600" y="1269820"/>
            <a:chExt cx="773991" cy="201978"/>
          </a:xfrm>
        </p:grpSpPr>
        <p:grpSp>
          <p:nvGrpSpPr>
            <p:cNvPr id="51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53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2" name="Text"/>
            <p:cNvSpPr txBox="1"/>
            <p:nvPr/>
          </p:nvSpPr>
          <p:spPr>
            <a:xfrm>
              <a:off x="1057304" y="1269820"/>
              <a:ext cx="580287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</a:p>
          </p:txBody>
        </p:sp>
      </p:grpSp>
      <p:grpSp>
        <p:nvGrpSpPr>
          <p:cNvPr id="133" name="Checkbox"/>
          <p:cNvGrpSpPr/>
          <p:nvPr/>
        </p:nvGrpSpPr>
        <p:grpSpPr>
          <a:xfrm>
            <a:off x="8766529" y="4081853"/>
            <a:ext cx="773991" cy="201978"/>
            <a:chOff x="863600" y="1269820"/>
            <a:chExt cx="773991" cy="201978"/>
          </a:xfrm>
        </p:grpSpPr>
        <p:grpSp>
          <p:nvGrpSpPr>
            <p:cNvPr id="134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136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7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5" name="Text"/>
            <p:cNvSpPr txBox="1"/>
            <p:nvPr/>
          </p:nvSpPr>
          <p:spPr>
            <a:xfrm>
              <a:off x="1057304" y="1269820"/>
              <a:ext cx="580287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</a:p>
          </p:txBody>
        </p:sp>
      </p:grpSp>
      <p:sp>
        <p:nvSpPr>
          <p:cNvPr id="138" name="Button"/>
          <p:cNvSpPr/>
          <p:nvPr/>
        </p:nvSpPr>
        <p:spPr>
          <a:xfrm>
            <a:off x="3653303" y="4688967"/>
            <a:ext cx="2711838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진단보고서 확인</a:t>
            </a:r>
            <a:endParaRPr lang="en-US" sz="13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Button"/>
          <p:cNvSpPr/>
          <p:nvPr/>
        </p:nvSpPr>
        <p:spPr>
          <a:xfrm>
            <a:off x="6945877" y="4688967"/>
            <a:ext cx="2711838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진단보고서 출력</a:t>
            </a:r>
            <a:endParaRPr lang="en-US" sz="13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모서리가 접힌 도형 139"/>
          <p:cNvSpPr/>
          <p:nvPr/>
        </p:nvSpPr>
        <p:spPr>
          <a:xfrm>
            <a:off x="6365141" y="4716909"/>
            <a:ext cx="248574" cy="500998"/>
          </a:xfrm>
          <a:prstGeom prst="foldedCorner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1" name="모서리가 접힌 도형 140"/>
          <p:cNvSpPr/>
          <p:nvPr/>
        </p:nvSpPr>
        <p:spPr>
          <a:xfrm>
            <a:off x="9657715" y="4699981"/>
            <a:ext cx="248574" cy="500998"/>
          </a:xfrm>
          <a:prstGeom prst="foldedCorner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314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6664"/>
              </p:ext>
            </p:extLst>
          </p:nvPr>
        </p:nvGraphicFramePr>
        <p:xfrm>
          <a:off x="0" y="3159"/>
          <a:ext cx="12192000" cy="3048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329267"/>
                <a:gridCol w="3547533"/>
                <a:gridCol w="1058333"/>
                <a:gridCol w="2700867"/>
                <a:gridCol w="889000"/>
                <a:gridCol w="889000"/>
                <a:gridCol w="889000"/>
                <a:gridCol w="889000"/>
              </a:tblGrid>
              <a:tr h="245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스마트 항만 웹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/IOT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보안 취약점 진단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화면명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홈화면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&gt; 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진단하기 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IoT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진단 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화면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작성자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이하정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페이지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7/10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-1220" y="305443"/>
          <a:ext cx="2221819" cy="665245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9908"/>
                <a:gridCol w="1921911"/>
              </a:tblGrid>
              <a:tr h="381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보고서 표시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보고서 출력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889251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2674262" y="773684"/>
            <a:ext cx="9009344" cy="5608309"/>
            <a:chOff x="258480" y="599055"/>
            <a:chExt cx="9009344" cy="5608309"/>
          </a:xfrm>
        </p:grpSpPr>
        <p:grpSp>
          <p:nvGrpSpPr>
            <p:cNvPr id="5" name="Browser" descr="&lt;SmartSettings&gt;&lt;SmartResize enabled=&quot;True&quot; minWidth=&quot;140&quot; minHeight=&quot;50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258481" y="599055"/>
              <a:ext cx="9009343" cy="5608309"/>
              <a:chOff x="595682" y="1261242"/>
              <a:chExt cx="6668463" cy="4352546"/>
            </a:xfrm>
          </p:grpSpPr>
          <p:sp>
            <p:nvSpPr>
              <p:cNvPr id="15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3" y="1676438"/>
                <a:ext cx="6668462" cy="393735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2" y="1261242"/>
                <a:ext cx="6668462" cy="4168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88072" y="1499936"/>
                <a:ext cx="110452" cy="87475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08055" y="1316536"/>
                <a:ext cx="72851" cy="73922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1263994" y="1451419"/>
                <a:ext cx="5758456" cy="18451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rPr>
                  <a:t>www.example.com</a:t>
                </a:r>
                <a:endParaRPr lang="en-US" sz="900" noProof="1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320340" y="1491927"/>
                <a:ext cx="69327" cy="103491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21" name="Navigation Buttons"/>
              <p:cNvGrpSpPr/>
              <p:nvPr/>
            </p:nvGrpSpPr>
            <p:grpSpPr>
              <a:xfrm>
                <a:off x="688880" y="1476524"/>
                <a:ext cx="474709" cy="134293"/>
                <a:chOff x="688880" y="1476524"/>
                <a:chExt cx="474709" cy="134293"/>
              </a:xfrm>
            </p:grpSpPr>
            <p:sp>
              <p:nvSpPr>
                <p:cNvPr id="22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688880" y="1496854"/>
                  <a:ext cx="112802" cy="93634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67484" y="1496854"/>
                  <a:ext cx="112802" cy="93634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1046087" y="1476524"/>
                  <a:ext cx="117502" cy="134293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cxnSp>
          <p:nvCxnSpPr>
            <p:cNvPr id="6" name="Line"/>
            <p:cNvCxnSpPr>
              <a:cxnSpLocks/>
            </p:cNvCxnSpPr>
            <p:nvPr/>
          </p:nvCxnSpPr>
          <p:spPr bwMode="auto">
            <a:xfrm>
              <a:off x="258481" y="1573823"/>
              <a:ext cx="9009342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Line"/>
            <p:cNvCxnSpPr>
              <a:cxnSpLocks/>
            </p:cNvCxnSpPr>
            <p:nvPr/>
          </p:nvCxnSpPr>
          <p:spPr bwMode="auto">
            <a:xfrm>
              <a:off x="262072" y="5794132"/>
              <a:ext cx="8996959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58480" y="1134041"/>
              <a:ext cx="1288966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4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home</a:t>
              </a:r>
              <a:endParaRPr lang="ko-KR" altLang="en-US" sz="9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203583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4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login</a:t>
              </a:r>
              <a:endParaRPr lang="ko-KR" altLang="en-US" sz="9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16867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4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about</a:t>
              </a:r>
              <a:endParaRPr lang="ko-KR" altLang="en-US" sz="9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291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1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진단하기</a:t>
              </a:r>
              <a:endParaRPr lang="ko-KR" altLang="en-US" sz="11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640519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err="1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알림광장</a:t>
              </a:r>
              <a:endParaRPr lang="ko-KR" altLang="en-US" sz="8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445747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도움말</a:t>
              </a:r>
              <a:endParaRPr lang="ko-KR" altLang="en-US" sz="8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7219" y="5855622"/>
              <a:ext cx="2774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Copyright ⓒ </a:t>
              </a:r>
              <a:r>
                <a:rPr lang="en-US" altLang="ko-KR" sz="1200" dirty="0" smtClean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2019. </a:t>
              </a:r>
              <a:r>
                <a:rPr lang="en-US" altLang="ko-KR" sz="1200" dirty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All Rights Reserved</a:t>
              </a:r>
              <a:r>
                <a:rPr lang="en-US" altLang="ko-KR" sz="1200" dirty="0" smtClean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.</a:t>
              </a:r>
              <a:endParaRPr lang="ko-KR" altLang="en-US" sz="1200" dirty="0">
                <a:latin typeface="Noto Sans CJK KR Thin" panose="020B0200000000000000" pitchFamily="34" charset="-127"/>
                <a:ea typeface="Noto Sans CJK KR Thin" panose="020B0200000000000000" pitchFamily="34" charset="-127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673508" y="2368369"/>
            <a:ext cx="10056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IoT</a:t>
            </a:r>
            <a:r>
              <a:rPr lang="ko-KR" altLang="en-US" dirty="0" smtClean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 진단</a:t>
            </a:r>
            <a:endParaRPr lang="ko-KR" altLang="en-US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205452"/>
              </p:ext>
            </p:extLst>
          </p:nvPr>
        </p:nvGraphicFramePr>
        <p:xfrm>
          <a:off x="3577178" y="3059224"/>
          <a:ext cx="4950465" cy="13289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63889"/>
                <a:gridCol w="2193288"/>
                <a:gridCol w="219328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IoT</a:t>
                      </a:r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Date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Mark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2019.06.03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Jacob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2019.06.03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Larry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2019.06.03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5" name="Checkbox"/>
          <p:cNvGrpSpPr/>
          <p:nvPr/>
        </p:nvGrpSpPr>
        <p:grpSpPr>
          <a:xfrm>
            <a:off x="8766529" y="3451836"/>
            <a:ext cx="773991" cy="201978"/>
            <a:chOff x="863600" y="1269820"/>
            <a:chExt cx="773991" cy="201978"/>
          </a:xfrm>
        </p:grpSpPr>
        <p:grpSp>
          <p:nvGrpSpPr>
            <p:cNvPr id="46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48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7" name="Text"/>
            <p:cNvSpPr txBox="1"/>
            <p:nvPr/>
          </p:nvSpPr>
          <p:spPr>
            <a:xfrm>
              <a:off x="1057304" y="1269820"/>
              <a:ext cx="580287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</a:p>
          </p:txBody>
        </p:sp>
      </p:grpSp>
      <p:grpSp>
        <p:nvGrpSpPr>
          <p:cNvPr id="50" name="Checkbox"/>
          <p:cNvGrpSpPr/>
          <p:nvPr/>
        </p:nvGrpSpPr>
        <p:grpSpPr>
          <a:xfrm>
            <a:off x="8776054" y="3748759"/>
            <a:ext cx="773991" cy="201978"/>
            <a:chOff x="863600" y="1269820"/>
            <a:chExt cx="773991" cy="201978"/>
          </a:xfrm>
        </p:grpSpPr>
        <p:grpSp>
          <p:nvGrpSpPr>
            <p:cNvPr id="51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53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2" name="Text"/>
            <p:cNvSpPr txBox="1"/>
            <p:nvPr/>
          </p:nvSpPr>
          <p:spPr>
            <a:xfrm>
              <a:off x="1057304" y="1269820"/>
              <a:ext cx="580287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</a:p>
          </p:txBody>
        </p:sp>
      </p:grpSp>
      <p:grpSp>
        <p:nvGrpSpPr>
          <p:cNvPr id="133" name="Checkbox"/>
          <p:cNvGrpSpPr/>
          <p:nvPr/>
        </p:nvGrpSpPr>
        <p:grpSpPr>
          <a:xfrm>
            <a:off x="8766529" y="4081853"/>
            <a:ext cx="773991" cy="201978"/>
            <a:chOff x="863600" y="1269820"/>
            <a:chExt cx="773991" cy="201978"/>
          </a:xfrm>
        </p:grpSpPr>
        <p:grpSp>
          <p:nvGrpSpPr>
            <p:cNvPr id="134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136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7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5" name="Text"/>
            <p:cNvSpPr txBox="1"/>
            <p:nvPr/>
          </p:nvSpPr>
          <p:spPr>
            <a:xfrm>
              <a:off x="1057304" y="1269820"/>
              <a:ext cx="580287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</a:p>
          </p:txBody>
        </p:sp>
      </p:grpSp>
      <p:sp>
        <p:nvSpPr>
          <p:cNvPr id="138" name="Button"/>
          <p:cNvSpPr/>
          <p:nvPr/>
        </p:nvSpPr>
        <p:spPr>
          <a:xfrm>
            <a:off x="3653303" y="4688967"/>
            <a:ext cx="2711838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진단보고서 확인</a:t>
            </a:r>
            <a:endParaRPr lang="en-US" sz="13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Button"/>
          <p:cNvSpPr/>
          <p:nvPr/>
        </p:nvSpPr>
        <p:spPr>
          <a:xfrm>
            <a:off x="6945877" y="4688967"/>
            <a:ext cx="2711838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진단보고서 출력</a:t>
            </a:r>
            <a:endParaRPr lang="en-US" sz="13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모서리가 접힌 도형 139"/>
          <p:cNvSpPr/>
          <p:nvPr/>
        </p:nvSpPr>
        <p:spPr>
          <a:xfrm>
            <a:off x="6365141" y="4716909"/>
            <a:ext cx="248574" cy="500998"/>
          </a:xfrm>
          <a:prstGeom prst="foldedCorner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1" name="모서리가 접힌 도형 140"/>
          <p:cNvSpPr/>
          <p:nvPr/>
        </p:nvSpPr>
        <p:spPr>
          <a:xfrm>
            <a:off x="9657715" y="4699981"/>
            <a:ext cx="248574" cy="500998"/>
          </a:xfrm>
          <a:prstGeom prst="foldedCorner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578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0431"/>
              </p:ext>
            </p:extLst>
          </p:nvPr>
        </p:nvGraphicFramePr>
        <p:xfrm>
          <a:off x="0" y="3159"/>
          <a:ext cx="12192000" cy="3048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329267"/>
                <a:gridCol w="3547533"/>
                <a:gridCol w="1058333"/>
                <a:gridCol w="2700867"/>
                <a:gridCol w="889000"/>
                <a:gridCol w="889000"/>
                <a:gridCol w="889000"/>
                <a:gridCol w="889000"/>
              </a:tblGrid>
              <a:tr h="245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스마트 항만 웹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/IOT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보안 취약점 진단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화면명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홈화면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도움말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문의 화면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작성자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이하정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페이지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8/10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336387"/>
              </p:ext>
            </p:extLst>
          </p:nvPr>
        </p:nvGraphicFramePr>
        <p:xfrm>
          <a:off x="-1220" y="305443"/>
          <a:ext cx="2221819" cy="665245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9908"/>
                <a:gridCol w="1921911"/>
              </a:tblGrid>
              <a:tr h="381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회사로 전화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회사로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메일보내기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889251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2674262" y="773684"/>
            <a:ext cx="9009344" cy="5608309"/>
            <a:chOff x="258480" y="599055"/>
            <a:chExt cx="9009344" cy="5608309"/>
          </a:xfrm>
        </p:grpSpPr>
        <p:grpSp>
          <p:nvGrpSpPr>
            <p:cNvPr id="56" name="Browser" descr="&lt;SmartSettings&gt;&lt;SmartResize enabled=&quot;True&quot; minWidth=&quot;140&quot; minHeight=&quot;50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258481" y="599055"/>
              <a:ext cx="9009343" cy="5608309"/>
              <a:chOff x="595682" y="1261242"/>
              <a:chExt cx="6668463" cy="4352546"/>
            </a:xfrm>
          </p:grpSpPr>
          <p:sp>
            <p:nvSpPr>
              <p:cNvPr id="6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3" y="1676438"/>
                <a:ext cx="6668462" cy="393735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2" y="1261242"/>
                <a:ext cx="6668462" cy="4168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88072" y="1499936"/>
                <a:ext cx="110452" cy="87475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08055" y="1316536"/>
                <a:ext cx="72851" cy="73922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1263994" y="1451419"/>
                <a:ext cx="5758456" cy="18451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rPr>
                  <a:t>www.example.com</a:t>
                </a:r>
                <a:endParaRPr lang="en-US" sz="900" noProof="1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320340" y="1491927"/>
                <a:ext cx="69327" cy="103491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72" name="Navigation Buttons"/>
              <p:cNvGrpSpPr/>
              <p:nvPr/>
            </p:nvGrpSpPr>
            <p:grpSpPr>
              <a:xfrm>
                <a:off x="688880" y="1476524"/>
                <a:ext cx="474709" cy="134293"/>
                <a:chOff x="688880" y="1476524"/>
                <a:chExt cx="474709" cy="134293"/>
              </a:xfrm>
            </p:grpSpPr>
            <p:sp>
              <p:nvSpPr>
                <p:cNvPr id="7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688880" y="1496854"/>
                  <a:ext cx="112802" cy="93634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67484" y="1496854"/>
                  <a:ext cx="112802" cy="93634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1046087" y="1476524"/>
                  <a:ext cx="117502" cy="134293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cxnSp>
          <p:nvCxnSpPr>
            <p:cNvPr id="57" name="Line"/>
            <p:cNvCxnSpPr>
              <a:cxnSpLocks/>
            </p:cNvCxnSpPr>
            <p:nvPr/>
          </p:nvCxnSpPr>
          <p:spPr bwMode="auto">
            <a:xfrm>
              <a:off x="258481" y="1573823"/>
              <a:ext cx="9009342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Line"/>
            <p:cNvCxnSpPr>
              <a:cxnSpLocks/>
            </p:cNvCxnSpPr>
            <p:nvPr/>
          </p:nvCxnSpPr>
          <p:spPr bwMode="auto">
            <a:xfrm>
              <a:off x="262072" y="5794132"/>
              <a:ext cx="8996959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258480" y="1134041"/>
              <a:ext cx="1288966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4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home</a:t>
              </a:r>
              <a:endParaRPr lang="ko-KR" altLang="en-US" sz="9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203583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4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login</a:t>
              </a:r>
              <a:endParaRPr lang="ko-KR" altLang="en-US" sz="9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016867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4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about</a:t>
              </a:r>
              <a:endParaRPr lang="ko-KR" altLang="en-US" sz="9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835291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1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진단하기</a:t>
              </a:r>
              <a:endParaRPr lang="ko-KR" altLang="en-US" sz="11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640519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err="1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알림광장</a:t>
              </a:r>
              <a:endParaRPr lang="ko-KR" altLang="en-US" sz="8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445747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도움말</a:t>
              </a:r>
              <a:endParaRPr lang="ko-KR" altLang="en-US" sz="8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47219" y="5855622"/>
              <a:ext cx="2774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Copyright ⓒ </a:t>
              </a:r>
              <a:r>
                <a:rPr lang="en-US" altLang="ko-KR" sz="1200" dirty="0" smtClean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2019. </a:t>
              </a:r>
              <a:r>
                <a:rPr lang="en-US" altLang="ko-KR" sz="1200" dirty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All Rights Reserved</a:t>
              </a:r>
              <a:r>
                <a:rPr lang="en-US" altLang="ko-KR" sz="1200" dirty="0" smtClean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.</a:t>
              </a:r>
              <a:endParaRPr lang="ko-KR" altLang="en-US" sz="1200" dirty="0">
                <a:latin typeface="Noto Sans CJK KR Thin" panose="020B0200000000000000" pitchFamily="34" charset="-127"/>
                <a:ea typeface="Noto Sans CJK KR Thin" panose="020B0200000000000000" pitchFamily="34" charset="-127"/>
              </a:endParaRPr>
            </a:p>
          </p:txBody>
        </p:sp>
      </p:grpSp>
      <p:grpSp>
        <p:nvGrpSpPr>
          <p:cNvPr id="76" name="Image"/>
          <p:cNvGrpSpPr/>
          <p:nvPr/>
        </p:nvGrpSpPr>
        <p:grpSpPr>
          <a:xfrm>
            <a:off x="4981575" y="3019425"/>
            <a:ext cx="1333500" cy="1333500"/>
            <a:chOff x="9600101" y="1622168"/>
            <a:chExt cx="1333500" cy="1333500"/>
          </a:xfrm>
        </p:grpSpPr>
        <p:sp>
          <p:nvSpPr>
            <p:cNvPr id="77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78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Image"/>
          <p:cNvGrpSpPr/>
          <p:nvPr/>
        </p:nvGrpSpPr>
        <p:grpSpPr>
          <a:xfrm>
            <a:off x="8432649" y="3019425"/>
            <a:ext cx="1333500" cy="1333500"/>
            <a:chOff x="9600101" y="1622168"/>
            <a:chExt cx="1333500" cy="1333500"/>
          </a:xfrm>
        </p:grpSpPr>
        <p:sp>
          <p:nvSpPr>
            <p:cNvPr id="81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2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Button"/>
          <p:cNvSpPr/>
          <p:nvPr/>
        </p:nvSpPr>
        <p:spPr>
          <a:xfrm>
            <a:off x="5279692" y="4569130"/>
            <a:ext cx="737265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전화번호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Button"/>
          <p:cNvSpPr/>
          <p:nvPr/>
        </p:nvSpPr>
        <p:spPr>
          <a:xfrm>
            <a:off x="8862330" y="4569130"/>
            <a:ext cx="605701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모서리가 접힌 도형 85"/>
          <p:cNvSpPr/>
          <p:nvPr/>
        </p:nvSpPr>
        <p:spPr>
          <a:xfrm>
            <a:off x="6016957" y="4569130"/>
            <a:ext cx="248574" cy="500998"/>
          </a:xfrm>
          <a:prstGeom prst="foldedCorner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7" name="모서리가 접힌 도형 86"/>
          <p:cNvSpPr/>
          <p:nvPr/>
        </p:nvSpPr>
        <p:spPr>
          <a:xfrm>
            <a:off x="9468031" y="4569130"/>
            <a:ext cx="248574" cy="500998"/>
          </a:xfrm>
          <a:prstGeom prst="foldedCorner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40513" y="2155064"/>
            <a:ext cx="65321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문의</a:t>
            </a:r>
            <a:endParaRPr lang="ko-KR" altLang="en-US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519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764136"/>
              </p:ext>
            </p:extLst>
          </p:nvPr>
        </p:nvGraphicFramePr>
        <p:xfrm>
          <a:off x="0" y="3159"/>
          <a:ext cx="12192000" cy="3048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329267"/>
                <a:gridCol w="3547533"/>
                <a:gridCol w="1058333"/>
                <a:gridCol w="2700867"/>
                <a:gridCol w="889000"/>
                <a:gridCol w="889000"/>
                <a:gridCol w="889000"/>
                <a:gridCol w="889000"/>
              </a:tblGrid>
              <a:tr h="245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스마트 항만 웹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/IOT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보안 취약점 진단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화면명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홈화면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알림광장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공지사항 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화면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작성자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이하정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페이지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9/10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78806"/>
              </p:ext>
            </p:extLst>
          </p:nvPr>
        </p:nvGraphicFramePr>
        <p:xfrm>
          <a:off x="-1220" y="305443"/>
          <a:ext cx="2221819" cy="66719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9908"/>
                <a:gridCol w="1921911"/>
              </a:tblGrid>
              <a:tr h="39874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관리자 권한이 있으면 글 작성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153814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2674262" y="773684"/>
            <a:ext cx="9009344" cy="5608309"/>
            <a:chOff x="258480" y="599055"/>
            <a:chExt cx="9009344" cy="5608309"/>
          </a:xfrm>
        </p:grpSpPr>
        <p:grpSp>
          <p:nvGrpSpPr>
            <p:cNvPr id="5" name="Browser" descr="&lt;SmartSettings&gt;&lt;SmartResize enabled=&quot;True&quot; minWidth=&quot;140&quot; minHeight=&quot;50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258481" y="599055"/>
              <a:ext cx="9009343" cy="5608309"/>
              <a:chOff x="595682" y="1261242"/>
              <a:chExt cx="6668463" cy="4352546"/>
            </a:xfrm>
          </p:grpSpPr>
          <p:sp>
            <p:nvSpPr>
              <p:cNvPr id="15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3" y="1676438"/>
                <a:ext cx="6668462" cy="393735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2" y="1261242"/>
                <a:ext cx="6668462" cy="4168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88072" y="1499936"/>
                <a:ext cx="110452" cy="87475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08055" y="1316536"/>
                <a:ext cx="72851" cy="73922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1263994" y="1451419"/>
                <a:ext cx="5758456" cy="18451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rPr>
                  <a:t>www.example.com</a:t>
                </a:r>
                <a:endParaRPr lang="en-US" sz="900" noProof="1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320340" y="1491927"/>
                <a:ext cx="69327" cy="103491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21" name="Navigation Buttons"/>
              <p:cNvGrpSpPr/>
              <p:nvPr/>
            </p:nvGrpSpPr>
            <p:grpSpPr>
              <a:xfrm>
                <a:off x="688880" y="1476524"/>
                <a:ext cx="474709" cy="134293"/>
                <a:chOff x="688880" y="1476524"/>
                <a:chExt cx="474709" cy="134293"/>
              </a:xfrm>
            </p:grpSpPr>
            <p:sp>
              <p:nvSpPr>
                <p:cNvPr id="22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688880" y="1496854"/>
                  <a:ext cx="112802" cy="93634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67484" y="1496854"/>
                  <a:ext cx="112802" cy="93634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1046087" y="1476524"/>
                  <a:ext cx="117502" cy="134293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cxnSp>
          <p:nvCxnSpPr>
            <p:cNvPr id="6" name="Line"/>
            <p:cNvCxnSpPr>
              <a:cxnSpLocks/>
            </p:cNvCxnSpPr>
            <p:nvPr/>
          </p:nvCxnSpPr>
          <p:spPr bwMode="auto">
            <a:xfrm>
              <a:off x="258481" y="1573823"/>
              <a:ext cx="9009342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Line"/>
            <p:cNvCxnSpPr>
              <a:cxnSpLocks/>
            </p:cNvCxnSpPr>
            <p:nvPr/>
          </p:nvCxnSpPr>
          <p:spPr bwMode="auto">
            <a:xfrm>
              <a:off x="262072" y="5794132"/>
              <a:ext cx="8996959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58480" y="1134041"/>
              <a:ext cx="1288966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4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home</a:t>
              </a:r>
              <a:endParaRPr lang="ko-KR" altLang="en-US" sz="9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203583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4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login</a:t>
              </a:r>
              <a:endParaRPr lang="ko-KR" altLang="en-US" sz="9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16867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4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about</a:t>
              </a:r>
              <a:endParaRPr lang="ko-KR" altLang="en-US" sz="9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291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1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진단하기</a:t>
              </a:r>
              <a:endParaRPr lang="ko-KR" altLang="en-US" sz="11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640519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err="1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알림광장</a:t>
              </a:r>
              <a:endParaRPr lang="ko-KR" altLang="en-US" sz="8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445747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도움말</a:t>
              </a:r>
              <a:endParaRPr lang="ko-KR" altLang="en-US" sz="8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7219" y="5855622"/>
              <a:ext cx="2774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Copyright ⓒ </a:t>
              </a:r>
              <a:r>
                <a:rPr lang="en-US" altLang="ko-KR" sz="1200" dirty="0" smtClean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2019. </a:t>
              </a:r>
              <a:r>
                <a:rPr lang="en-US" altLang="ko-KR" sz="1200" dirty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All Rights Reserved</a:t>
              </a:r>
              <a:r>
                <a:rPr lang="en-US" altLang="ko-KR" sz="1200" dirty="0" smtClean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.</a:t>
              </a:r>
              <a:endParaRPr lang="ko-KR" altLang="en-US" sz="1200" dirty="0">
                <a:latin typeface="Noto Sans CJK KR Thin" panose="020B0200000000000000" pitchFamily="34" charset="-127"/>
                <a:ea typeface="Noto Sans CJK KR Thin" panose="020B0200000000000000" pitchFamily="34" charset="-127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673507" y="2368369"/>
            <a:ext cx="114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공지사항</a:t>
            </a:r>
            <a:endParaRPr lang="ko-KR" altLang="en-US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754002"/>
              </p:ext>
            </p:extLst>
          </p:nvPr>
        </p:nvGraphicFramePr>
        <p:xfrm>
          <a:off x="3577178" y="2852413"/>
          <a:ext cx="6938422" cy="188151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90330"/>
                <a:gridCol w="4909842"/>
                <a:gridCol w="1238250"/>
              </a:tblGrid>
              <a:tr h="47037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Date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37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Mark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2019.06.03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37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Jacob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2019.06.03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37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Larry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2019.06.03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Button"/>
          <p:cNvSpPr/>
          <p:nvPr/>
        </p:nvSpPr>
        <p:spPr>
          <a:xfrm>
            <a:off x="3621868" y="5073955"/>
            <a:ext cx="643640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글</a:t>
            </a:r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작성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모서리가 접힌 도형 55"/>
          <p:cNvSpPr/>
          <p:nvPr/>
        </p:nvSpPr>
        <p:spPr>
          <a:xfrm>
            <a:off x="4265508" y="5090112"/>
            <a:ext cx="248574" cy="500998"/>
          </a:xfrm>
          <a:prstGeom prst="foldedCorner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73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162379"/>
              </p:ext>
            </p:extLst>
          </p:nvPr>
        </p:nvGraphicFramePr>
        <p:xfrm>
          <a:off x="0" y="3159"/>
          <a:ext cx="12192000" cy="3048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329267"/>
                <a:gridCol w="3547533"/>
                <a:gridCol w="1058333"/>
                <a:gridCol w="2700867"/>
                <a:gridCol w="889000"/>
                <a:gridCol w="889000"/>
                <a:gridCol w="889000"/>
                <a:gridCol w="889000"/>
              </a:tblGrid>
              <a:tr h="245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스마트 항만 웹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/IOT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보안 취약점 진단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화면명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홈화면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알림광장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팀원소개 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화면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작성자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이하정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페이지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10/10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-1220" y="305443"/>
          <a:ext cx="2221819" cy="65525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1819"/>
              </a:tblGrid>
              <a:tr h="65525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2674262" y="773684"/>
            <a:ext cx="9009344" cy="5608309"/>
            <a:chOff x="258480" y="599055"/>
            <a:chExt cx="9009344" cy="5608309"/>
          </a:xfrm>
        </p:grpSpPr>
        <p:grpSp>
          <p:nvGrpSpPr>
            <p:cNvPr id="5" name="Browser" descr="&lt;SmartSettings&gt;&lt;SmartResize enabled=&quot;True&quot; minWidth=&quot;140&quot; minHeight=&quot;50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258481" y="599055"/>
              <a:ext cx="9009343" cy="5608309"/>
              <a:chOff x="595682" y="1261242"/>
              <a:chExt cx="6668463" cy="4352546"/>
            </a:xfrm>
          </p:grpSpPr>
          <p:sp>
            <p:nvSpPr>
              <p:cNvPr id="15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3" y="1676438"/>
                <a:ext cx="6668462" cy="393735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2" y="1261242"/>
                <a:ext cx="6668462" cy="4168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88072" y="1499936"/>
                <a:ext cx="110452" cy="87475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08055" y="1316536"/>
                <a:ext cx="72851" cy="73922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1263994" y="1451419"/>
                <a:ext cx="5758456" cy="18451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rPr>
                  <a:t>www.example.com</a:t>
                </a:r>
                <a:endParaRPr lang="en-US" sz="900" noProof="1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320340" y="1491927"/>
                <a:ext cx="69327" cy="103491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21" name="Navigation Buttons"/>
              <p:cNvGrpSpPr/>
              <p:nvPr/>
            </p:nvGrpSpPr>
            <p:grpSpPr>
              <a:xfrm>
                <a:off x="688880" y="1476524"/>
                <a:ext cx="474709" cy="134293"/>
                <a:chOff x="688880" y="1476524"/>
                <a:chExt cx="474709" cy="134293"/>
              </a:xfrm>
            </p:grpSpPr>
            <p:sp>
              <p:nvSpPr>
                <p:cNvPr id="22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688880" y="1496854"/>
                  <a:ext cx="112802" cy="93634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67484" y="1496854"/>
                  <a:ext cx="112802" cy="93634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1046087" y="1476524"/>
                  <a:ext cx="117502" cy="134293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cxnSp>
          <p:nvCxnSpPr>
            <p:cNvPr id="6" name="Line"/>
            <p:cNvCxnSpPr>
              <a:cxnSpLocks/>
            </p:cNvCxnSpPr>
            <p:nvPr/>
          </p:nvCxnSpPr>
          <p:spPr bwMode="auto">
            <a:xfrm>
              <a:off x="258481" y="1573823"/>
              <a:ext cx="9009342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Line"/>
            <p:cNvCxnSpPr>
              <a:cxnSpLocks/>
            </p:cNvCxnSpPr>
            <p:nvPr/>
          </p:nvCxnSpPr>
          <p:spPr bwMode="auto">
            <a:xfrm>
              <a:off x="262072" y="5794132"/>
              <a:ext cx="8996959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58480" y="1134041"/>
              <a:ext cx="1288966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4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home</a:t>
              </a:r>
              <a:endParaRPr lang="ko-KR" altLang="en-US" sz="9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203583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4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login</a:t>
              </a:r>
              <a:endParaRPr lang="ko-KR" altLang="en-US" sz="9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16867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4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about</a:t>
              </a:r>
              <a:endParaRPr lang="ko-KR" altLang="en-US" sz="9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291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1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진단하기</a:t>
              </a:r>
              <a:endParaRPr lang="ko-KR" altLang="en-US" sz="11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640519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err="1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알림광장</a:t>
              </a:r>
              <a:endParaRPr lang="ko-KR" altLang="en-US" sz="8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445747" y="1134040"/>
              <a:ext cx="813284" cy="439219"/>
            </a:xfrm>
            <a:prstGeom prst="rect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smtClean="0">
                  <a:solidFill>
                    <a:srgbClr val="5F5F5F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Segoe UI" panose="020B0502040204020203" pitchFamily="34" charset="0"/>
                </a:rPr>
                <a:t>도움말</a:t>
              </a:r>
              <a:endParaRPr lang="ko-KR" altLang="en-US" sz="800" dirty="0">
                <a:solidFill>
                  <a:srgbClr val="5F5F5F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Segoe U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7219" y="5855622"/>
              <a:ext cx="2774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Copyright ⓒ </a:t>
              </a:r>
              <a:r>
                <a:rPr lang="en-US" altLang="ko-KR" sz="1200" dirty="0" smtClean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2019. </a:t>
              </a:r>
              <a:r>
                <a:rPr lang="en-US" altLang="ko-KR" sz="1200" dirty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All Rights Reserved</a:t>
              </a:r>
              <a:r>
                <a:rPr lang="en-US" altLang="ko-KR" sz="1200" dirty="0" smtClean="0"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.</a:t>
              </a:r>
              <a:endParaRPr lang="ko-KR" altLang="en-US" sz="1200" dirty="0">
                <a:latin typeface="Noto Sans CJK KR Thin" panose="020B0200000000000000" pitchFamily="34" charset="-127"/>
                <a:ea typeface="Noto Sans CJK KR Thin" panose="020B0200000000000000" pitchFamily="34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552505" y="1930473"/>
            <a:ext cx="79188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팀원</a:t>
            </a:r>
            <a:r>
              <a:rPr lang="en-US" altLang="ko-KR" dirty="0" smtClean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1</a:t>
            </a:r>
            <a:endParaRPr lang="ko-KR" altLang="en-US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52505" y="3903432"/>
            <a:ext cx="224489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팀원</a:t>
            </a:r>
            <a:r>
              <a:rPr lang="en-US" altLang="ko-KR" dirty="0" smtClean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2</a:t>
            </a:r>
            <a:endParaRPr lang="ko-KR" altLang="en-US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grpSp>
        <p:nvGrpSpPr>
          <p:cNvPr id="47" name="Image"/>
          <p:cNvGrpSpPr/>
          <p:nvPr/>
        </p:nvGrpSpPr>
        <p:grpSpPr>
          <a:xfrm>
            <a:off x="5281695" y="2426185"/>
            <a:ext cx="1333500" cy="1333500"/>
            <a:chOff x="9600101" y="1622168"/>
            <a:chExt cx="1333500" cy="1333500"/>
          </a:xfrm>
        </p:grpSpPr>
        <p:sp>
          <p:nvSpPr>
            <p:cNvPr id="48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9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Image"/>
          <p:cNvGrpSpPr/>
          <p:nvPr/>
        </p:nvGrpSpPr>
        <p:grpSpPr>
          <a:xfrm>
            <a:off x="5281695" y="4317132"/>
            <a:ext cx="1333500" cy="1333500"/>
            <a:chOff x="9600101" y="1622168"/>
            <a:chExt cx="1333500" cy="1333500"/>
          </a:xfrm>
        </p:grpSpPr>
        <p:sp>
          <p:nvSpPr>
            <p:cNvPr id="52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3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Bulleted List"/>
          <p:cNvSpPr txBox="1"/>
          <p:nvPr/>
        </p:nvSpPr>
        <p:spPr>
          <a:xfrm>
            <a:off x="7134900" y="2495571"/>
            <a:ext cx="1322457" cy="1035668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역할</a:t>
            </a: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105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역할</a:t>
            </a: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105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역할</a:t>
            </a: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105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역할</a:t>
            </a: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105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역할</a:t>
            </a: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57" name="Bulleted List"/>
          <p:cNvSpPr txBox="1"/>
          <p:nvPr/>
        </p:nvSpPr>
        <p:spPr>
          <a:xfrm>
            <a:off x="7134900" y="4466048"/>
            <a:ext cx="1322457" cy="1035668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역할</a:t>
            </a: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105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역할</a:t>
            </a: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105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역할</a:t>
            </a: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105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역할</a:t>
            </a: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105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역할</a:t>
            </a: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74084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375237" y="731522"/>
            <a:ext cx="1441525" cy="830997"/>
            <a:chOff x="322729" y="376517"/>
            <a:chExt cx="1441525" cy="830997"/>
          </a:xfrm>
        </p:grpSpPr>
        <p:sp>
          <p:nvSpPr>
            <p:cNvPr id="3" name="TextBox 2"/>
            <p:cNvSpPr txBox="1"/>
            <p:nvPr/>
          </p:nvSpPr>
          <p:spPr>
            <a:xfrm>
              <a:off x="322729" y="376517"/>
              <a:ext cx="14415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 smtClean="0">
                  <a:solidFill>
                    <a:schemeClr val="tx2">
                      <a:lumMod val="5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목차</a:t>
              </a:r>
              <a:endParaRPr lang="ko-KR" altLang="en-US" sz="4800" dirty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365761" y="1207514"/>
              <a:ext cx="1258645" cy="0"/>
            </a:xfrm>
            <a:prstGeom prst="line">
              <a:avLst/>
            </a:prstGeom>
            <a:ln w="508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238516" y="2386266"/>
            <a:ext cx="4539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Ⅰ. 2017.07.07 </a:t>
            </a:r>
            <a:r>
              <a:rPr lang="ko-KR" altLang="en-US" sz="3200" dirty="0" smtClean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회의록</a:t>
            </a:r>
            <a:endParaRPr lang="ko-KR" altLang="en-US" sz="3200" dirty="0">
              <a:solidFill>
                <a:schemeClr val="tx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38516" y="3143163"/>
            <a:ext cx="4539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Ⅱ. </a:t>
            </a:r>
            <a:r>
              <a:rPr lang="ko-KR" altLang="en-US" sz="3200" dirty="0" err="1" smtClean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사이트맵</a:t>
            </a:r>
            <a:endParaRPr lang="ko-KR" altLang="en-US" sz="3200" dirty="0">
              <a:solidFill>
                <a:schemeClr val="tx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38516" y="3900060"/>
            <a:ext cx="4539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Ⅲ. </a:t>
            </a:r>
            <a:r>
              <a:rPr lang="ko-KR" altLang="en-US" sz="3200" dirty="0" smtClean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기능 흐름도</a:t>
            </a:r>
            <a:endParaRPr lang="ko-KR" altLang="en-US" sz="3200" dirty="0">
              <a:solidFill>
                <a:schemeClr val="tx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38516" y="4656957"/>
            <a:ext cx="4539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Ⅳ. </a:t>
            </a:r>
            <a:r>
              <a:rPr lang="ko-KR" altLang="en-US" sz="3200" dirty="0" smtClean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페이지 레이아웃</a:t>
            </a:r>
            <a:endParaRPr lang="ko-KR" altLang="en-US" sz="3200" dirty="0">
              <a:solidFill>
                <a:schemeClr val="tx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490859" y="2672106"/>
            <a:ext cx="0" cy="756000"/>
          </a:xfrm>
          <a:prstGeom prst="line">
            <a:avLst/>
          </a:prstGeom>
          <a:ln w="317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490859" y="3429000"/>
            <a:ext cx="0" cy="756000"/>
          </a:xfrm>
          <a:prstGeom prst="line">
            <a:avLst/>
          </a:prstGeom>
          <a:ln w="317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490859" y="4186794"/>
            <a:ext cx="0" cy="756000"/>
          </a:xfrm>
          <a:prstGeom prst="line">
            <a:avLst/>
          </a:prstGeom>
          <a:ln w="317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713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394037" y="2509569"/>
            <a:ext cx="5403925" cy="919431"/>
            <a:chOff x="322729" y="376516"/>
            <a:chExt cx="1441525" cy="4603378"/>
          </a:xfrm>
        </p:grpSpPr>
        <p:sp>
          <p:nvSpPr>
            <p:cNvPr id="3" name="TextBox 2"/>
            <p:cNvSpPr txBox="1"/>
            <p:nvPr/>
          </p:nvSpPr>
          <p:spPr>
            <a:xfrm>
              <a:off x="322729" y="376516"/>
              <a:ext cx="1441525" cy="416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chemeClr val="tx2">
                      <a:lumMod val="5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2017.07.07 </a:t>
              </a:r>
              <a:r>
                <a:rPr lang="ko-KR" altLang="en-US" sz="4800" dirty="0">
                  <a:solidFill>
                    <a:schemeClr val="tx2">
                      <a:lumMod val="5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회의록</a:t>
              </a:r>
              <a:endParaRPr lang="ko-KR" altLang="en-US" sz="4800" dirty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322729" y="4914150"/>
              <a:ext cx="1384132" cy="65744"/>
            </a:xfrm>
            <a:prstGeom prst="line">
              <a:avLst/>
            </a:prstGeom>
            <a:ln w="508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9725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2" t="6753" b="8389"/>
          <a:stretch/>
        </p:blipFill>
        <p:spPr>
          <a:xfrm>
            <a:off x="1041400" y="965200"/>
            <a:ext cx="3068021" cy="40364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11" b="39244"/>
          <a:stretch/>
        </p:blipFill>
        <p:spPr>
          <a:xfrm>
            <a:off x="8219241" y="2262773"/>
            <a:ext cx="3173107" cy="21551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58"/>
          <a:stretch/>
        </p:blipFill>
        <p:spPr>
          <a:xfrm>
            <a:off x="4540126" y="1907115"/>
            <a:ext cx="3248410" cy="3043768"/>
          </a:xfrm>
          <a:prstGeom prst="rect">
            <a:avLst/>
          </a:prstGeom>
        </p:spPr>
      </p:pic>
      <p:cxnSp>
        <p:nvCxnSpPr>
          <p:cNvPr id="8" name="꺾인 연결선 7"/>
          <p:cNvCxnSpPr/>
          <p:nvPr/>
        </p:nvCxnSpPr>
        <p:spPr>
          <a:xfrm rot="16200000" flipH="1">
            <a:off x="1207692" y="5091203"/>
            <a:ext cx="624548" cy="445544"/>
          </a:xfrm>
          <a:prstGeom prst="bentConnector3">
            <a:avLst>
              <a:gd name="adj1" fmla="val 99951"/>
            </a:avLst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47133" y="5432612"/>
            <a:ext cx="414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홈화면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로그인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게시판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진단버튼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조직도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3" name="꺾인 연결선 12"/>
          <p:cNvCxnSpPr/>
          <p:nvPr/>
        </p:nvCxnSpPr>
        <p:spPr>
          <a:xfrm rot="5400000" flipH="1" flipV="1">
            <a:off x="4921624" y="1191732"/>
            <a:ext cx="882127" cy="591671"/>
          </a:xfrm>
          <a:prstGeom prst="bentConnector3">
            <a:avLst>
              <a:gd name="adj1" fmla="val 98781"/>
            </a:avLst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43194" y="861838"/>
            <a:ext cx="3838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진단보고서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list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형식으로 </a:t>
            </a:r>
            <a:r>
              <a:rPr lang="en-US" altLang="ko-KR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당 보고서 이미지 출력</a:t>
            </a:r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※ </a:t>
            </a:r>
            <a:r>
              <a:rPr lang="ko-KR" altLang="en-US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위험도에 따라 </a:t>
            </a:r>
            <a:r>
              <a:rPr lang="ko-KR" altLang="en-US" dirty="0" err="1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필터링</a:t>
            </a:r>
            <a:endParaRPr lang="ko-KR" altLang="en-US" dirty="0">
              <a:solidFill>
                <a:srgbClr val="C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7" name="꺾인 연결선 16"/>
          <p:cNvCxnSpPr/>
          <p:nvPr/>
        </p:nvCxnSpPr>
        <p:spPr>
          <a:xfrm rot="16200000" flipH="1">
            <a:off x="8330088" y="4704761"/>
            <a:ext cx="1014641" cy="441060"/>
          </a:xfrm>
          <a:prstGeom prst="bentConnector3">
            <a:avLst>
              <a:gd name="adj1" fmla="val 100891"/>
            </a:avLst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188824" y="5155613"/>
            <a:ext cx="250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※ </a:t>
            </a:r>
            <a:r>
              <a:rPr lang="ko-KR" altLang="en-US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보고서 내 취약점 해석 및 그래프 넣을 것</a:t>
            </a:r>
            <a:endParaRPr lang="ko-KR" altLang="en-US" dirty="0">
              <a:solidFill>
                <a:srgbClr val="C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105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760250" y="2509572"/>
            <a:ext cx="2684035" cy="919431"/>
            <a:chOff x="322729" y="376516"/>
            <a:chExt cx="1441525" cy="4603378"/>
          </a:xfrm>
        </p:grpSpPr>
        <p:sp>
          <p:nvSpPr>
            <p:cNvPr id="3" name="TextBox 2"/>
            <p:cNvSpPr txBox="1"/>
            <p:nvPr/>
          </p:nvSpPr>
          <p:spPr>
            <a:xfrm>
              <a:off x="322729" y="376516"/>
              <a:ext cx="1441525" cy="416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 smtClean="0">
                  <a:solidFill>
                    <a:schemeClr val="tx2">
                      <a:lumMod val="5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사이트 </a:t>
              </a:r>
              <a:r>
                <a:rPr lang="ko-KR" altLang="en-US" sz="4800" dirty="0" err="1" smtClean="0">
                  <a:solidFill>
                    <a:schemeClr val="tx2">
                      <a:lumMod val="5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맵</a:t>
              </a:r>
              <a:endParaRPr lang="ko-KR" altLang="en-US" sz="4800" dirty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322729" y="4914150"/>
              <a:ext cx="1384132" cy="65744"/>
            </a:xfrm>
            <a:prstGeom prst="line">
              <a:avLst/>
            </a:prstGeom>
            <a:ln w="508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622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18187"/>
              </p:ext>
            </p:extLst>
          </p:nvPr>
        </p:nvGraphicFramePr>
        <p:xfrm>
          <a:off x="0" y="3159"/>
          <a:ext cx="12192000" cy="3048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329267"/>
                <a:gridCol w="3547533"/>
                <a:gridCol w="3759200"/>
                <a:gridCol w="889000"/>
                <a:gridCol w="889000"/>
                <a:gridCol w="889000"/>
                <a:gridCol w="889000"/>
              </a:tblGrid>
              <a:tr h="245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스마트 항만 웹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/IOT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보안 취약점 진단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사이트맵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작성자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이하정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페이지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1/2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98241062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5193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490420" y="2509569"/>
            <a:ext cx="3211159" cy="919431"/>
            <a:chOff x="322729" y="376516"/>
            <a:chExt cx="1441525" cy="4603378"/>
          </a:xfrm>
        </p:grpSpPr>
        <p:sp>
          <p:nvSpPr>
            <p:cNvPr id="3" name="TextBox 2"/>
            <p:cNvSpPr txBox="1"/>
            <p:nvPr/>
          </p:nvSpPr>
          <p:spPr>
            <a:xfrm>
              <a:off x="322729" y="376516"/>
              <a:ext cx="1441525" cy="416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smtClean="0">
                  <a:solidFill>
                    <a:schemeClr val="tx2">
                      <a:lumMod val="5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기능 흐름도</a:t>
              </a:r>
              <a:endParaRPr lang="ko-KR" altLang="en-US" sz="4800" dirty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322729" y="4914150"/>
              <a:ext cx="1384132" cy="65744"/>
            </a:xfrm>
            <a:prstGeom prst="line">
              <a:avLst/>
            </a:prstGeom>
            <a:ln w="508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2310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07913" y="617352"/>
          <a:ext cx="10949453" cy="5976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1579"/>
                <a:gridCol w="9667874"/>
              </a:tblGrid>
              <a:tr h="950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개요</a:t>
                      </a:r>
                      <a:endParaRPr lang="ko-KR" altLang="en-US" dirty="0"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스마트 항만</a:t>
                      </a:r>
                      <a:r>
                        <a:rPr lang="ko-KR" altLang="en-US" baseline="0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 </a:t>
                      </a:r>
                      <a:r>
                        <a:rPr lang="ko-KR" altLang="en-US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웹과 </a:t>
                      </a:r>
                      <a:r>
                        <a:rPr lang="en-US" altLang="ko-KR" dirty="0" err="1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IoT</a:t>
                      </a:r>
                      <a:r>
                        <a:rPr lang="ko-KR" altLang="en-US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의 보안취약점을 분석해 </a:t>
                      </a:r>
                      <a:r>
                        <a:rPr lang="en-US" altLang="ko-KR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DB</a:t>
                      </a:r>
                      <a:r>
                        <a:rPr lang="ko-KR" altLang="en-US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에 저장 후 고객의 요청에 따라 보고서를 웹과 </a:t>
                      </a:r>
                      <a:r>
                        <a:rPr lang="en-US" altLang="ko-KR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/>
                      </a:r>
                      <a:br>
                        <a:rPr lang="en-US" altLang="ko-KR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</a:br>
                      <a:r>
                        <a:rPr lang="ko-KR" altLang="en-US" dirty="0" err="1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앱에</a:t>
                      </a:r>
                      <a:r>
                        <a:rPr lang="ko-KR" altLang="en-US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 표시하고 보고서를 출력하는 기능을 제공한다</a:t>
                      </a:r>
                      <a:r>
                        <a:rPr lang="en-US" altLang="ko-KR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.</a:t>
                      </a:r>
                      <a:endParaRPr lang="ko-KR" altLang="en-US" dirty="0" smtClean="0"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025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Noto Sans CJK KR Thin" panose="020B0200000000000000" pitchFamily="34" charset="-127"/>
                          <a:ea typeface="Noto Sans CJK KR Thin" panose="020B0200000000000000" pitchFamily="34" charset="-127"/>
                        </a:rPr>
                        <a:t>기능 흐름도</a:t>
                      </a:r>
                      <a:endParaRPr lang="ko-KR" altLang="en-US" dirty="0"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2366070" y="2128921"/>
            <a:ext cx="8814240" cy="3672407"/>
            <a:chOff x="1775520" y="2492897"/>
            <a:chExt cx="8814240" cy="3672407"/>
          </a:xfrm>
        </p:grpSpPr>
        <p:sp>
          <p:nvSpPr>
            <p:cNvPr id="82" name="Text Box 62"/>
            <p:cNvSpPr txBox="1">
              <a:spLocks noChangeArrowheads="1"/>
            </p:cNvSpPr>
            <p:nvPr/>
          </p:nvSpPr>
          <p:spPr bwMode="auto">
            <a:xfrm>
              <a:off x="2110103" y="2492897"/>
              <a:ext cx="496887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&lt;SEAKER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웹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/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앱 기능흐름도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&gt;</a:t>
              </a:r>
            </a:p>
          </p:txBody>
        </p:sp>
        <p:sp>
          <p:nvSpPr>
            <p:cNvPr id="83" name="AutoShape 85"/>
            <p:cNvSpPr>
              <a:spLocks noChangeArrowheads="1"/>
            </p:cNvSpPr>
            <p:nvPr/>
          </p:nvSpPr>
          <p:spPr bwMode="auto">
            <a:xfrm>
              <a:off x="1775520" y="2880560"/>
              <a:ext cx="8814240" cy="3284744"/>
            </a:xfrm>
            <a:prstGeom prst="roundRect">
              <a:avLst>
                <a:gd name="adj" fmla="val 2189"/>
              </a:avLst>
            </a:prstGeom>
            <a:noFill/>
            <a:ln w="19050">
              <a:solidFill>
                <a:srgbClr val="C4045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 sz="1000">
                <a:ln w="1270">
                  <a:solidFill>
                    <a:schemeClr val="tx1"/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84" name="Rectangle 41"/>
            <p:cNvSpPr>
              <a:spLocks noChangeArrowheads="1"/>
            </p:cNvSpPr>
            <p:nvPr/>
          </p:nvSpPr>
          <p:spPr bwMode="auto">
            <a:xfrm>
              <a:off x="3497728" y="3200878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algn="ctr" latinLnBrk="0">
                <a:defRPr/>
              </a:pPr>
              <a:r>
                <a:rPr lang="en-US" altLang="ko-KR" sz="1000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SEAKER</a:t>
              </a:r>
              <a:r>
                <a:rPr lang="ko-KR" altLang="en-US" sz="1000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웹</a:t>
              </a:r>
              <a:r>
                <a:rPr lang="en-US" altLang="ko-KR" sz="1000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/</a:t>
              </a:r>
              <a:r>
                <a:rPr lang="ko-KR" altLang="en-US" sz="1000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앱접속</a:t>
              </a:r>
            </a:p>
          </p:txBody>
        </p:sp>
        <p:sp>
          <p:nvSpPr>
            <p:cNvPr id="85" name="AutoShape 46"/>
            <p:cNvSpPr>
              <a:spLocks noChangeArrowheads="1"/>
            </p:cNvSpPr>
            <p:nvPr/>
          </p:nvSpPr>
          <p:spPr bwMode="auto">
            <a:xfrm>
              <a:off x="1847528" y="3835593"/>
              <a:ext cx="1439862" cy="539750"/>
            </a:xfrm>
            <a:prstGeom prst="can">
              <a:avLst>
                <a:gd name="adj" fmla="val 25000"/>
              </a:avLst>
            </a:prstGeom>
            <a:solidFill>
              <a:srgbClr val="EAEAEA"/>
            </a:solidFill>
            <a:ln w="6350">
              <a:solidFill>
                <a:srgbClr val="00264C"/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>
                <a:defRPr/>
              </a:pPr>
              <a:r>
                <a:rPr lang="ko-KR" altLang="en-US" sz="1000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회원계정</a:t>
              </a:r>
              <a:r>
                <a:rPr lang="en-US" altLang="ko-KR" sz="1000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DB</a:t>
              </a:r>
            </a:p>
            <a:p>
              <a:pPr algn="ctr" latinLnBrk="0">
                <a:defRPr/>
              </a:pPr>
              <a:r>
                <a:rPr lang="en-US" altLang="ko-KR" sz="1000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(se</a:t>
              </a:r>
              <a:r>
                <a:rPr lang="en-US" altLang="ko-KR" sz="1000" kern="0" dirty="0" err="1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aker_member</a:t>
              </a:r>
              <a:r>
                <a:rPr lang="en-US" altLang="ko-KR" sz="1000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)</a:t>
              </a:r>
            </a:p>
          </p:txBody>
        </p:sp>
        <p:sp>
          <p:nvSpPr>
            <p:cNvPr id="86" name="순서도: 판단 85"/>
            <p:cNvSpPr/>
            <p:nvPr/>
          </p:nvSpPr>
          <p:spPr>
            <a:xfrm>
              <a:off x="3670035" y="3900908"/>
              <a:ext cx="1164664" cy="357187"/>
            </a:xfrm>
            <a:prstGeom prst="flowChartDecision">
              <a:avLst/>
            </a:prstGeom>
            <a:solidFill>
              <a:srgbClr val="FFFFE9"/>
            </a:solidFill>
            <a:ln w="3175" cap="flat" cmpd="sng" algn="ctr">
              <a:solidFill>
                <a:srgbClr val="00264C"/>
              </a:solidFill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r>
                <a:rPr lang="ko-KR" altLang="en-US" sz="1000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로그인</a:t>
              </a:r>
            </a:p>
          </p:txBody>
        </p:sp>
        <p:cxnSp>
          <p:nvCxnSpPr>
            <p:cNvPr id="87" name="직선 화살표 연결선 86"/>
            <p:cNvCxnSpPr>
              <a:cxnSpLocks/>
            </p:cNvCxnSpPr>
            <p:nvPr/>
          </p:nvCxnSpPr>
          <p:spPr>
            <a:xfrm>
              <a:off x="4250463" y="3567907"/>
              <a:ext cx="1" cy="272828"/>
            </a:xfrm>
            <a:prstGeom prst="straightConnector1">
              <a:avLst/>
            </a:prstGeom>
            <a:noFill/>
            <a:ln w="9525" cap="flat" cmpd="sng" algn="ctr">
              <a:solidFill>
                <a:srgbClr val="00264C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88" name="직선 화살표 연결선 87"/>
            <p:cNvCxnSpPr>
              <a:cxnSpLocks/>
            </p:cNvCxnSpPr>
            <p:nvPr/>
          </p:nvCxnSpPr>
          <p:spPr>
            <a:xfrm flipV="1">
              <a:off x="3302198" y="4079501"/>
              <a:ext cx="365622" cy="3571"/>
            </a:xfrm>
            <a:prstGeom prst="straightConnector1">
              <a:avLst/>
            </a:prstGeom>
            <a:noFill/>
            <a:ln w="9525" cap="flat" cmpd="sng" algn="ctr">
              <a:solidFill>
                <a:srgbClr val="00264C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89" name="꺾인 연결선 88"/>
            <p:cNvCxnSpPr>
              <a:cxnSpLocks/>
              <a:stCxn id="86" idx="3"/>
              <a:endCxn id="84" idx="3"/>
            </p:cNvCxnSpPr>
            <p:nvPr/>
          </p:nvCxnSpPr>
          <p:spPr>
            <a:xfrm flipV="1">
              <a:off x="4834700" y="3355659"/>
              <a:ext cx="102891" cy="723842"/>
            </a:xfrm>
            <a:prstGeom prst="bentConnector3">
              <a:avLst>
                <a:gd name="adj1" fmla="val 322177"/>
              </a:avLst>
            </a:prstGeom>
            <a:noFill/>
            <a:ln w="9525" cap="flat" cmpd="sng" algn="ctr">
              <a:solidFill>
                <a:srgbClr val="00264C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90" name="TextBox 71"/>
            <p:cNvSpPr txBox="1">
              <a:spLocks noChangeArrowheads="1"/>
            </p:cNvSpPr>
            <p:nvPr/>
          </p:nvSpPr>
          <p:spPr bwMode="auto">
            <a:xfrm>
              <a:off x="4446969" y="4203231"/>
              <a:ext cx="25717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9pPr>
            </a:lstStyle>
            <a:p>
              <a:pPr algn="ctr" eaLnBrk="1" hangingPunct="1"/>
              <a:r>
                <a:rPr lang="en-US" altLang="ko-KR" sz="1000" b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Y</a:t>
              </a:r>
              <a:endParaRPr lang="ko-KR" altLang="en-US" sz="1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91" name="TextBox 71"/>
            <p:cNvSpPr txBox="1">
              <a:spLocks noChangeArrowheads="1"/>
            </p:cNvSpPr>
            <p:nvPr/>
          </p:nvSpPr>
          <p:spPr bwMode="auto">
            <a:xfrm>
              <a:off x="4753358" y="3818459"/>
              <a:ext cx="280987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9pPr>
            </a:lstStyle>
            <a:p>
              <a:pPr algn="ctr" eaLnBrk="1" hangingPunct="1"/>
              <a:r>
                <a:rPr lang="en-US" altLang="ko-KR" sz="1000" b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N</a:t>
              </a:r>
              <a:endParaRPr lang="ko-KR" altLang="en-US" sz="1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92" name="Rectangle 41"/>
            <p:cNvSpPr>
              <a:spLocks noChangeArrowheads="1"/>
            </p:cNvSpPr>
            <p:nvPr/>
          </p:nvSpPr>
          <p:spPr bwMode="auto">
            <a:xfrm>
              <a:off x="6063043" y="3280110"/>
              <a:ext cx="918452" cy="349250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algn="ctr" latinLnBrk="0">
                <a:defRPr/>
              </a:pPr>
              <a:r>
                <a:rPr lang="ko-KR" altLang="en-US" sz="1000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이용할 서비스 </a:t>
              </a:r>
              <a:endParaRPr lang="en-US" altLang="ko-KR" sz="1000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pPr algn="ctr" latinLnBrk="0">
                <a:defRPr/>
              </a:pPr>
              <a:r>
                <a:rPr lang="ko-KR" altLang="en-US" sz="1000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옵션 선택</a:t>
              </a:r>
            </a:p>
          </p:txBody>
        </p:sp>
        <p:sp>
          <p:nvSpPr>
            <p:cNvPr id="93" name="순서도: 판단 92"/>
            <p:cNvSpPr/>
            <p:nvPr/>
          </p:nvSpPr>
          <p:spPr>
            <a:xfrm>
              <a:off x="7265522" y="3200877"/>
              <a:ext cx="1428750" cy="539750"/>
            </a:xfrm>
            <a:prstGeom prst="flowChartDecision">
              <a:avLst/>
            </a:prstGeom>
            <a:solidFill>
              <a:srgbClr val="FFFFE9"/>
            </a:solidFill>
            <a:ln w="3175" cap="flat" cmpd="sng" algn="ctr">
              <a:solidFill>
                <a:srgbClr val="00264C"/>
              </a:solidFill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r>
                <a:rPr lang="en-US" altLang="ko-KR" sz="1000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IOT </a:t>
              </a:r>
              <a:r>
                <a:rPr lang="ko-KR" altLang="en-US" sz="1000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취약점 점검</a:t>
              </a:r>
            </a:p>
          </p:txBody>
        </p:sp>
        <p:sp>
          <p:nvSpPr>
            <p:cNvPr id="96" name="순서도: 판단 95"/>
            <p:cNvSpPr/>
            <p:nvPr/>
          </p:nvSpPr>
          <p:spPr>
            <a:xfrm>
              <a:off x="7282986" y="4052432"/>
              <a:ext cx="1428750" cy="574674"/>
            </a:xfrm>
            <a:prstGeom prst="flowChartDecision">
              <a:avLst/>
            </a:prstGeom>
            <a:solidFill>
              <a:srgbClr val="FFFFE9"/>
            </a:solidFill>
            <a:ln w="3175" cap="flat" cmpd="sng" algn="ctr">
              <a:solidFill>
                <a:srgbClr val="00264C"/>
              </a:solidFill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r>
                <a:rPr lang="en-US" altLang="ko-KR" sz="1000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WEB</a:t>
              </a:r>
              <a:r>
                <a:rPr lang="ko-KR" altLang="en-US" sz="1000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취약점 점검</a:t>
              </a:r>
            </a:p>
          </p:txBody>
        </p:sp>
        <p:sp>
          <p:nvSpPr>
            <p:cNvPr id="97" name="순서도: 판단 96"/>
            <p:cNvSpPr/>
            <p:nvPr/>
          </p:nvSpPr>
          <p:spPr>
            <a:xfrm>
              <a:off x="7231536" y="5029324"/>
              <a:ext cx="1428750" cy="357188"/>
            </a:xfrm>
            <a:prstGeom prst="flowChartDecision">
              <a:avLst/>
            </a:prstGeom>
            <a:solidFill>
              <a:srgbClr val="FFFFE9"/>
            </a:solidFill>
            <a:ln w="3175" cap="flat" cmpd="sng" algn="ctr">
              <a:solidFill>
                <a:srgbClr val="00264C"/>
              </a:solidFill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r>
                <a:rPr lang="ko-KR" altLang="en-US" sz="1000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공지사항</a:t>
              </a:r>
              <a:endParaRPr lang="en-US" altLang="ko-KR" sz="1000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98" name="직선 연결선 97"/>
            <p:cNvCxnSpPr>
              <a:cxnSpLocks/>
              <a:stCxn id="92" idx="3"/>
            </p:cNvCxnSpPr>
            <p:nvPr/>
          </p:nvCxnSpPr>
          <p:spPr>
            <a:xfrm>
              <a:off x="6981496" y="3454736"/>
              <a:ext cx="328987" cy="8991"/>
            </a:xfrm>
            <a:prstGeom prst="line">
              <a:avLst/>
            </a:prstGeom>
            <a:noFill/>
            <a:ln w="9525" cap="flat" cmpd="sng" algn="ctr">
              <a:solidFill>
                <a:srgbClr val="00264C"/>
              </a:solidFill>
              <a:prstDash val="solid"/>
            </a:ln>
            <a:effectLst/>
          </p:spPr>
        </p:cxnSp>
        <p:cxnSp>
          <p:nvCxnSpPr>
            <p:cNvPr id="99" name="직선 연결선 98"/>
            <p:cNvCxnSpPr>
              <a:cxnSpLocks/>
            </p:cNvCxnSpPr>
            <p:nvPr/>
          </p:nvCxnSpPr>
          <p:spPr>
            <a:xfrm flipV="1">
              <a:off x="7123562" y="3456031"/>
              <a:ext cx="8444" cy="1745019"/>
            </a:xfrm>
            <a:prstGeom prst="line">
              <a:avLst/>
            </a:prstGeom>
            <a:noFill/>
            <a:ln w="9525" cap="flat" cmpd="sng" algn="ctr">
              <a:solidFill>
                <a:srgbClr val="00264C"/>
              </a:solidFill>
              <a:prstDash val="solid"/>
            </a:ln>
            <a:effectLst/>
          </p:spPr>
        </p:cxnSp>
        <p:cxnSp>
          <p:nvCxnSpPr>
            <p:cNvPr id="102" name="직선 연결선 101"/>
            <p:cNvCxnSpPr>
              <a:cxnSpLocks/>
              <a:endCxn id="96" idx="1"/>
            </p:cNvCxnSpPr>
            <p:nvPr/>
          </p:nvCxnSpPr>
          <p:spPr>
            <a:xfrm>
              <a:off x="7148558" y="4333441"/>
              <a:ext cx="134428" cy="6329"/>
            </a:xfrm>
            <a:prstGeom prst="line">
              <a:avLst/>
            </a:prstGeom>
            <a:noFill/>
            <a:ln w="9525" cap="flat" cmpd="sng" algn="ctr">
              <a:solidFill>
                <a:srgbClr val="00264C"/>
              </a:solidFill>
              <a:prstDash val="solid"/>
            </a:ln>
            <a:effectLst/>
          </p:spPr>
        </p:cxnSp>
        <p:cxnSp>
          <p:nvCxnSpPr>
            <p:cNvPr id="103" name="직선 연결선 102"/>
            <p:cNvCxnSpPr>
              <a:cxnSpLocks/>
              <a:endCxn id="97" idx="1"/>
            </p:cNvCxnSpPr>
            <p:nvPr/>
          </p:nvCxnSpPr>
          <p:spPr>
            <a:xfrm>
              <a:off x="7130302" y="5201050"/>
              <a:ext cx="101235" cy="6869"/>
            </a:xfrm>
            <a:prstGeom prst="line">
              <a:avLst/>
            </a:prstGeom>
            <a:noFill/>
            <a:ln w="9525" cap="flat" cmpd="sng" algn="ctr">
              <a:solidFill>
                <a:srgbClr val="00264C"/>
              </a:solidFill>
              <a:prstDash val="solid"/>
            </a:ln>
            <a:effectLst/>
          </p:spPr>
        </p:cxnSp>
        <p:cxnSp>
          <p:nvCxnSpPr>
            <p:cNvPr id="104" name="Shape 83"/>
            <p:cNvCxnSpPr>
              <a:cxnSpLocks/>
              <a:stCxn id="86" idx="2"/>
            </p:cNvCxnSpPr>
            <p:nvPr/>
          </p:nvCxnSpPr>
          <p:spPr>
            <a:xfrm rot="5400000" flipH="1" flipV="1">
              <a:off x="4719900" y="2961469"/>
              <a:ext cx="829092" cy="1764158"/>
            </a:xfrm>
            <a:prstGeom prst="bentConnector4">
              <a:avLst>
                <a:gd name="adj1" fmla="val -27572"/>
                <a:gd name="adj2" fmla="val 66505"/>
              </a:avLst>
            </a:prstGeom>
            <a:noFill/>
            <a:ln w="9525" cap="flat" cmpd="sng" algn="ctr">
              <a:solidFill>
                <a:srgbClr val="00264C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105" name="직선 화살표 연결선 104"/>
            <p:cNvCxnSpPr/>
            <p:nvPr/>
          </p:nvCxnSpPr>
          <p:spPr>
            <a:xfrm>
              <a:off x="8687366" y="3462138"/>
              <a:ext cx="215900" cy="1588"/>
            </a:xfrm>
            <a:prstGeom prst="straightConnector1">
              <a:avLst/>
            </a:prstGeom>
            <a:noFill/>
            <a:ln w="9525" cap="flat" cmpd="sng" algn="ctr">
              <a:solidFill>
                <a:srgbClr val="00264C"/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cxnSp>
          <p:nvCxnSpPr>
            <p:cNvPr id="110" name="직선 화살표 연결선 109"/>
            <p:cNvCxnSpPr/>
            <p:nvPr/>
          </p:nvCxnSpPr>
          <p:spPr>
            <a:xfrm>
              <a:off x="8679432" y="5206330"/>
              <a:ext cx="215900" cy="1588"/>
            </a:xfrm>
            <a:prstGeom prst="straightConnector1">
              <a:avLst/>
            </a:prstGeom>
            <a:noFill/>
            <a:ln w="9525" cap="flat" cmpd="sng" algn="ctr">
              <a:solidFill>
                <a:srgbClr val="00264C"/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sp>
          <p:nvSpPr>
            <p:cNvPr id="112" name="AutoShape 46"/>
            <p:cNvSpPr>
              <a:spLocks noChangeArrowheads="1"/>
            </p:cNvSpPr>
            <p:nvPr/>
          </p:nvSpPr>
          <p:spPr bwMode="auto">
            <a:xfrm>
              <a:off x="8944586" y="3192365"/>
              <a:ext cx="1439862" cy="539750"/>
            </a:xfrm>
            <a:prstGeom prst="can">
              <a:avLst>
                <a:gd name="adj" fmla="val 25000"/>
              </a:avLst>
            </a:prstGeom>
            <a:solidFill>
              <a:srgbClr val="EAEAEA"/>
            </a:solidFill>
            <a:ln w="6350">
              <a:solidFill>
                <a:srgbClr val="00264C"/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>
                <a:defRPr/>
              </a:pPr>
              <a:r>
                <a:rPr lang="en-US" altLang="ko-KR" sz="1000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IOT</a:t>
              </a:r>
            </a:p>
            <a:p>
              <a:pPr algn="ctr" latinLnBrk="0">
                <a:defRPr/>
              </a:pPr>
              <a:r>
                <a:rPr lang="ko-KR" altLang="en-US" sz="1000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취약점 </a:t>
              </a:r>
              <a:r>
                <a:rPr lang="en-US" altLang="ko-KR" sz="1000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DB</a:t>
              </a:r>
            </a:p>
          </p:txBody>
        </p:sp>
        <p:sp>
          <p:nvSpPr>
            <p:cNvPr id="114" name="AutoShape 46"/>
            <p:cNvSpPr>
              <a:spLocks noChangeArrowheads="1"/>
            </p:cNvSpPr>
            <p:nvPr/>
          </p:nvSpPr>
          <p:spPr bwMode="auto">
            <a:xfrm>
              <a:off x="8944586" y="4915595"/>
              <a:ext cx="1439862" cy="539750"/>
            </a:xfrm>
            <a:prstGeom prst="can">
              <a:avLst>
                <a:gd name="adj" fmla="val 25000"/>
              </a:avLst>
            </a:prstGeom>
            <a:solidFill>
              <a:srgbClr val="EAEAEA"/>
            </a:solidFill>
            <a:ln w="6350">
              <a:solidFill>
                <a:srgbClr val="00264C"/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>
                <a:defRPr/>
              </a:pPr>
              <a:r>
                <a:rPr lang="ko-KR" altLang="en-US" sz="1000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게시판 </a:t>
              </a:r>
              <a:r>
                <a:rPr lang="en-US" altLang="ko-KR" sz="1000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DB(board)</a:t>
              </a:r>
            </a:p>
          </p:txBody>
        </p:sp>
        <p:sp>
          <p:nvSpPr>
            <p:cNvPr id="115" name="Oval 44"/>
            <p:cNvSpPr>
              <a:spLocks noChangeArrowheads="1"/>
            </p:cNvSpPr>
            <p:nvPr/>
          </p:nvSpPr>
          <p:spPr bwMode="auto">
            <a:xfrm>
              <a:off x="6388125" y="2995248"/>
              <a:ext cx="268288" cy="203200"/>
            </a:xfrm>
            <a:prstGeom prst="ellipse">
              <a:avLst/>
            </a:prstGeom>
            <a:solidFill>
              <a:srgbClr val="3B5AA8"/>
            </a:solidFill>
            <a:ln>
              <a:noFill/>
            </a:ln>
          </p:spPr>
          <p:txBody>
            <a:bodyPr wrap="none" lIns="54000" tIns="54000" rIns="54000" bIns="54000" anchor="ctr"/>
            <a:lstStyle/>
            <a:p>
              <a:pPr marL="85725" indent="-85725" algn="ctr" latinLnBrk="0">
                <a:spcBef>
                  <a:spcPct val="50000"/>
                </a:spcBef>
                <a:defRPr/>
              </a:pPr>
              <a:r>
                <a:rPr lang="en-US" altLang="ko-KR" sz="1000" kern="0" dirty="0">
                  <a:solidFill>
                    <a:schemeClr val="bg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2</a:t>
              </a:r>
            </a:p>
          </p:txBody>
        </p:sp>
        <p:sp>
          <p:nvSpPr>
            <p:cNvPr id="116" name="Oval 58"/>
            <p:cNvSpPr>
              <a:spLocks noChangeArrowheads="1"/>
            </p:cNvSpPr>
            <p:nvPr/>
          </p:nvSpPr>
          <p:spPr bwMode="auto">
            <a:xfrm>
              <a:off x="2453068" y="5657279"/>
              <a:ext cx="268288" cy="203200"/>
            </a:xfrm>
            <a:prstGeom prst="ellipse">
              <a:avLst/>
            </a:prstGeom>
            <a:solidFill>
              <a:srgbClr val="77787B"/>
            </a:solidFill>
            <a:ln>
              <a:noFill/>
            </a:ln>
          </p:spPr>
          <p:txBody>
            <a:bodyPr wrap="none" lIns="54000" tIns="54000" rIns="54000" bIns="54000" anchor="ctr"/>
            <a:lstStyle/>
            <a:p>
              <a:pPr marL="85725" indent="-85725" algn="ctr" latinLnBrk="0">
                <a:spcBef>
                  <a:spcPct val="50000"/>
                </a:spcBef>
                <a:defRPr/>
              </a:pPr>
              <a:r>
                <a:rPr lang="en-US" altLang="ko-KR" sz="1000" kern="0">
                  <a:solidFill>
                    <a:schemeClr val="bg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1</a:t>
              </a:r>
            </a:p>
          </p:txBody>
        </p:sp>
        <p:sp>
          <p:nvSpPr>
            <p:cNvPr id="117" name="Text Box 59"/>
            <p:cNvSpPr txBox="1">
              <a:spLocks noChangeArrowheads="1"/>
            </p:cNvSpPr>
            <p:nvPr/>
          </p:nvSpPr>
          <p:spPr bwMode="auto">
            <a:xfrm>
              <a:off x="2862286" y="5629485"/>
              <a:ext cx="31902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000" b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SEAKER </a:t>
              </a:r>
              <a:r>
                <a:rPr lang="ko-KR" altLang="en-US" sz="1000" b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웹</a:t>
              </a:r>
              <a:r>
                <a:rPr lang="en-US" altLang="ko-KR" sz="1000" b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/</a:t>
              </a:r>
              <a:r>
                <a:rPr lang="ko-KR" altLang="en-US" sz="1000" b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앱 로그인 후 서비스를 이용할 수 있도록 한다</a:t>
              </a:r>
              <a:endParaRPr lang="en-US" altLang="ko-KR" sz="1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118" name="Oval 73"/>
            <p:cNvSpPr>
              <a:spLocks noChangeArrowheads="1"/>
            </p:cNvSpPr>
            <p:nvPr/>
          </p:nvSpPr>
          <p:spPr bwMode="auto">
            <a:xfrm>
              <a:off x="2453068" y="5898579"/>
              <a:ext cx="268288" cy="203200"/>
            </a:xfrm>
            <a:prstGeom prst="ellipse">
              <a:avLst/>
            </a:prstGeom>
            <a:solidFill>
              <a:srgbClr val="77787B"/>
            </a:solidFill>
            <a:ln>
              <a:noFill/>
            </a:ln>
          </p:spPr>
          <p:txBody>
            <a:bodyPr wrap="none" lIns="54000" tIns="54000" rIns="54000" bIns="54000" anchor="ctr"/>
            <a:lstStyle/>
            <a:p>
              <a:pPr marL="85725" indent="-85725" latinLnBrk="0">
                <a:spcBef>
                  <a:spcPct val="50000"/>
                </a:spcBef>
                <a:defRPr/>
              </a:pPr>
              <a:r>
                <a:rPr lang="en-US" altLang="ko-KR" sz="1000" kern="0">
                  <a:solidFill>
                    <a:schemeClr val="bg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2</a:t>
              </a:r>
            </a:p>
          </p:txBody>
        </p:sp>
        <p:sp>
          <p:nvSpPr>
            <p:cNvPr id="119" name="Text Box 59"/>
            <p:cNvSpPr txBox="1">
              <a:spLocks noChangeArrowheads="1"/>
            </p:cNvSpPr>
            <p:nvPr/>
          </p:nvSpPr>
          <p:spPr bwMode="auto">
            <a:xfrm>
              <a:off x="2680081" y="5857305"/>
              <a:ext cx="50161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ko-KR" altLang="en-US" sz="1000" b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계정 접속 후 이용할 서비스들을 선택하고</a:t>
              </a:r>
              <a:r>
                <a:rPr lang="en-US" altLang="ko-KR" sz="1000" b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, </a:t>
              </a:r>
              <a:r>
                <a:rPr lang="ko-KR" altLang="en-US" sz="1000" b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해당 서비스와 관련한 정보들을 </a:t>
              </a:r>
              <a:r>
                <a:rPr lang="en-US" altLang="ko-KR" sz="1000" b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DB</a:t>
              </a:r>
              <a:r>
                <a:rPr lang="ko-KR" altLang="en-US" sz="1000" b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에서 불러온다</a:t>
              </a:r>
              <a:r>
                <a:rPr lang="en-US" altLang="ko-KR" sz="1000" b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.</a:t>
              </a:r>
            </a:p>
          </p:txBody>
        </p:sp>
        <p:sp>
          <p:nvSpPr>
            <p:cNvPr id="120" name="Oval 44"/>
            <p:cNvSpPr>
              <a:spLocks noChangeArrowheads="1"/>
            </p:cNvSpPr>
            <p:nvPr/>
          </p:nvSpPr>
          <p:spPr bwMode="auto">
            <a:xfrm>
              <a:off x="3150499" y="3234251"/>
              <a:ext cx="268287" cy="203200"/>
            </a:xfrm>
            <a:prstGeom prst="ellipse">
              <a:avLst/>
            </a:prstGeom>
            <a:solidFill>
              <a:srgbClr val="3B5AA8"/>
            </a:solidFill>
            <a:ln>
              <a:noFill/>
            </a:ln>
          </p:spPr>
          <p:txBody>
            <a:bodyPr wrap="none" lIns="54000" tIns="54000" rIns="54000" bIns="54000" anchor="ctr"/>
            <a:lstStyle/>
            <a:p>
              <a:pPr marL="85725" indent="-85725" algn="ctr" latinLnBrk="0">
                <a:spcBef>
                  <a:spcPct val="50000"/>
                </a:spcBef>
                <a:defRPr/>
              </a:pPr>
              <a:r>
                <a:rPr lang="en-US" altLang="ko-KR" sz="1000" kern="0" dirty="0">
                  <a:solidFill>
                    <a:schemeClr val="bg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1</a:t>
              </a: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xmlns="" id="{29E14673-27F9-4883-8A6E-CBFAD99B0D47}"/>
                </a:ext>
              </a:extLst>
            </p:cNvPr>
            <p:cNvCxnSpPr/>
            <p:nvPr/>
          </p:nvCxnSpPr>
          <p:spPr>
            <a:xfrm>
              <a:off x="8713556" y="4333440"/>
              <a:ext cx="215900" cy="1588"/>
            </a:xfrm>
            <a:prstGeom prst="straightConnector1">
              <a:avLst/>
            </a:prstGeom>
            <a:noFill/>
            <a:ln w="9525" cap="flat" cmpd="sng" algn="ctr">
              <a:solidFill>
                <a:srgbClr val="00264C"/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sp>
          <p:nvSpPr>
            <p:cNvPr id="57" name="AutoShape 46">
              <a:extLst>
                <a:ext uri="{FF2B5EF4-FFF2-40B4-BE49-F238E27FC236}">
                  <a16:creationId xmlns:a16="http://schemas.microsoft.com/office/drawing/2014/main" xmlns="" id="{C9B2DFB4-3A1A-4842-8338-28613EA7A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1648" y="4045944"/>
              <a:ext cx="1439862" cy="539750"/>
            </a:xfrm>
            <a:prstGeom prst="can">
              <a:avLst>
                <a:gd name="adj" fmla="val 25000"/>
              </a:avLst>
            </a:prstGeom>
            <a:solidFill>
              <a:srgbClr val="EAEAEA"/>
            </a:solidFill>
            <a:ln w="6350">
              <a:solidFill>
                <a:srgbClr val="00264C"/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>
                <a:defRPr/>
              </a:pPr>
              <a:r>
                <a:rPr lang="en-US" altLang="ko-KR" sz="1000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WEB</a:t>
              </a:r>
              <a:r>
                <a:rPr lang="ko-KR" altLang="en-US" sz="1000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취약점 </a:t>
              </a:r>
              <a:r>
                <a:rPr lang="en-US" altLang="ko-KR" sz="1000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DB</a:t>
              </a:r>
            </a:p>
          </p:txBody>
        </p:sp>
      </p:grp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58"/>
              </p:ext>
            </p:extLst>
          </p:nvPr>
        </p:nvGraphicFramePr>
        <p:xfrm>
          <a:off x="0" y="3159"/>
          <a:ext cx="12192000" cy="3048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329267"/>
                <a:gridCol w="3547533"/>
                <a:gridCol w="3759200"/>
                <a:gridCol w="889000"/>
                <a:gridCol w="889000"/>
                <a:gridCol w="889000"/>
                <a:gridCol w="889000"/>
              </a:tblGrid>
              <a:tr h="245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스마트 항만 웹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/IOT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보안 취약점 진단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기능 흐름도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작성자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이하정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페이지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1/2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330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925644" y="2509569"/>
            <a:ext cx="4340712" cy="919431"/>
            <a:chOff x="322729" y="376516"/>
            <a:chExt cx="1441525" cy="4603378"/>
          </a:xfrm>
        </p:grpSpPr>
        <p:sp>
          <p:nvSpPr>
            <p:cNvPr id="3" name="TextBox 2"/>
            <p:cNvSpPr txBox="1"/>
            <p:nvPr/>
          </p:nvSpPr>
          <p:spPr>
            <a:xfrm>
              <a:off x="322729" y="376516"/>
              <a:ext cx="1441525" cy="416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 smtClean="0">
                  <a:solidFill>
                    <a:schemeClr val="tx2">
                      <a:lumMod val="5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페이지 레이아웃</a:t>
              </a:r>
              <a:endParaRPr lang="ko-KR" altLang="en-US" sz="4800" dirty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322729" y="4914150"/>
              <a:ext cx="1384132" cy="65744"/>
            </a:xfrm>
            <a:prstGeom prst="line">
              <a:avLst/>
            </a:prstGeom>
            <a:ln w="508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6142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3101</TotalTime>
  <Words>936</Words>
  <Application>Microsoft Office PowerPoint</Application>
  <PresentationFormat>와이드스크린</PresentationFormat>
  <Paragraphs>412</Paragraphs>
  <Slides>19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Noto Sans CJK KR Black</vt:lpstr>
      <vt:lpstr>Noto Sans CJK KR Bold</vt:lpstr>
      <vt:lpstr>Noto Sans CJK KR Regular</vt:lpstr>
      <vt:lpstr>Noto Sans CJK KR Thin</vt:lpstr>
      <vt:lpstr>나눔고딕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하정</dc:creator>
  <cp:lastModifiedBy>이 하정</cp:lastModifiedBy>
  <cp:revision>41</cp:revision>
  <dcterms:created xsi:type="dcterms:W3CDTF">2020-05-01T15:46:41Z</dcterms:created>
  <dcterms:modified xsi:type="dcterms:W3CDTF">2020-05-04T06:49:03Z</dcterms:modified>
</cp:coreProperties>
</file>