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4E93-F555-4131-8EBD-5EC433E9B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cokie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7C53C-E650-4CEE-A5D6-73545B040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9F16-C17C-4D64-9AC5-C4B877D6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E8B8-7CB7-4000-8C84-0A666657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56BE-5E11-4A89-9B85-6B99BA5A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03FF-DC74-4B6D-8438-5DFF52EA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5DCF-C8C8-4058-9CBB-91A8CCF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C842-6572-4167-B1C0-62A3C681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3502-FAE5-4A58-AD5D-361BB2DE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B794-9CC2-455C-97F9-D4E19297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91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Smart cokie</vt:lpstr>
      <vt:lpstr>sketches</vt:lpstr>
      <vt:lpstr>website</vt:lpstr>
      <vt:lpstr>other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cokie</dc:title>
  <dc:creator>Alexander Wagner</dc:creator>
  <cp:lastModifiedBy>Alexander Wagner</cp:lastModifiedBy>
  <cp:revision>1</cp:revision>
  <dcterms:created xsi:type="dcterms:W3CDTF">2019-05-03T21:45:43Z</dcterms:created>
  <dcterms:modified xsi:type="dcterms:W3CDTF">2019-05-03T21:46:18Z</dcterms:modified>
</cp:coreProperties>
</file>