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545" y="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6E7BB-BAFC-4501-9F6A-D32C24360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7ADA8-DE11-4656-B89E-E7F2194E8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30AE1-D21B-4AEE-A57B-A3A480C28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88AC-BDEC-485E-A423-1F413FEF5ED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508E5-E051-4D89-A00E-6E2FCF0E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6EC88-DBA5-4CB7-8905-CF1B85139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0ED3-02A4-4003-A26D-2C4DCF51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3A02F-3D51-4E25-943B-0EBDC09A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BDB49-66B6-4F1B-9085-0EE20F7E0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71C30-8C3A-4806-B3D5-46720ADAD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88AC-BDEC-485E-A423-1F413FEF5ED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36006-6A40-4EEE-9F03-AA0D25D8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F114F-EEA1-4847-B581-A9AC79B81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0ED3-02A4-4003-A26D-2C4DCF51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2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5D817A-C6FD-4AB3-B14C-539D1187F1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9A50A-381A-48F8-9396-B51E4105E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B4DD8-3B6F-454B-8488-2E3FA1EA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88AC-BDEC-485E-A423-1F413FEF5ED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D837B-9EE4-4D51-A2EE-C7425784B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930C6-C7CD-4CB0-99F7-0C9167C8F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0ED3-02A4-4003-A26D-2C4DCF51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31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818DE-3B50-411D-8563-8A3E57111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29699-9568-494F-8FD1-A7870DAE1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DDE31-B74C-47BE-86C5-49FC7F0FD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88AC-BDEC-485E-A423-1F413FEF5ED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F32FA-E1DA-49E9-8199-3BA1F7E6D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5EDF-818D-4710-961B-024A6972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0ED3-02A4-4003-A26D-2C4DCF51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5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63B8-8B03-46C6-82CC-68EEBC2A3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31AB6-9AFA-42CE-ABCF-068AF1288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74A62-37C1-42FC-B913-E3F5529B8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88AC-BDEC-485E-A423-1F413FEF5ED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A8C63-2F6B-46CC-89FF-A28D93BB9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0F4F6-1C2A-449C-BDF3-0751B8946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0ED3-02A4-4003-A26D-2C4DCF51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2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F183-D380-4CCF-A232-47420A8C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8F3A8-C68A-4F84-BE63-EFFF266D0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7DEE0-0F78-4E84-AB26-DA3EF684C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6F1C5-D631-4AF6-8B4D-821B8B7F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88AC-BDEC-485E-A423-1F413FEF5ED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06755-17E1-4C02-892E-89046716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AE738-675D-4AE4-9A5F-CD318868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0ED3-02A4-4003-A26D-2C4DCF51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8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A4B6-D15C-4DE5-B39B-06B204E30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77B66-7727-48EC-BB3E-1224BE7D3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AE1A6-FAC2-4892-A1E2-D94AF6FCE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7318D4-BB3B-4901-9332-2A1BEA91C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C57C73-F2AE-4BD0-9844-201E5BED2E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C83F01-C737-46FD-98EB-6B2024D6B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88AC-BDEC-485E-A423-1F413FEF5ED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7D6C48-7BB2-4010-B4D1-BDF3A5FB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D5BFB2-5FA4-4A23-A459-C5D78725C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0ED3-02A4-4003-A26D-2C4DCF51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9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59FA5-AA70-411F-8D9C-D632AA14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86DC92-D7BA-487D-9BC8-058BAFED9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88AC-BDEC-485E-A423-1F413FEF5ED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85154-B1CC-401E-AF3F-887947073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22F37-B958-4100-B52E-545B7EB80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0ED3-02A4-4003-A26D-2C4DCF51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49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C6FA1F-156E-4F76-8AE4-604984A81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88AC-BDEC-485E-A423-1F413FEF5ED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289E83-E322-464A-88BC-078A84E7D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88DBA-3250-4B8F-8F7F-6F128402A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0ED3-02A4-4003-A26D-2C4DCF51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55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120B-ABE9-4B96-AB87-EEB077770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5057-CAAA-4D30-A4E3-40CD38FBA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C9EAB-9A35-4267-9227-8EB57D7B6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0C502-089B-4D18-8C38-7D9D42CA2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88AC-BDEC-485E-A423-1F413FEF5ED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13214-A142-46FE-82C8-F33BBC12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0BCFC-0A16-42A8-9B68-C4B8EFDC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0ED3-02A4-4003-A26D-2C4DCF51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2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E6B8F-1EF9-4169-BB8D-CB523128A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1C9A51-8590-4EC5-A729-A0D7749A6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0B597-A3A3-490E-AE59-60AEC603E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537A2-CCB8-4608-A2E4-34228D036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88AC-BDEC-485E-A423-1F413FEF5ED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53E26-5219-4649-BCBF-9DDB88E57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79526-B6E4-4F16-85DE-C93FD079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0ED3-02A4-4003-A26D-2C4DCF51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C1C266-CE3F-4771-8FD0-314797B3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583CB-7B48-4892-80FD-8FD80CC42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9F237-9CDB-40C0-BC9E-703E64263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988AC-BDEC-485E-A423-1F413FEF5ED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8FEA7-B7B2-413E-8DE9-F9767237B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24EE2-9C5E-4C17-91EF-67BA9E716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10ED3-02A4-4003-A26D-2C4DCF51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3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BA5C-4BF3-4515-B417-182D86B11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89AE5-794D-49EB-8654-073B7F1CBC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9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Wagner</dc:creator>
  <cp:lastModifiedBy>Alexander Wagner</cp:lastModifiedBy>
  <cp:revision>3</cp:revision>
  <dcterms:created xsi:type="dcterms:W3CDTF">2019-05-03T21:57:22Z</dcterms:created>
  <dcterms:modified xsi:type="dcterms:W3CDTF">2019-05-03T21:58:07Z</dcterms:modified>
</cp:coreProperties>
</file>