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4"/>
  </p:notesMasterIdLst>
  <p:sldIdLst>
    <p:sldId id="281" r:id="rId2"/>
    <p:sldId id="256" r:id="rId3"/>
    <p:sldId id="258" r:id="rId4"/>
    <p:sldId id="259" r:id="rId5"/>
    <p:sldId id="260" r:id="rId6"/>
    <p:sldId id="261" r:id="rId7"/>
    <p:sldId id="263" r:id="rId8"/>
    <p:sldId id="314" r:id="rId9"/>
    <p:sldId id="315" r:id="rId10"/>
    <p:sldId id="317" r:id="rId11"/>
    <p:sldId id="278" r:id="rId12"/>
    <p:sldId id="28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ED1419-D7E4-40E1-AAE5-561FE6317B50}">
  <a:tblStyle styleId="{C5ED1419-D7E4-40E1-AAE5-561FE6317B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136ddcb5620_0_4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136ddcb5620_0_4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36ddcb5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36ddcb56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f48d753952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48d753952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f48d753952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f48d753952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f48d753952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f48d753952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f48d75395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f48d75395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136ddcb5620_0_1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136ddcb5620_0_1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0"/>
        <p:cNvGrpSpPr/>
        <p:nvPr/>
      </p:nvGrpSpPr>
      <p:grpSpPr>
        <a:xfrm>
          <a:off x="0" y="0"/>
          <a:ext cx="0" cy="0"/>
          <a:chOff x="0" y="0"/>
          <a:chExt cx="0" cy="0"/>
        </a:xfrm>
      </p:grpSpPr>
      <p:sp>
        <p:nvSpPr>
          <p:cNvPr id="2451" name="Google Shape;2451;g136ddcb5620_0_4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2" name="Google Shape;2452;g136ddcb5620_0_4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136ddcb5620_0_4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136ddcb5620_0_4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620588"/>
            <a:ext cx="4847400" cy="12810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030013"/>
            <a:ext cx="3858900" cy="41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Lexend Light"/>
                <a:ea typeface="Lexend Light"/>
                <a:cs typeface="Lexend Light"/>
                <a:sym typeface="Lexend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ONLY_1_2_1">
    <p:spTree>
      <p:nvGrpSpPr>
        <p:cNvPr id="1" name="Shape 721"/>
        <p:cNvGrpSpPr/>
        <p:nvPr/>
      </p:nvGrpSpPr>
      <p:grpSpPr>
        <a:xfrm>
          <a:off x="0" y="0"/>
          <a:ext cx="0" cy="0"/>
          <a:chOff x="0" y="0"/>
          <a:chExt cx="0" cy="0"/>
        </a:xfrm>
      </p:grpSpPr>
      <p:grpSp>
        <p:nvGrpSpPr>
          <p:cNvPr id="722" name="Google Shape;722;p17"/>
          <p:cNvGrpSpPr/>
          <p:nvPr/>
        </p:nvGrpSpPr>
        <p:grpSpPr>
          <a:xfrm rot="1086942" flipH="1">
            <a:off x="-1061168" y="2949201"/>
            <a:ext cx="2215237" cy="1900341"/>
            <a:chOff x="4770475" y="2910125"/>
            <a:chExt cx="548975" cy="470975"/>
          </a:xfrm>
        </p:grpSpPr>
        <p:sp>
          <p:nvSpPr>
            <p:cNvPr id="723" name="Google Shape;723;p1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0" name="Google Shape;730;p17"/>
          <p:cNvSpPr/>
          <p:nvPr/>
        </p:nvSpPr>
        <p:spPr>
          <a:xfrm rot="-2002575">
            <a:off x="394215" y="13765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17"/>
          <p:cNvGrpSpPr/>
          <p:nvPr/>
        </p:nvGrpSpPr>
        <p:grpSpPr>
          <a:xfrm>
            <a:off x="8148504" y="3435444"/>
            <a:ext cx="564544" cy="479708"/>
            <a:chOff x="4021700" y="2078100"/>
            <a:chExt cx="294125" cy="249900"/>
          </a:xfrm>
        </p:grpSpPr>
        <p:sp>
          <p:nvSpPr>
            <p:cNvPr id="732" name="Google Shape;732;p1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17"/>
          <p:cNvGrpSpPr/>
          <p:nvPr/>
        </p:nvGrpSpPr>
        <p:grpSpPr>
          <a:xfrm rot="-6222710" flipH="1">
            <a:off x="8177112" y="3786549"/>
            <a:ext cx="2215225" cy="1900331"/>
            <a:chOff x="4770475" y="2910125"/>
            <a:chExt cx="548975" cy="470975"/>
          </a:xfrm>
        </p:grpSpPr>
        <p:sp>
          <p:nvSpPr>
            <p:cNvPr id="735" name="Google Shape;735;p1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7"/>
          <p:cNvGrpSpPr/>
          <p:nvPr/>
        </p:nvGrpSpPr>
        <p:grpSpPr>
          <a:xfrm rot="-5819900">
            <a:off x="8329026" y="-1269231"/>
            <a:ext cx="1438501" cy="2688962"/>
            <a:chOff x="4530725" y="2880400"/>
            <a:chExt cx="418300" cy="781875"/>
          </a:xfrm>
        </p:grpSpPr>
        <p:sp>
          <p:nvSpPr>
            <p:cNvPr id="742" name="Google Shape;742;p17"/>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7"/>
          <p:cNvGrpSpPr/>
          <p:nvPr/>
        </p:nvGrpSpPr>
        <p:grpSpPr>
          <a:xfrm rot="5400000">
            <a:off x="-313046" y="3149802"/>
            <a:ext cx="1438492" cy="2688946"/>
            <a:chOff x="4530725" y="2880400"/>
            <a:chExt cx="418300" cy="781875"/>
          </a:xfrm>
        </p:grpSpPr>
        <p:sp>
          <p:nvSpPr>
            <p:cNvPr id="758" name="Google Shape;758;p17"/>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17"/>
          <p:cNvSpPr txBox="1">
            <a:spLocks noGrp="1"/>
          </p:cNvSpPr>
          <p:nvPr>
            <p:ph type="ctrTitle" idx="2"/>
          </p:nvPr>
        </p:nvSpPr>
        <p:spPr>
          <a:xfrm flipH="1">
            <a:off x="1803302" y="3330725"/>
            <a:ext cx="26043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774" name="Google Shape;774;p17"/>
          <p:cNvSpPr txBox="1">
            <a:spLocks noGrp="1"/>
          </p:cNvSpPr>
          <p:nvPr>
            <p:ph type="subTitle" idx="1"/>
          </p:nvPr>
        </p:nvSpPr>
        <p:spPr>
          <a:xfrm flipH="1">
            <a:off x="1803294" y="3689775"/>
            <a:ext cx="2604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775" name="Google Shape;775;p17"/>
          <p:cNvSpPr txBox="1">
            <a:spLocks noGrp="1"/>
          </p:cNvSpPr>
          <p:nvPr>
            <p:ph type="ctrTitle" idx="3"/>
          </p:nvPr>
        </p:nvSpPr>
        <p:spPr>
          <a:xfrm flipH="1">
            <a:off x="4714525" y="3330725"/>
            <a:ext cx="26043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776" name="Google Shape;776;p17"/>
          <p:cNvSpPr txBox="1">
            <a:spLocks noGrp="1"/>
          </p:cNvSpPr>
          <p:nvPr>
            <p:ph type="subTitle" idx="4"/>
          </p:nvPr>
        </p:nvSpPr>
        <p:spPr>
          <a:xfrm flipH="1">
            <a:off x="4714520" y="3689775"/>
            <a:ext cx="2604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SECTION_HEADER_1_1">
    <p:spTree>
      <p:nvGrpSpPr>
        <p:cNvPr id="1" name="Shape 1370"/>
        <p:cNvGrpSpPr/>
        <p:nvPr/>
      </p:nvGrpSpPr>
      <p:grpSpPr>
        <a:xfrm>
          <a:off x="0" y="0"/>
          <a:ext cx="0" cy="0"/>
          <a:chOff x="0" y="0"/>
          <a:chExt cx="0" cy="0"/>
        </a:xfrm>
      </p:grpSpPr>
      <p:grpSp>
        <p:nvGrpSpPr>
          <p:cNvPr id="1371" name="Google Shape;1371;p29"/>
          <p:cNvGrpSpPr/>
          <p:nvPr/>
        </p:nvGrpSpPr>
        <p:grpSpPr>
          <a:xfrm rot="-10799915">
            <a:off x="285741" y="-970806"/>
            <a:ext cx="2215224" cy="1900337"/>
            <a:chOff x="4770475" y="2910125"/>
            <a:chExt cx="548975" cy="470975"/>
          </a:xfrm>
        </p:grpSpPr>
        <p:sp>
          <p:nvSpPr>
            <p:cNvPr id="1372" name="Google Shape;1372;p29"/>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29"/>
          <p:cNvSpPr txBox="1">
            <a:spLocks noGrp="1"/>
          </p:cNvSpPr>
          <p:nvPr>
            <p:ph type="ctrTitle"/>
          </p:nvPr>
        </p:nvSpPr>
        <p:spPr>
          <a:xfrm>
            <a:off x="2335525" y="838325"/>
            <a:ext cx="4477200" cy="10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highlight>
                  <a:schemeClr val="lt2"/>
                </a:high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79" name="Google Shape;1379;p29"/>
          <p:cNvSpPr txBox="1">
            <a:spLocks noGrp="1"/>
          </p:cNvSpPr>
          <p:nvPr>
            <p:ph type="subTitle" idx="1"/>
          </p:nvPr>
        </p:nvSpPr>
        <p:spPr>
          <a:xfrm>
            <a:off x="2335650" y="2098975"/>
            <a:ext cx="4477200" cy="9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80" name="Google Shape;1380;p29"/>
          <p:cNvSpPr txBox="1"/>
          <p:nvPr/>
        </p:nvSpPr>
        <p:spPr>
          <a:xfrm>
            <a:off x="2342850" y="3800800"/>
            <a:ext cx="4458300" cy="43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a:solidFill>
                  <a:schemeClr val="dk1"/>
                </a:solidFill>
                <a:uFill>
                  <a:noFill/>
                </a:u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a:solidFill>
                  <a:schemeClr val="dk1"/>
                </a:solidFill>
                <a:uFill>
                  <a:noFill/>
                </a:u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a:solidFill>
                  <a:schemeClr val="dk1"/>
                </a:solidFill>
                <a:uFill>
                  <a:noFill/>
                </a:u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a:solidFill>
                <a:schemeClr val="dk1"/>
              </a:solidFill>
              <a:latin typeface="Lexend"/>
              <a:ea typeface="Lexend"/>
              <a:cs typeface="Lexend"/>
              <a:sym typeface="Lexen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2">
    <p:spTree>
      <p:nvGrpSpPr>
        <p:cNvPr id="1" name="Shape 1381"/>
        <p:cNvGrpSpPr/>
        <p:nvPr/>
      </p:nvGrpSpPr>
      <p:grpSpPr>
        <a:xfrm>
          <a:off x="0" y="0"/>
          <a:ext cx="0" cy="0"/>
          <a:chOff x="0" y="0"/>
          <a:chExt cx="0" cy="0"/>
        </a:xfrm>
      </p:grpSpPr>
      <p:grpSp>
        <p:nvGrpSpPr>
          <p:cNvPr id="1382" name="Google Shape;1382;p30"/>
          <p:cNvGrpSpPr/>
          <p:nvPr/>
        </p:nvGrpSpPr>
        <p:grpSpPr>
          <a:xfrm rot="7345743">
            <a:off x="-459239" y="3084354"/>
            <a:ext cx="2089413" cy="1792478"/>
            <a:chOff x="4770475" y="2910125"/>
            <a:chExt cx="548975" cy="470975"/>
          </a:xfrm>
        </p:grpSpPr>
        <p:sp>
          <p:nvSpPr>
            <p:cNvPr id="1383" name="Google Shape;1383;p3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0"/>
          <p:cNvGrpSpPr/>
          <p:nvPr/>
        </p:nvGrpSpPr>
        <p:grpSpPr>
          <a:xfrm rot="2930595" flipH="1">
            <a:off x="-671733" y="1785438"/>
            <a:ext cx="1615560" cy="3019924"/>
            <a:chOff x="4530725" y="2880400"/>
            <a:chExt cx="418300" cy="781875"/>
          </a:xfrm>
        </p:grpSpPr>
        <p:sp>
          <p:nvSpPr>
            <p:cNvPr id="1390" name="Google Shape;1390;p3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5" name="Google Shape;1405;p30"/>
          <p:cNvSpPr/>
          <p:nvPr/>
        </p:nvSpPr>
        <p:spPr>
          <a:xfrm rot="-2004035">
            <a:off x="375620" y="6604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30"/>
          <p:cNvGrpSpPr/>
          <p:nvPr/>
        </p:nvGrpSpPr>
        <p:grpSpPr>
          <a:xfrm flipH="1">
            <a:off x="8183439" y="3967051"/>
            <a:ext cx="494659" cy="420282"/>
            <a:chOff x="4021700" y="2078100"/>
            <a:chExt cx="294125" cy="249900"/>
          </a:xfrm>
        </p:grpSpPr>
        <p:sp>
          <p:nvSpPr>
            <p:cNvPr id="1407" name="Google Shape;1407;p3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0"/>
          <p:cNvGrpSpPr/>
          <p:nvPr/>
        </p:nvGrpSpPr>
        <p:grpSpPr>
          <a:xfrm rot="-3454257">
            <a:off x="7626411" y="170882"/>
            <a:ext cx="2089413" cy="1792478"/>
            <a:chOff x="4770475" y="2910125"/>
            <a:chExt cx="548975" cy="470975"/>
          </a:xfrm>
        </p:grpSpPr>
        <p:sp>
          <p:nvSpPr>
            <p:cNvPr id="1410" name="Google Shape;1410;p3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0"/>
          <p:cNvGrpSpPr/>
          <p:nvPr/>
        </p:nvGrpSpPr>
        <p:grpSpPr>
          <a:xfrm rot="-7869405" flipH="1">
            <a:off x="8312758" y="242353"/>
            <a:ext cx="1615560" cy="3019924"/>
            <a:chOff x="4530725" y="2880400"/>
            <a:chExt cx="418300" cy="781875"/>
          </a:xfrm>
        </p:grpSpPr>
        <p:sp>
          <p:nvSpPr>
            <p:cNvPr id="1417" name="Google Shape;1417;p3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2_1">
    <p:spTree>
      <p:nvGrpSpPr>
        <p:cNvPr id="1" name="Shape 1432"/>
        <p:cNvGrpSpPr/>
        <p:nvPr/>
      </p:nvGrpSpPr>
      <p:grpSpPr>
        <a:xfrm>
          <a:off x="0" y="0"/>
          <a:ext cx="0" cy="0"/>
          <a:chOff x="0" y="0"/>
          <a:chExt cx="0" cy="0"/>
        </a:xfrm>
      </p:grpSpPr>
      <p:grpSp>
        <p:nvGrpSpPr>
          <p:cNvPr id="1433" name="Google Shape;1433;p31"/>
          <p:cNvGrpSpPr/>
          <p:nvPr/>
        </p:nvGrpSpPr>
        <p:grpSpPr>
          <a:xfrm rot="4577290" flipH="1">
            <a:off x="-1010282" y="488556"/>
            <a:ext cx="2215225" cy="1900331"/>
            <a:chOff x="4770475" y="2910125"/>
            <a:chExt cx="548975" cy="470975"/>
          </a:xfrm>
        </p:grpSpPr>
        <p:sp>
          <p:nvSpPr>
            <p:cNvPr id="1434" name="Google Shape;1434;p3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0" name="Google Shape;1440;p31"/>
          <p:cNvSpPr/>
          <p:nvPr/>
        </p:nvSpPr>
        <p:spPr>
          <a:xfrm rot="-2002575">
            <a:off x="436915" y="2996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rot="-365596">
            <a:off x="6622105" y="-316500"/>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rot="7160093">
            <a:off x="-380390" y="-726505"/>
            <a:ext cx="1438524" cy="2689024"/>
            <a:chOff x="4530725" y="2880400"/>
            <a:chExt cx="418300" cy="781875"/>
          </a:xfrm>
        </p:grpSpPr>
        <p:sp>
          <p:nvSpPr>
            <p:cNvPr id="1443" name="Google Shape;1443;p3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1"/>
          <p:cNvGrpSpPr/>
          <p:nvPr/>
        </p:nvGrpSpPr>
        <p:grpSpPr>
          <a:xfrm rot="-8890992" flipH="1">
            <a:off x="7866927" y="-132635"/>
            <a:ext cx="2215248" cy="1900329"/>
            <a:chOff x="4770475" y="2910125"/>
            <a:chExt cx="548975" cy="470975"/>
          </a:xfrm>
        </p:grpSpPr>
        <p:sp>
          <p:nvSpPr>
            <p:cNvPr id="1459" name="Google Shape;1459;p3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1"/>
          <p:cNvGrpSpPr/>
          <p:nvPr/>
        </p:nvGrpSpPr>
        <p:grpSpPr>
          <a:xfrm rot="988674">
            <a:off x="691407" y="3780579"/>
            <a:ext cx="1819045" cy="2412103"/>
            <a:chOff x="1936325" y="996650"/>
            <a:chExt cx="730000" cy="968000"/>
          </a:xfrm>
        </p:grpSpPr>
        <p:sp>
          <p:nvSpPr>
            <p:cNvPr id="1466" name="Google Shape;1466;p31"/>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31"/>
          <p:cNvGrpSpPr/>
          <p:nvPr/>
        </p:nvGrpSpPr>
        <p:grpSpPr>
          <a:xfrm rot="-7200031">
            <a:off x="8477653" y="2824597"/>
            <a:ext cx="1438511" cy="2689001"/>
            <a:chOff x="4530725" y="2880400"/>
            <a:chExt cx="418300" cy="781875"/>
          </a:xfrm>
        </p:grpSpPr>
        <p:sp>
          <p:nvSpPr>
            <p:cNvPr id="1478" name="Google Shape;1478;p3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31"/>
          <p:cNvGrpSpPr/>
          <p:nvPr/>
        </p:nvGrpSpPr>
        <p:grpSpPr>
          <a:xfrm rot="-341900">
            <a:off x="8030850" y="1724729"/>
            <a:ext cx="883674" cy="835342"/>
            <a:chOff x="7608325" y="2238725"/>
            <a:chExt cx="542950" cy="513225"/>
          </a:xfrm>
        </p:grpSpPr>
        <p:sp>
          <p:nvSpPr>
            <p:cNvPr id="1494" name="Google Shape;1494;p31"/>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2_1_1">
    <p:spTree>
      <p:nvGrpSpPr>
        <p:cNvPr id="1" name="Shape 15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36700"/>
            <a:ext cx="5806800" cy="756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6000"/>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13225" y="3428249"/>
            <a:ext cx="4864200" cy="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13225" y="1290450"/>
            <a:ext cx="1448100" cy="825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7400">
                <a:highlight>
                  <a:schemeClr val="accent1"/>
                </a:highlight>
              </a:defRPr>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grpSp>
        <p:nvGrpSpPr>
          <p:cNvPr id="15" name="Google Shape;15;p3"/>
          <p:cNvGrpSpPr/>
          <p:nvPr/>
        </p:nvGrpSpPr>
        <p:grpSpPr>
          <a:xfrm rot="4577290" flipH="1">
            <a:off x="-1010282" y="-619719"/>
            <a:ext cx="2215225" cy="1900331"/>
            <a:chOff x="4770475" y="2910125"/>
            <a:chExt cx="548975" cy="470975"/>
          </a:xfrm>
        </p:grpSpPr>
        <p:sp>
          <p:nvSpPr>
            <p:cNvPr id="16" name="Google Shape;16;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317026" flipH="1">
            <a:off x="446733" y="3951009"/>
            <a:ext cx="2215249" cy="1900313"/>
            <a:chOff x="4770475" y="2910125"/>
            <a:chExt cx="548975" cy="470975"/>
          </a:xfrm>
        </p:grpSpPr>
        <p:sp>
          <p:nvSpPr>
            <p:cNvPr id="23" name="Google Shape;23;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rot="10799915" flipH="1">
            <a:off x="4399167" y="-970806"/>
            <a:ext cx="2215224" cy="1900337"/>
            <a:chOff x="4770475" y="2910125"/>
            <a:chExt cx="548975" cy="470975"/>
          </a:xfrm>
        </p:grpSpPr>
        <p:sp>
          <p:nvSpPr>
            <p:cNvPr id="30" name="Google Shape;30;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4"/>
          <p:cNvGrpSpPr/>
          <p:nvPr/>
        </p:nvGrpSpPr>
        <p:grpSpPr>
          <a:xfrm rot="1744140">
            <a:off x="-64954" y="4342436"/>
            <a:ext cx="1952802" cy="1675132"/>
            <a:chOff x="4770475" y="2910125"/>
            <a:chExt cx="548975" cy="470975"/>
          </a:xfrm>
        </p:grpSpPr>
        <p:sp>
          <p:nvSpPr>
            <p:cNvPr id="38" name="Google Shape;38;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2699940">
            <a:off x="1048173" y="3593685"/>
            <a:ext cx="1697290" cy="3172639"/>
            <a:chOff x="4530725" y="2880400"/>
            <a:chExt cx="418300" cy="781875"/>
          </a:xfrm>
        </p:grpSpPr>
        <p:sp>
          <p:nvSpPr>
            <p:cNvPr id="45" name="Google Shape;45;p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4"/>
          <p:cNvGrpSpPr/>
          <p:nvPr/>
        </p:nvGrpSpPr>
        <p:grpSpPr>
          <a:xfrm rot="-135545">
            <a:off x="5923604" y="3890981"/>
            <a:ext cx="2651689" cy="2274694"/>
            <a:chOff x="4770475" y="2910125"/>
            <a:chExt cx="548975" cy="470975"/>
          </a:xfrm>
        </p:grpSpPr>
        <p:sp>
          <p:nvSpPr>
            <p:cNvPr id="61" name="Google Shape;61;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4"/>
          <p:cNvGrpSpPr/>
          <p:nvPr/>
        </p:nvGrpSpPr>
        <p:grpSpPr>
          <a:xfrm rot="-9055860">
            <a:off x="6906243" y="-601034"/>
            <a:ext cx="1952802" cy="1675132"/>
            <a:chOff x="4770475" y="2910125"/>
            <a:chExt cx="548975" cy="470975"/>
          </a:xfrm>
        </p:grpSpPr>
        <p:sp>
          <p:nvSpPr>
            <p:cNvPr id="68" name="Google Shape;68;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4"/>
          <p:cNvGrpSpPr/>
          <p:nvPr/>
        </p:nvGrpSpPr>
        <p:grpSpPr>
          <a:xfrm rot="-8100060">
            <a:off x="6048629" y="-1349790"/>
            <a:ext cx="1697290" cy="3172639"/>
            <a:chOff x="4530725" y="2880400"/>
            <a:chExt cx="418300" cy="781875"/>
          </a:xfrm>
        </p:grpSpPr>
        <p:sp>
          <p:nvSpPr>
            <p:cNvPr id="75" name="Google Shape;75;p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4"/>
          <p:cNvGrpSpPr/>
          <p:nvPr/>
        </p:nvGrpSpPr>
        <p:grpSpPr>
          <a:xfrm rot="10664455">
            <a:off x="218799" y="-749141"/>
            <a:ext cx="2651689" cy="2274694"/>
            <a:chOff x="4770475" y="2910125"/>
            <a:chExt cx="548975" cy="470975"/>
          </a:xfrm>
        </p:grpSpPr>
        <p:sp>
          <p:nvSpPr>
            <p:cNvPr id="91" name="Google Shape;91;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4"/>
          <p:cNvSpPr/>
          <p:nvPr/>
        </p:nvSpPr>
        <p:spPr>
          <a:xfrm>
            <a:off x="7778500" y="1138716"/>
            <a:ext cx="1927379" cy="1581909"/>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55900" y="2623891"/>
            <a:ext cx="1927379" cy="1581909"/>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txBox="1">
            <a:spLocks noGrp="1"/>
          </p:cNvSpPr>
          <p:nvPr>
            <p:ph type="title"/>
          </p:nvPr>
        </p:nvSpPr>
        <p:spPr>
          <a:xfrm>
            <a:off x="1952100" y="1493913"/>
            <a:ext cx="5239800" cy="871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 name="Google Shape;100;p4"/>
          <p:cNvSpPr txBox="1">
            <a:spLocks noGrp="1"/>
          </p:cNvSpPr>
          <p:nvPr>
            <p:ph type="subTitle" idx="1"/>
          </p:nvPr>
        </p:nvSpPr>
        <p:spPr>
          <a:xfrm>
            <a:off x="1952100" y="2711500"/>
            <a:ext cx="5239800" cy="10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0"/>
        <p:cNvGrpSpPr/>
        <p:nvPr/>
      </p:nvGrpSpPr>
      <p:grpSpPr>
        <a:xfrm>
          <a:off x="0" y="0"/>
          <a:ext cx="0" cy="0"/>
          <a:chOff x="0" y="0"/>
          <a:chExt cx="0" cy="0"/>
        </a:xfrm>
      </p:grpSpPr>
      <p:sp>
        <p:nvSpPr>
          <p:cNvPr id="211" name="Google Shape;211;p7"/>
          <p:cNvSpPr txBox="1">
            <a:spLocks noGrp="1"/>
          </p:cNvSpPr>
          <p:nvPr>
            <p:ph type="title"/>
          </p:nvPr>
        </p:nvSpPr>
        <p:spPr>
          <a:xfrm>
            <a:off x="1251525" y="1774550"/>
            <a:ext cx="2992800" cy="1176900"/>
          </a:xfrm>
          <a:prstGeom prst="rect">
            <a:avLst/>
          </a:prstGeom>
        </p:spPr>
        <p:txBody>
          <a:bodyPr spcFirstLastPara="1" wrap="square" lIns="91425" tIns="91425" rIns="91425" bIns="91425" anchor="b" anchorCtr="0">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12" name="Google Shape;212;p7"/>
          <p:cNvSpPr txBox="1">
            <a:spLocks noGrp="1"/>
          </p:cNvSpPr>
          <p:nvPr>
            <p:ph type="body" idx="1"/>
          </p:nvPr>
        </p:nvSpPr>
        <p:spPr>
          <a:xfrm>
            <a:off x="4625163" y="1161000"/>
            <a:ext cx="3267300" cy="282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213" name="Google Shape;213;p7"/>
          <p:cNvGrpSpPr/>
          <p:nvPr/>
        </p:nvGrpSpPr>
        <p:grpSpPr>
          <a:xfrm>
            <a:off x="6678078" y="283520"/>
            <a:ext cx="581015" cy="493652"/>
            <a:chOff x="4021700" y="2078100"/>
            <a:chExt cx="294125" cy="249900"/>
          </a:xfrm>
        </p:grpSpPr>
        <p:sp>
          <p:nvSpPr>
            <p:cNvPr id="214" name="Google Shape;214;p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7"/>
          <p:cNvGrpSpPr/>
          <p:nvPr/>
        </p:nvGrpSpPr>
        <p:grpSpPr>
          <a:xfrm rot="3220419">
            <a:off x="2446919" y="4291439"/>
            <a:ext cx="581017" cy="493655"/>
            <a:chOff x="4021700" y="2078100"/>
            <a:chExt cx="294125" cy="249900"/>
          </a:xfrm>
        </p:grpSpPr>
        <p:sp>
          <p:nvSpPr>
            <p:cNvPr id="217" name="Google Shape;217;p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7"/>
          <p:cNvGrpSpPr/>
          <p:nvPr/>
        </p:nvGrpSpPr>
        <p:grpSpPr>
          <a:xfrm rot="4545127" flipH="1">
            <a:off x="-1288459" y="459778"/>
            <a:ext cx="2281619" cy="1957394"/>
            <a:chOff x="4770475" y="2910125"/>
            <a:chExt cx="548975" cy="470975"/>
          </a:xfrm>
        </p:grpSpPr>
        <p:sp>
          <p:nvSpPr>
            <p:cNvPr id="220" name="Google Shape;220;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7"/>
          <p:cNvGrpSpPr/>
          <p:nvPr/>
        </p:nvGrpSpPr>
        <p:grpSpPr>
          <a:xfrm rot="9782681">
            <a:off x="722403" y="-616102"/>
            <a:ext cx="2104354" cy="1668474"/>
            <a:chOff x="6401200" y="1260600"/>
            <a:chExt cx="1319750" cy="1046450"/>
          </a:xfrm>
        </p:grpSpPr>
        <p:sp>
          <p:nvSpPr>
            <p:cNvPr id="227" name="Google Shape;227;p7"/>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7"/>
          <p:cNvGrpSpPr/>
          <p:nvPr/>
        </p:nvGrpSpPr>
        <p:grpSpPr>
          <a:xfrm rot="5400000">
            <a:off x="-193869" y="3204026"/>
            <a:ext cx="1427616" cy="2668461"/>
            <a:chOff x="4530725" y="2880400"/>
            <a:chExt cx="418300" cy="781875"/>
          </a:xfrm>
        </p:grpSpPr>
        <p:sp>
          <p:nvSpPr>
            <p:cNvPr id="237" name="Google Shape;237;p7"/>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rot="-9991047" flipH="1">
            <a:off x="7289971" y="-821819"/>
            <a:ext cx="2281616" cy="1957392"/>
            <a:chOff x="4770475" y="2910125"/>
            <a:chExt cx="548975" cy="470975"/>
          </a:xfrm>
        </p:grpSpPr>
        <p:sp>
          <p:nvSpPr>
            <p:cNvPr id="253" name="Google Shape;253;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7"/>
          <p:cNvGrpSpPr/>
          <p:nvPr/>
        </p:nvGrpSpPr>
        <p:grpSpPr>
          <a:xfrm rot="-5003494" flipH="1">
            <a:off x="5827788" y="4143033"/>
            <a:ext cx="2281603" cy="1957384"/>
            <a:chOff x="4770475" y="2910125"/>
            <a:chExt cx="548975" cy="470975"/>
          </a:xfrm>
        </p:grpSpPr>
        <p:sp>
          <p:nvSpPr>
            <p:cNvPr id="260" name="Google Shape;260;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7"/>
          <p:cNvGrpSpPr/>
          <p:nvPr/>
        </p:nvGrpSpPr>
        <p:grpSpPr>
          <a:xfrm rot="-6172011">
            <a:off x="7990474" y="3547858"/>
            <a:ext cx="1599741" cy="2121417"/>
            <a:chOff x="1936325" y="996650"/>
            <a:chExt cx="730000" cy="968000"/>
          </a:xfrm>
        </p:grpSpPr>
        <p:sp>
          <p:nvSpPr>
            <p:cNvPr id="267" name="Google Shape;267;p7"/>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2339700" y="1461188"/>
            <a:ext cx="4464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8" name="Google Shape;328;p9"/>
          <p:cNvSpPr txBox="1">
            <a:spLocks noGrp="1"/>
          </p:cNvSpPr>
          <p:nvPr>
            <p:ph type="subTitle" idx="1"/>
          </p:nvPr>
        </p:nvSpPr>
        <p:spPr>
          <a:xfrm>
            <a:off x="2339700" y="2442400"/>
            <a:ext cx="4464600" cy="12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9" name="Google Shape;329;p9"/>
          <p:cNvGrpSpPr/>
          <p:nvPr/>
        </p:nvGrpSpPr>
        <p:grpSpPr>
          <a:xfrm rot="4545127" flipH="1">
            <a:off x="-974134" y="459778"/>
            <a:ext cx="2281619" cy="1957394"/>
            <a:chOff x="4770475" y="2910125"/>
            <a:chExt cx="548975" cy="470975"/>
          </a:xfrm>
        </p:grpSpPr>
        <p:sp>
          <p:nvSpPr>
            <p:cNvPr id="330" name="Google Shape;330;p9"/>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9"/>
          <p:cNvSpPr/>
          <p:nvPr/>
        </p:nvSpPr>
        <p:spPr>
          <a:xfrm rot="-2004035">
            <a:off x="8092995" y="3443965"/>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365596">
            <a:off x="-119220" y="3279063"/>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9"/>
          <p:cNvGrpSpPr/>
          <p:nvPr/>
        </p:nvGrpSpPr>
        <p:grpSpPr>
          <a:xfrm>
            <a:off x="1845206" y="356301"/>
            <a:ext cx="494659" cy="420282"/>
            <a:chOff x="4021700" y="2078100"/>
            <a:chExt cx="294125" cy="249900"/>
          </a:xfrm>
        </p:grpSpPr>
        <p:sp>
          <p:nvSpPr>
            <p:cNvPr id="339" name="Google Shape;339;p9"/>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9"/>
          <p:cNvGrpSpPr/>
          <p:nvPr/>
        </p:nvGrpSpPr>
        <p:grpSpPr>
          <a:xfrm rot="-7200046">
            <a:off x="7866279" y="-1405192"/>
            <a:ext cx="2145746" cy="4011012"/>
            <a:chOff x="4530725" y="2880400"/>
            <a:chExt cx="418300" cy="781875"/>
          </a:xfrm>
        </p:grpSpPr>
        <p:sp>
          <p:nvSpPr>
            <p:cNvPr id="342" name="Google Shape;342;p9"/>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7"/>
        <p:cNvGrpSpPr/>
        <p:nvPr/>
      </p:nvGrpSpPr>
      <p:grpSpPr>
        <a:xfrm>
          <a:off x="0" y="0"/>
          <a:ext cx="0" cy="0"/>
          <a:chOff x="0" y="0"/>
          <a:chExt cx="0" cy="0"/>
        </a:xfrm>
      </p:grpSpPr>
      <p:sp>
        <p:nvSpPr>
          <p:cNvPr id="358" name="Google Shape;358;p10"/>
          <p:cNvSpPr txBox="1">
            <a:spLocks noGrp="1"/>
          </p:cNvSpPr>
          <p:nvPr>
            <p:ph type="body" idx="1"/>
          </p:nvPr>
        </p:nvSpPr>
        <p:spPr>
          <a:xfrm>
            <a:off x="1127900" y="3773375"/>
            <a:ext cx="3658800" cy="835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800" b="1">
                <a:latin typeface="Lexend"/>
                <a:ea typeface="Lexend"/>
                <a:cs typeface="Lexend"/>
                <a:sym typeface="Lexend"/>
              </a:defRPr>
            </a:lvl1pPr>
          </a:lstStyle>
          <a:p>
            <a:endParaRPr/>
          </a:p>
        </p:txBody>
      </p:sp>
      <p:grpSp>
        <p:nvGrpSpPr>
          <p:cNvPr id="359" name="Google Shape;359;p10"/>
          <p:cNvGrpSpPr/>
          <p:nvPr/>
        </p:nvGrpSpPr>
        <p:grpSpPr>
          <a:xfrm rot="1086942" flipH="1">
            <a:off x="-1251668" y="3405126"/>
            <a:ext cx="2215237" cy="1900341"/>
            <a:chOff x="4770475" y="2910125"/>
            <a:chExt cx="548975" cy="470975"/>
          </a:xfrm>
        </p:grpSpPr>
        <p:sp>
          <p:nvSpPr>
            <p:cNvPr id="360" name="Google Shape;360;p1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10"/>
          <p:cNvSpPr/>
          <p:nvPr/>
        </p:nvSpPr>
        <p:spPr>
          <a:xfrm rot="2002575" flipH="1">
            <a:off x="394202" y="2519539"/>
            <a:ext cx="638026" cy="638026"/>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0"/>
          <p:cNvGrpSpPr/>
          <p:nvPr/>
        </p:nvGrpSpPr>
        <p:grpSpPr>
          <a:xfrm flipH="1">
            <a:off x="8001721" y="3473694"/>
            <a:ext cx="564544" cy="479708"/>
            <a:chOff x="4021700" y="2078100"/>
            <a:chExt cx="294125" cy="249900"/>
          </a:xfrm>
        </p:grpSpPr>
        <p:sp>
          <p:nvSpPr>
            <p:cNvPr id="368" name="Google Shape;368;p1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0"/>
          <p:cNvGrpSpPr/>
          <p:nvPr/>
        </p:nvGrpSpPr>
        <p:grpSpPr>
          <a:xfrm rot="-6222710" flipH="1">
            <a:off x="7862787" y="3786549"/>
            <a:ext cx="2215225" cy="1900331"/>
            <a:chOff x="4770475" y="2910125"/>
            <a:chExt cx="548975" cy="470975"/>
          </a:xfrm>
        </p:grpSpPr>
        <p:sp>
          <p:nvSpPr>
            <p:cNvPr id="371" name="Google Shape;371;p1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0"/>
          <p:cNvGrpSpPr/>
          <p:nvPr/>
        </p:nvGrpSpPr>
        <p:grpSpPr>
          <a:xfrm rot="-5819900">
            <a:off x="8205201" y="-1183506"/>
            <a:ext cx="1438501" cy="2688962"/>
            <a:chOff x="4530725" y="2880400"/>
            <a:chExt cx="418300" cy="781875"/>
          </a:xfrm>
        </p:grpSpPr>
        <p:sp>
          <p:nvSpPr>
            <p:cNvPr id="378" name="Google Shape;378;p1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0"/>
          <p:cNvGrpSpPr/>
          <p:nvPr/>
        </p:nvGrpSpPr>
        <p:grpSpPr>
          <a:xfrm rot="5400000">
            <a:off x="-503546" y="3605727"/>
            <a:ext cx="1438492" cy="2688946"/>
            <a:chOff x="4530725" y="2880400"/>
            <a:chExt cx="418300" cy="781875"/>
          </a:xfrm>
        </p:grpSpPr>
        <p:sp>
          <p:nvSpPr>
            <p:cNvPr id="394" name="Google Shape;394;p1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59"/>
        <p:cNvGrpSpPr/>
        <p:nvPr/>
      </p:nvGrpSpPr>
      <p:grpSpPr>
        <a:xfrm>
          <a:off x="0" y="0"/>
          <a:ext cx="0" cy="0"/>
          <a:chOff x="0" y="0"/>
          <a:chExt cx="0" cy="0"/>
        </a:xfrm>
      </p:grpSpPr>
      <p:sp>
        <p:nvSpPr>
          <p:cNvPr id="460" name="Google Shape;460;p13"/>
          <p:cNvSpPr txBox="1">
            <a:spLocks noGrp="1"/>
          </p:cNvSpPr>
          <p:nvPr>
            <p:ph type="title" hasCustomPrompt="1"/>
          </p:nvPr>
        </p:nvSpPr>
        <p:spPr>
          <a:xfrm>
            <a:off x="2603396" y="14944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1" name="Google Shape;461;p13"/>
          <p:cNvSpPr txBox="1">
            <a:spLocks noGrp="1"/>
          </p:cNvSpPr>
          <p:nvPr>
            <p:ph type="subTitle" idx="1"/>
          </p:nvPr>
        </p:nvSpPr>
        <p:spPr>
          <a:xfrm>
            <a:off x="1367996" y="2357680"/>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2" name="Google Shape;462;p13"/>
          <p:cNvSpPr txBox="1">
            <a:spLocks noGrp="1"/>
          </p:cNvSpPr>
          <p:nvPr>
            <p:ph type="title" idx="2" hasCustomPrompt="1"/>
          </p:nvPr>
        </p:nvSpPr>
        <p:spPr>
          <a:xfrm>
            <a:off x="5807405" y="14944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3" name="Google Shape;463;p13"/>
          <p:cNvSpPr txBox="1">
            <a:spLocks noGrp="1"/>
          </p:cNvSpPr>
          <p:nvPr>
            <p:ph type="subTitle" idx="3"/>
          </p:nvPr>
        </p:nvSpPr>
        <p:spPr>
          <a:xfrm>
            <a:off x="4572005" y="2357680"/>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4" name="Google Shape;464;p13"/>
          <p:cNvSpPr txBox="1">
            <a:spLocks noGrp="1"/>
          </p:cNvSpPr>
          <p:nvPr>
            <p:ph type="title" idx="4" hasCustomPrompt="1"/>
          </p:nvPr>
        </p:nvSpPr>
        <p:spPr>
          <a:xfrm>
            <a:off x="2603396" y="30861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5" name="Google Shape;465;p13"/>
          <p:cNvSpPr txBox="1">
            <a:spLocks noGrp="1"/>
          </p:cNvSpPr>
          <p:nvPr>
            <p:ph type="subTitle" idx="5"/>
          </p:nvPr>
        </p:nvSpPr>
        <p:spPr>
          <a:xfrm>
            <a:off x="1367996" y="3957188"/>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6" name="Google Shape;466;p13"/>
          <p:cNvSpPr txBox="1">
            <a:spLocks noGrp="1"/>
          </p:cNvSpPr>
          <p:nvPr>
            <p:ph type="title" idx="6" hasCustomPrompt="1"/>
          </p:nvPr>
        </p:nvSpPr>
        <p:spPr>
          <a:xfrm>
            <a:off x="5807405" y="30861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7" name="Google Shape;467;p13"/>
          <p:cNvSpPr txBox="1">
            <a:spLocks noGrp="1"/>
          </p:cNvSpPr>
          <p:nvPr>
            <p:ph type="subTitle" idx="7"/>
          </p:nvPr>
        </p:nvSpPr>
        <p:spPr>
          <a:xfrm>
            <a:off x="4572005" y="3957188"/>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8" name="Google Shape;468;p13"/>
          <p:cNvSpPr txBox="1">
            <a:spLocks noGrp="1"/>
          </p:cNvSpPr>
          <p:nvPr>
            <p:ph type="subTitle" idx="8"/>
          </p:nvPr>
        </p:nvSpPr>
        <p:spPr>
          <a:xfrm>
            <a:off x="1367996" y="2040005"/>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69" name="Google Shape;469;p13"/>
          <p:cNvSpPr txBox="1">
            <a:spLocks noGrp="1"/>
          </p:cNvSpPr>
          <p:nvPr>
            <p:ph type="subTitle" idx="9"/>
          </p:nvPr>
        </p:nvSpPr>
        <p:spPr>
          <a:xfrm>
            <a:off x="4572005" y="2040005"/>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0" name="Google Shape;470;p13"/>
          <p:cNvSpPr txBox="1">
            <a:spLocks noGrp="1"/>
          </p:cNvSpPr>
          <p:nvPr>
            <p:ph type="subTitle" idx="13"/>
          </p:nvPr>
        </p:nvSpPr>
        <p:spPr>
          <a:xfrm>
            <a:off x="1367996" y="3636262"/>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1" name="Google Shape;471;p13"/>
          <p:cNvSpPr txBox="1">
            <a:spLocks noGrp="1"/>
          </p:cNvSpPr>
          <p:nvPr>
            <p:ph type="subTitle" idx="14"/>
          </p:nvPr>
        </p:nvSpPr>
        <p:spPr>
          <a:xfrm>
            <a:off x="4572005" y="3636262"/>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2" name="Google Shape;4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3" name="Google Shape;473;p13"/>
          <p:cNvGrpSpPr/>
          <p:nvPr/>
        </p:nvGrpSpPr>
        <p:grpSpPr>
          <a:xfrm rot="4577290" flipH="1">
            <a:off x="-1010282" y="113706"/>
            <a:ext cx="2215225" cy="1900331"/>
            <a:chOff x="4770475" y="2910125"/>
            <a:chExt cx="548975" cy="470975"/>
          </a:xfrm>
        </p:grpSpPr>
        <p:sp>
          <p:nvSpPr>
            <p:cNvPr id="474" name="Google Shape;474;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13"/>
          <p:cNvSpPr/>
          <p:nvPr/>
        </p:nvSpPr>
        <p:spPr>
          <a:xfrm rot="-2002575">
            <a:off x="436915" y="2996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rot="-365596">
            <a:off x="7144055" y="-316500"/>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13"/>
          <p:cNvGrpSpPr/>
          <p:nvPr/>
        </p:nvGrpSpPr>
        <p:grpSpPr>
          <a:xfrm rot="7160093">
            <a:off x="-380390" y="-1101355"/>
            <a:ext cx="1438524" cy="2689024"/>
            <a:chOff x="4530725" y="2880400"/>
            <a:chExt cx="418300" cy="781875"/>
          </a:xfrm>
        </p:grpSpPr>
        <p:sp>
          <p:nvSpPr>
            <p:cNvPr id="483" name="Google Shape;483;p13"/>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rot="-8890992" flipH="1">
            <a:off x="7866927" y="678740"/>
            <a:ext cx="2215248" cy="1900329"/>
            <a:chOff x="4770475" y="2910125"/>
            <a:chExt cx="548975" cy="470975"/>
          </a:xfrm>
        </p:grpSpPr>
        <p:sp>
          <p:nvSpPr>
            <p:cNvPr id="499" name="Google Shape;499;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3"/>
          <p:cNvGrpSpPr/>
          <p:nvPr/>
        </p:nvGrpSpPr>
        <p:grpSpPr>
          <a:xfrm rot="988674">
            <a:off x="-755793" y="3780579"/>
            <a:ext cx="1819045" cy="2412103"/>
            <a:chOff x="1936325" y="996650"/>
            <a:chExt cx="730000" cy="968000"/>
          </a:xfrm>
        </p:grpSpPr>
        <p:sp>
          <p:nvSpPr>
            <p:cNvPr id="506" name="Google Shape;506;p13"/>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3"/>
          <p:cNvGrpSpPr/>
          <p:nvPr/>
        </p:nvGrpSpPr>
        <p:grpSpPr>
          <a:xfrm rot="-7200031">
            <a:off x="8477653" y="2824597"/>
            <a:ext cx="1438511" cy="2689001"/>
            <a:chOff x="4530725" y="2880400"/>
            <a:chExt cx="418300" cy="781875"/>
          </a:xfrm>
        </p:grpSpPr>
        <p:sp>
          <p:nvSpPr>
            <p:cNvPr id="518" name="Google Shape;518;p13"/>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3"/>
          <p:cNvGrpSpPr/>
          <p:nvPr/>
        </p:nvGrpSpPr>
        <p:grpSpPr>
          <a:xfrm rot="-341900">
            <a:off x="8030850" y="2550354"/>
            <a:ext cx="883674" cy="835342"/>
            <a:chOff x="7608325" y="2238725"/>
            <a:chExt cx="542950" cy="513225"/>
          </a:xfrm>
        </p:grpSpPr>
        <p:sp>
          <p:nvSpPr>
            <p:cNvPr id="534" name="Google Shape;534;p13"/>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52"/>
        <p:cNvGrpSpPr/>
        <p:nvPr/>
      </p:nvGrpSpPr>
      <p:grpSpPr>
        <a:xfrm>
          <a:off x="0" y="0"/>
          <a:ext cx="0" cy="0"/>
          <a:chOff x="0" y="0"/>
          <a:chExt cx="0" cy="0"/>
        </a:xfrm>
      </p:grpSpPr>
      <p:sp>
        <p:nvSpPr>
          <p:cNvPr id="553" name="Google Shape;553;p14"/>
          <p:cNvSpPr txBox="1">
            <a:spLocks noGrp="1"/>
          </p:cNvSpPr>
          <p:nvPr>
            <p:ph type="title"/>
          </p:nvPr>
        </p:nvSpPr>
        <p:spPr>
          <a:xfrm>
            <a:off x="2109300" y="3360875"/>
            <a:ext cx="4925400" cy="3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4" name="Google Shape;554;p14"/>
          <p:cNvSpPr txBox="1">
            <a:spLocks noGrp="1"/>
          </p:cNvSpPr>
          <p:nvPr>
            <p:ph type="subTitle" idx="1"/>
          </p:nvPr>
        </p:nvSpPr>
        <p:spPr>
          <a:xfrm>
            <a:off x="1168350" y="1464625"/>
            <a:ext cx="68073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555" name="Google Shape;555;p14"/>
          <p:cNvGrpSpPr/>
          <p:nvPr/>
        </p:nvGrpSpPr>
        <p:grpSpPr>
          <a:xfrm rot="-4545127">
            <a:off x="7918320" y="-6122"/>
            <a:ext cx="2281619" cy="1957394"/>
            <a:chOff x="4770475" y="2910125"/>
            <a:chExt cx="548975" cy="470975"/>
          </a:xfrm>
        </p:grpSpPr>
        <p:sp>
          <p:nvSpPr>
            <p:cNvPr id="556" name="Google Shape;556;p1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14"/>
          <p:cNvSpPr/>
          <p:nvPr/>
        </p:nvSpPr>
        <p:spPr>
          <a:xfrm rot="2004035" flipH="1">
            <a:off x="248042" y="2490190"/>
            <a:ext cx="675217" cy="675217"/>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rot="365596" flipH="1">
            <a:off x="1595888" y="-226137"/>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14"/>
          <p:cNvGrpSpPr/>
          <p:nvPr/>
        </p:nvGrpSpPr>
        <p:grpSpPr>
          <a:xfrm flipH="1">
            <a:off x="8183439" y="3295501"/>
            <a:ext cx="494659" cy="420282"/>
            <a:chOff x="4021700" y="2078100"/>
            <a:chExt cx="294125" cy="249900"/>
          </a:xfrm>
        </p:grpSpPr>
        <p:sp>
          <p:nvSpPr>
            <p:cNvPr id="565" name="Google Shape;565;p14"/>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4"/>
          <p:cNvGrpSpPr/>
          <p:nvPr/>
        </p:nvGrpSpPr>
        <p:grpSpPr>
          <a:xfrm rot="7200072" flipH="1">
            <a:off x="-489263" y="-1467584"/>
            <a:ext cx="1764075" cy="3297603"/>
            <a:chOff x="4530725" y="2880400"/>
            <a:chExt cx="418300" cy="781875"/>
          </a:xfrm>
        </p:grpSpPr>
        <p:sp>
          <p:nvSpPr>
            <p:cNvPr id="568" name="Google Shape;568;p1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4"/>
          <p:cNvGrpSpPr/>
          <p:nvPr/>
        </p:nvGrpSpPr>
        <p:grpSpPr>
          <a:xfrm rot="-5684240">
            <a:off x="6894034" y="-370928"/>
            <a:ext cx="1168239" cy="1104281"/>
            <a:chOff x="7608325" y="2238725"/>
            <a:chExt cx="542950" cy="513225"/>
          </a:xfrm>
        </p:grpSpPr>
        <p:sp>
          <p:nvSpPr>
            <p:cNvPr id="584" name="Google Shape;584;p14"/>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1pPr>
            <a:lvl2pPr lvl="1"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1pPr>
            <a:lvl2pPr marL="914400" lvl="1"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marL="1371600" lvl="2"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marL="1828800" lvl="3"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marL="2286000" lvl="4"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marL="2743200" lvl="5"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marL="3200400" lvl="6"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marL="3657600" lvl="7"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marL="4114800" lvl="8"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8" r:id="rId7"/>
    <p:sldLayoutId id="2147483659" r:id="rId8"/>
    <p:sldLayoutId id="2147483660" r:id="rId9"/>
    <p:sldLayoutId id="2147483663" r:id="rId10"/>
    <p:sldLayoutId id="2147483675"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1BEA2-8ED1-F575-A680-222C8A1E4405}"/>
              </a:ext>
            </a:extLst>
          </p:cNvPr>
          <p:cNvSpPr txBox="1"/>
          <p:nvPr/>
        </p:nvSpPr>
        <p:spPr>
          <a:xfrm>
            <a:off x="2396613" y="427703"/>
            <a:ext cx="3709219" cy="646331"/>
          </a:xfrm>
          <a:prstGeom prst="rect">
            <a:avLst/>
          </a:prstGeom>
          <a:noFill/>
        </p:spPr>
        <p:txBody>
          <a:bodyPr wrap="square" rtlCol="0">
            <a:spAutoFit/>
          </a:bodyPr>
          <a:lstStyle/>
          <a:p>
            <a:r>
              <a:rPr lang="en-IN" sz="3600" dirty="0"/>
              <a:t>FUTURE PLANS</a:t>
            </a:r>
          </a:p>
        </p:txBody>
      </p:sp>
      <p:sp>
        <p:nvSpPr>
          <p:cNvPr id="5" name="TextBox 4">
            <a:extLst>
              <a:ext uri="{FF2B5EF4-FFF2-40B4-BE49-F238E27FC236}">
                <a16:creationId xmlns:a16="http://schemas.microsoft.com/office/drawing/2014/main" id="{823EC5E1-C17E-0C82-4781-7CABED95BC0D}"/>
              </a:ext>
            </a:extLst>
          </p:cNvPr>
          <p:cNvSpPr txBox="1"/>
          <p:nvPr/>
        </p:nvSpPr>
        <p:spPr>
          <a:xfrm>
            <a:off x="2204885" y="1570704"/>
            <a:ext cx="4291780" cy="1815882"/>
          </a:xfrm>
          <a:prstGeom prst="rect">
            <a:avLst/>
          </a:prstGeom>
          <a:noFill/>
        </p:spPr>
        <p:txBody>
          <a:bodyPr wrap="square" rtlCol="0">
            <a:spAutoFit/>
          </a:bodyPr>
          <a:lstStyle/>
          <a:p>
            <a:r>
              <a:rPr lang="en-IN" dirty="0"/>
              <a:t>PILLS AVAILABILITY AT DIFFERENT STORES</a:t>
            </a:r>
          </a:p>
          <a:p>
            <a:endParaRPr lang="en-IN" dirty="0"/>
          </a:p>
          <a:p>
            <a:r>
              <a:rPr lang="en-IN" dirty="0"/>
              <a:t>DORE DELIVARY OF MEDICINE.</a:t>
            </a:r>
          </a:p>
          <a:p>
            <a:endParaRPr lang="en-IN" dirty="0"/>
          </a:p>
          <a:p>
            <a:r>
              <a:rPr lang="en-IN" dirty="0"/>
              <a:t>In this application we are thinking to add a future in which we can find details about particular medicine.</a:t>
            </a:r>
          </a:p>
          <a:p>
            <a:endParaRPr lang="en-IN" dirty="0"/>
          </a:p>
          <a:p>
            <a:r>
              <a:rPr lang="en-IN" dirty="0"/>
              <a:t>BASIC CONSULTANCY BY AI</a:t>
            </a:r>
          </a:p>
        </p:txBody>
      </p:sp>
    </p:spTree>
    <p:extLst>
      <p:ext uri="{BB962C8B-B14F-4D97-AF65-F5344CB8AC3E}">
        <p14:creationId xmlns:p14="http://schemas.microsoft.com/office/powerpoint/2010/main" val="335629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3"/>
        <p:cNvGrpSpPr/>
        <p:nvPr/>
      </p:nvGrpSpPr>
      <p:grpSpPr>
        <a:xfrm>
          <a:off x="0" y="0"/>
          <a:ext cx="0" cy="0"/>
          <a:chOff x="0" y="0"/>
          <a:chExt cx="0" cy="0"/>
        </a:xfrm>
      </p:grpSpPr>
      <p:sp>
        <p:nvSpPr>
          <p:cNvPr id="2454" name="Google Shape;2454;p5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a:t>
            </a:r>
            <a:r>
              <a:rPr lang="en">
                <a:highlight>
                  <a:schemeClr val="lt2"/>
                </a:highlight>
              </a:rPr>
              <a:t>team</a:t>
            </a:r>
            <a:endParaRPr>
              <a:highlight>
                <a:schemeClr val="lt2"/>
              </a:highlight>
            </a:endParaRPr>
          </a:p>
        </p:txBody>
      </p:sp>
      <p:cxnSp>
        <p:nvCxnSpPr>
          <p:cNvPr id="2457" name="Google Shape;2457;p58"/>
          <p:cNvCxnSpPr/>
          <p:nvPr/>
        </p:nvCxnSpPr>
        <p:spPr>
          <a:xfrm>
            <a:off x="1919550" y="1063875"/>
            <a:ext cx="5304900" cy="0"/>
          </a:xfrm>
          <a:prstGeom prst="straightConnector1">
            <a:avLst/>
          </a:prstGeom>
          <a:noFill/>
          <a:ln w="19050" cap="rnd" cmpd="sng">
            <a:solidFill>
              <a:schemeClr val="dk1"/>
            </a:solidFill>
            <a:prstDash val="solid"/>
            <a:round/>
            <a:headEnd type="none" w="med" len="med"/>
            <a:tailEnd type="none" w="med" len="med"/>
          </a:ln>
        </p:spPr>
      </p:cxnSp>
      <p:grpSp>
        <p:nvGrpSpPr>
          <p:cNvPr id="2458" name="Google Shape;2458;p58"/>
          <p:cNvGrpSpPr/>
          <p:nvPr/>
        </p:nvGrpSpPr>
        <p:grpSpPr>
          <a:xfrm>
            <a:off x="1919553" y="1696738"/>
            <a:ext cx="510454" cy="433726"/>
            <a:chOff x="4021700" y="2078100"/>
            <a:chExt cx="294125" cy="249900"/>
          </a:xfrm>
        </p:grpSpPr>
        <p:sp>
          <p:nvSpPr>
            <p:cNvPr id="2459" name="Google Shape;2459;p58"/>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8"/>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1" name="Google Shape;2461;p58"/>
          <p:cNvSpPr/>
          <p:nvPr/>
        </p:nvSpPr>
        <p:spPr>
          <a:xfrm rot="589822">
            <a:off x="6427282" y="2358940"/>
            <a:ext cx="750107" cy="61565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erson wearing glasses smiling&#10;&#10;Description automatically generated">
            <a:extLst>
              <a:ext uri="{FF2B5EF4-FFF2-40B4-BE49-F238E27FC236}">
                <a16:creationId xmlns:a16="http://schemas.microsoft.com/office/drawing/2014/main" id="{9510C6C2-75FE-D031-DC4A-D37DB2ED9FAD}"/>
              </a:ext>
            </a:extLst>
          </p:cNvPr>
          <p:cNvPicPr>
            <a:picLocks noChangeAspect="1"/>
          </p:cNvPicPr>
          <p:nvPr/>
        </p:nvPicPr>
        <p:blipFill>
          <a:blip r:embed="rId3"/>
          <a:stretch>
            <a:fillRect/>
          </a:stretch>
        </p:blipFill>
        <p:spPr>
          <a:xfrm>
            <a:off x="576173" y="1110026"/>
            <a:ext cx="1658156" cy="1708824"/>
          </a:xfrm>
          <a:prstGeom prst="rect">
            <a:avLst/>
          </a:prstGeom>
        </p:spPr>
      </p:pic>
      <p:pic>
        <p:nvPicPr>
          <p:cNvPr id="4" name="Picture 3">
            <a:extLst>
              <a:ext uri="{FF2B5EF4-FFF2-40B4-BE49-F238E27FC236}">
                <a16:creationId xmlns:a16="http://schemas.microsoft.com/office/drawing/2014/main" id="{8DB5664C-C54A-4F36-E346-1792C31FF69C}"/>
              </a:ext>
            </a:extLst>
          </p:cNvPr>
          <p:cNvPicPr>
            <a:picLocks noChangeAspect="1"/>
          </p:cNvPicPr>
          <p:nvPr/>
        </p:nvPicPr>
        <p:blipFill>
          <a:blip r:embed="rId4"/>
          <a:stretch>
            <a:fillRect/>
          </a:stretch>
        </p:blipFill>
        <p:spPr>
          <a:xfrm>
            <a:off x="4888527" y="1110026"/>
            <a:ext cx="1658156" cy="1708822"/>
          </a:xfrm>
          <a:prstGeom prst="rect">
            <a:avLst/>
          </a:prstGeom>
        </p:spPr>
      </p:pic>
      <p:pic>
        <p:nvPicPr>
          <p:cNvPr id="6" name="Picture 5">
            <a:extLst>
              <a:ext uri="{FF2B5EF4-FFF2-40B4-BE49-F238E27FC236}">
                <a16:creationId xmlns:a16="http://schemas.microsoft.com/office/drawing/2014/main" id="{8ADD1A29-DA67-6B27-737B-FC94B4DD247C}"/>
              </a:ext>
            </a:extLst>
          </p:cNvPr>
          <p:cNvPicPr>
            <a:picLocks noChangeAspect="1"/>
          </p:cNvPicPr>
          <p:nvPr/>
        </p:nvPicPr>
        <p:blipFill>
          <a:blip r:embed="rId5"/>
          <a:stretch>
            <a:fillRect/>
          </a:stretch>
        </p:blipFill>
        <p:spPr>
          <a:xfrm>
            <a:off x="576173" y="3210396"/>
            <a:ext cx="1658156" cy="1646153"/>
          </a:xfrm>
          <a:prstGeom prst="rect">
            <a:avLst/>
          </a:prstGeom>
        </p:spPr>
      </p:pic>
      <p:pic>
        <p:nvPicPr>
          <p:cNvPr id="16" name="Picture 15" descr="A person taking a selfie&#10;&#10;Description automatically generated">
            <a:extLst>
              <a:ext uri="{FF2B5EF4-FFF2-40B4-BE49-F238E27FC236}">
                <a16:creationId xmlns:a16="http://schemas.microsoft.com/office/drawing/2014/main" id="{2379DBD5-DB48-2138-9691-287B71D6C41A}"/>
              </a:ext>
            </a:extLst>
          </p:cNvPr>
          <p:cNvPicPr>
            <a:picLocks noChangeAspect="1"/>
          </p:cNvPicPr>
          <p:nvPr/>
        </p:nvPicPr>
        <p:blipFill>
          <a:blip r:embed="rId6"/>
          <a:stretch>
            <a:fillRect/>
          </a:stretch>
        </p:blipFill>
        <p:spPr>
          <a:xfrm>
            <a:off x="4888527" y="3210397"/>
            <a:ext cx="1658156" cy="16461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2716" name="Google Shape;2716;p65"/>
          <p:cNvSpPr/>
          <p:nvPr/>
        </p:nvSpPr>
        <p:spPr>
          <a:xfrm>
            <a:off x="6916125" y="419500"/>
            <a:ext cx="3702600" cy="370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5"/>
          <p:cNvSpPr/>
          <p:nvPr/>
        </p:nvSpPr>
        <p:spPr>
          <a:xfrm>
            <a:off x="-1708497" y="1240378"/>
            <a:ext cx="4290679" cy="385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5"/>
          <p:cNvSpPr txBox="1">
            <a:spLocks noGrp="1"/>
          </p:cNvSpPr>
          <p:nvPr>
            <p:ph type="ctrTitle"/>
          </p:nvPr>
        </p:nvSpPr>
        <p:spPr>
          <a:xfrm>
            <a:off x="2335525" y="838325"/>
            <a:ext cx="4477200" cy="108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2732" name="Google Shape;2732;p65"/>
          <p:cNvGrpSpPr/>
          <p:nvPr/>
        </p:nvGrpSpPr>
        <p:grpSpPr>
          <a:xfrm flipH="1">
            <a:off x="6760837" y="915388"/>
            <a:ext cx="2691676" cy="4324480"/>
            <a:chOff x="5590675" y="2440875"/>
            <a:chExt cx="1205300" cy="1936450"/>
          </a:xfrm>
        </p:grpSpPr>
        <p:sp>
          <p:nvSpPr>
            <p:cNvPr id="2733" name="Google Shape;2733;p65"/>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5"/>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5"/>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5"/>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5"/>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5"/>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5"/>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5"/>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5"/>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5"/>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5"/>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5"/>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5"/>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5"/>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5"/>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5"/>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5"/>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5"/>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5"/>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5"/>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5"/>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5"/>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5"/>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5"/>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5"/>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5"/>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5"/>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5"/>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5"/>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5"/>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5"/>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5"/>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5"/>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5"/>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5"/>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5"/>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5"/>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5"/>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5"/>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5"/>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5"/>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5"/>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5"/>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5"/>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5"/>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6" name="Google Shape;2786;p65"/>
          <p:cNvGrpSpPr/>
          <p:nvPr/>
        </p:nvGrpSpPr>
        <p:grpSpPr>
          <a:xfrm rot="-317026">
            <a:off x="7412744" y="4220059"/>
            <a:ext cx="2215249" cy="1900313"/>
            <a:chOff x="4770475" y="2910125"/>
            <a:chExt cx="548975" cy="470975"/>
          </a:xfrm>
        </p:grpSpPr>
        <p:sp>
          <p:nvSpPr>
            <p:cNvPr id="2787" name="Google Shape;2787;p6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65"/>
          <p:cNvGrpSpPr/>
          <p:nvPr/>
        </p:nvGrpSpPr>
        <p:grpSpPr>
          <a:xfrm rot="-7200072">
            <a:off x="8757070" y="-1753334"/>
            <a:ext cx="1764075" cy="3297603"/>
            <a:chOff x="4530725" y="2880400"/>
            <a:chExt cx="418300" cy="781875"/>
          </a:xfrm>
        </p:grpSpPr>
        <p:sp>
          <p:nvSpPr>
            <p:cNvPr id="2794" name="Google Shape;2794;p6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65"/>
          <p:cNvGrpSpPr/>
          <p:nvPr/>
        </p:nvGrpSpPr>
        <p:grpSpPr>
          <a:xfrm flipH="1">
            <a:off x="21702" y="1022201"/>
            <a:ext cx="2691751" cy="4366505"/>
            <a:chOff x="1757600" y="2442475"/>
            <a:chExt cx="1177700" cy="1910525"/>
          </a:xfrm>
        </p:grpSpPr>
        <p:sp>
          <p:nvSpPr>
            <p:cNvPr id="2810" name="Google Shape;2810;p65"/>
            <p:cNvSpPr/>
            <p:nvPr/>
          </p:nvSpPr>
          <p:spPr>
            <a:xfrm>
              <a:off x="2493500" y="2866275"/>
              <a:ext cx="110125" cy="106625"/>
            </a:xfrm>
            <a:custGeom>
              <a:avLst/>
              <a:gdLst/>
              <a:ahLst/>
              <a:cxnLst/>
              <a:rect l="l" t="t" r="r" b="b"/>
              <a:pathLst>
                <a:path w="4405" h="4265" extrusionOk="0">
                  <a:moveTo>
                    <a:pt x="1013" y="1"/>
                  </a:moveTo>
                  <a:cubicBezTo>
                    <a:pt x="1013" y="1"/>
                    <a:pt x="0" y="3018"/>
                    <a:pt x="1684" y="4265"/>
                  </a:cubicBezTo>
                  <a:cubicBezTo>
                    <a:pt x="1684" y="4265"/>
                    <a:pt x="4405" y="799"/>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519675" y="2866525"/>
              <a:ext cx="49950" cy="74500"/>
            </a:xfrm>
            <a:custGeom>
              <a:avLst/>
              <a:gdLst/>
              <a:ahLst/>
              <a:cxnLst/>
              <a:rect l="l" t="t" r="r" b="b"/>
              <a:pathLst>
                <a:path w="1998" h="2980" extrusionOk="0">
                  <a:moveTo>
                    <a:pt x="0" y="0"/>
                  </a:moveTo>
                  <a:lnTo>
                    <a:pt x="0" y="0"/>
                  </a:lnTo>
                  <a:cubicBezTo>
                    <a:pt x="88" y="652"/>
                    <a:pt x="395" y="2191"/>
                    <a:pt x="1380" y="2980"/>
                  </a:cubicBezTo>
                  <a:cubicBezTo>
                    <a:pt x="1834" y="1912"/>
                    <a:pt x="1997" y="487"/>
                    <a:pt x="0"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524650" y="2858525"/>
              <a:ext cx="83500" cy="78025"/>
            </a:xfrm>
            <a:custGeom>
              <a:avLst/>
              <a:gdLst/>
              <a:ahLst/>
              <a:cxnLst/>
              <a:rect l="l" t="t" r="r" b="b"/>
              <a:pathLst>
                <a:path w="3340" h="3121" extrusionOk="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557475" y="2875825"/>
              <a:ext cx="33800" cy="29000"/>
            </a:xfrm>
            <a:custGeom>
              <a:avLst/>
              <a:gdLst/>
              <a:ahLst/>
              <a:cxnLst/>
              <a:rect l="l" t="t" r="r" b="b"/>
              <a:pathLst>
                <a:path w="1352" h="1160" extrusionOk="0">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512875" y="2932600"/>
              <a:ext cx="20075" cy="27625"/>
            </a:xfrm>
            <a:custGeom>
              <a:avLst/>
              <a:gdLst/>
              <a:ahLst/>
              <a:cxnLst/>
              <a:rect l="l" t="t" r="r" b="b"/>
              <a:pathLst>
                <a:path w="803" h="1105" extrusionOk="0">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637275" y="3202075"/>
              <a:ext cx="263725" cy="1145925"/>
            </a:xfrm>
            <a:custGeom>
              <a:avLst/>
              <a:gdLst/>
              <a:ahLst/>
              <a:cxnLst/>
              <a:rect l="l" t="t" r="r" b="b"/>
              <a:pathLst>
                <a:path w="10549" h="45837" extrusionOk="0">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559700" y="3228875"/>
              <a:ext cx="375600" cy="510700"/>
            </a:xfrm>
            <a:custGeom>
              <a:avLst/>
              <a:gdLst/>
              <a:ahLst/>
              <a:cxnLst/>
              <a:rect l="l" t="t" r="r" b="b"/>
              <a:pathLst>
                <a:path w="15024" h="20428" extrusionOk="0">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1825575" y="3196300"/>
              <a:ext cx="267000" cy="1156700"/>
            </a:xfrm>
            <a:custGeom>
              <a:avLst/>
              <a:gdLst/>
              <a:ahLst/>
              <a:cxnLst/>
              <a:rect l="l" t="t" r="r" b="b"/>
              <a:pathLst>
                <a:path w="10680" h="46268" extrusionOk="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1757600" y="3090925"/>
              <a:ext cx="1101900" cy="630125"/>
            </a:xfrm>
            <a:custGeom>
              <a:avLst/>
              <a:gdLst/>
              <a:ahLst/>
              <a:cxnLst/>
              <a:rect l="l" t="t" r="r" b="b"/>
              <a:pathLst>
                <a:path w="44076" h="25205" extrusionOk="0">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1963825" y="3379225"/>
              <a:ext cx="726925" cy="973775"/>
            </a:xfrm>
            <a:custGeom>
              <a:avLst/>
              <a:gdLst/>
              <a:ahLst/>
              <a:cxnLst/>
              <a:rect l="l" t="t" r="r" b="b"/>
              <a:pathLst>
                <a:path w="29077" h="38951" extrusionOk="0">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273075" y="3012550"/>
              <a:ext cx="344275" cy="391700"/>
            </a:xfrm>
            <a:custGeom>
              <a:avLst/>
              <a:gdLst/>
              <a:ahLst/>
              <a:cxnLst/>
              <a:rect l="l" t="t" r="r" b="b"/>
              <a:pathLst>
                <a:path w="13771" h="15668" extrusionOk="0">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264850" y="3093450"/>
              <a:ext cx="358925" cy="316675"/>
            </a:xfrm>
            <a:custGeom>
              <a:avLst/>
              <a:gdLst/>
              <a:ahLst/>
              <a:cxnLst/>
              <a:rect l="l" t="t" r="r" b="b"/>
              <a:pathLst>
                <a:path w="14357" h="12667" extrusionOk="0">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117450" y="3021200"/>
              <a:ext cx="155650" cy="383050"/>
            </a:xfrm>
            <a:custGeom>
              <a:avLst/>
              <a:gdLst/>
              <a:ahLst/>
              <a:cxnLst/>
              <a:rect l="l" t="t" r="r" b="b"/>
              <a:pathLst>
                <a:path w="6226" h="15322" extrusionOk="0">
                  <a:moveTo>
                    <a:pt x="4893" y="0"/>
                  </a:moveTo>
                  <a:lnTo>
                    <a:pt x="0" y="3325"/>
                  </a:lnTo>
                  <a:lnTo>
                    <a:pt x="3512" y="9100"/>
                  </a:lnTo>
                  <a:lnTo>
                    <a:pt x="2068" y="9877"/>
                  </a:lnTo>
                  <a:lnTo>
                    <a:pt x="6225" y="15321"/>
                  </a:lnTo>
                  <a:lnTo>
                    <a:pt x="48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110700" y="3098450"/>
              <a:ext cx="169900" cy="311675"/>
            </a:xfrm>
            <a:custGeom>
              <a:avLst/>
              <a:gdLst/>
              <a:ahLst/>
              <a:cxnLst/>
              <a:rect l="l" t="t" r="r" b="b"/>
              <a:pathLst>
                <a:path w="6796" h="12467" extrusionOk="0">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425975" y="3435200"/>
              <a:ext cx="105550" cy="156200"/>
            </a:xfrm>
            <a:custGeom>
              <a:avLst/>
              <a:gdLst/>
              <a:ahLst/>
              <a:cxnLst/>
              <a:rect l="l" t="t" r="r" b="b"/>
              <a:pathLst>
                <a:path w="4222" h="6248" extrusionOk="0">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448625" y="3447850"/>
              <a:ext cx="82475" cy="129950"/>
            </a:xfrm>
            <a:custGeom>
              <a:avLst/>
              <a:gdLst/>
              <a:ahLst/>
              <a:cxnLst/>
              <a:rect l="l" t="t" r="r" b="b"/>
              <a:pathLst>
                <a:path w="3299" h="5198" extrusionOk="0">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2478250" y="3479975"/>
              <a:ext cx="40250" cy="64925"/>
            </a:xfrm>
            <a:custGeom>
              <a:avLst/>
              <a:gdLst/>
              <a:ahLst/>
              <a:cxnLst/>
              <a:rect l="l" t="t" r="r" b="b"/>
              <a:pathLst>
                <a:path w="1610" h="2597" extrusionOk="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2112025" y="2981150"/>
              <a:ext cx="427675" cy="537525"/>
            </a:xfrm>
            <a:custGeom>
              <a:avLst/>
              <a:gdLst/>
              <a:ahLst/>
              <a:cxnLst/>
              <a:rect l="l" t="t" r="r" b="b"/>
              <a:pathLst>
                <a:path w="17107" h="21501" extrusionOk="0">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2239775" y="2893250"/>
              <a:ext cx="220100" cy="199975"/>
            </a:xfrm>
            <a:custGeom>
              <a:avLst/>
              <a:gdLst/>
              <a:ahLst/>
              <a:cxnLst/>
              <a:rect l="l" t="t" r="r" b="b"/>
              <a:pathLst>
                <a:path w="8804" h="7999" extrusionOk="0">
                  <a:moveTo>
                    <a:pt x="0" y="1"/>
                  </a:moveTo>
                  <a:lnTo>
                    <a:pt x="0" y="7999"/>
                  </a:lnTo>
                  <a:lnTo>
                    <a:pt x="8804" y="7999"/>
                  </a:lnTo>
                  <a:lnTo>
                    <a:pt x="8804" y="1"/>
                  </a:ln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2238350" y="2957450"/>
              <a:ext cx="220025" cy="91950"/>
            </a:xfrm>
            <a:custGeom>
              <a:avLst/>
              <a:gdLst/>
              <a:ahLst/>
              <a:cxnLst/>
              <a:rect l="l" t="t" r="r" b="b"/>
              <a:pathLst>
                <a:path w="8801" h="3678" extrusionOk="0">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102250" y="2452100"/>
              <a:ext cx="465700" cy="574075"/>
            </a:xfrm>
            <a:custGeom>
              <a:avLst/>
              <a:gdLst/>
              <a:ahLst/>
              <a:cxnLst/>
              <a:rect l="l" t="t" r="r" b="b"/>
              <a:pathLst>
                <a:path w="18628" h="22963" extrusionOk="0">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139575" y="2653750"/>
              <a:ext cx="422975" cy="372550"/>
            </a:xfrm>
            <a:custGeom>
              <a:avLst/>
              <a:gdLst/>
              <a:ahLst/>
              <a:cxnLst/>
              <a:rect l="l" t="t" r="r" b="b"/>
              <a:pathLst>
                <a:path w="16919" h="14902" extrusionOk="0">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151725" y="2649250"/>
              <a:ext cx="49950" cy="23625"/>
            </a:xfrm>
            <a:custGeom>
              <a:avLst/>
              <a:gdLst/>
              <a:ahLst/>
              <a:cxnLst/>
              <a:rect l="l" t="t" r="r" b="b"/>
              <a:pathLst>
                <a:path w="1998" h="945" extrusionOk="0">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355975" y="2675400"/>
              <a:ext cx="43600" cy="31775"/>
            </a:xfrm>
            <a:custGeom>
              <a:avLst/>
              <a:gdLst/>
              <a:ahLst/>
              <a:cxnLst/>
              <a:rect l="l" t="t" r="r" b="b"/>
              <a:pathLst>
                <a:path w="1744" h="1271" extrusionOk="0">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256825" y="2830025"/>
              <a:ext cx="96075" cy="46550"/>
            </a:xfrm>
            <a:custGeom>
              <a:avLst/>
              <a:gdLst/>
              <a:ahLst/>
              <a:cxnLst/>
              <a:rect l="l" t="t" r="r" b="b"/>
              <a:pathLst>
                <a:path w="3843" h="1862" extrusionOk="0">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348650" y="2733625"/>
              <a:ext cx="22625" cy="31850"/>
            </a:xfrm>
            <a:custGeom>
              <a:avLst/>
              <a:gdLst/>
              <a:ahLst/>
              <a:cxnLst/>
              <a:rect l="l" t="t" r="r" b="b"/>
              <a:pathLst>
                <a:path w="905" h="1274" extrusionOk="0">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168550" y="2732350"/>
              <a:ext cx="22650" cy="31875"/>
            </a:xfrm>
            <a:custGeom>
              <a:avLst/>
              <a:gdLst/>
              <a:ahLst/>
              <a:cxnLst/>
              <a:rect l="l" t="t" r="r" b="b"/>
              <a:pathLst>
                <a:path w="906" h="1275" extrusionOk="0">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242000" y="2450450"/>
              <a:ext cx="407875" cy="296100"/>
            </a:xfrm>
            <a:custGeom>
              <a:avLst/>
              <a:gdLst/>
              <a:ahLst/>
              <a:cxnLst/>
              <a:rect l="l" t="t" r="r" b="b"/>
              <a:pathLst>
                <a:path w="16315" h="11844" extrusionOk="0">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059125" y="2449650"/>
              <a:ext cx="314200" cy="216150"/>
            </a:xfrm>
            <a:custGeom>
              <a:avLst/>
              <a:gdLst/>
              <a:ahLst/>
              <a:cxnLst/>
              <a:rect l="l" t="t" r="r" b="b"/>
              <a:pathLst>
                <a:path w="12568" h="8646" extrusionOk="0">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493025" y="2721150"/>
              <a:ext cx="44725" cy="78650"/>
            </a:xfrm>
            <a:custGeom>
              <a:avLst/>
              <a:gdLst/>
              <a:ahLst/>
              <a:cxnLst/>
              <a:rect l="l" t="t" r="r" b="b"/>
              <a:pathLst>
                <a:path w="1789" h="3146" extrusionOk="0">
                  <a:moveTo>
                    <a:pt x="0" y="1"/>
                  </a:moveTo>
                  <a:cubicBezTo>
                    <a:pt x="0" y="1"/>
                    <a:pt x="576" y="2632"/>
                    <a:pt x="1252" y="3145"/>
                  </a:cubicBezTo>
                  <a:lnTo>
                    <a:pt x="1788" y="6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238350" y="3093200"/>
              <a:ext cx="221525" cy="311050"/>
            </a:xfrm>
            <a:custGeom>
              <a:avLst/>
              <a:gdLst/>
              <a:ahLst/>
              <a:cxnLst/>
              <a:rect l="l" t="t" r="r" b="b"/>
              <a:pathLst>
                <a:path w="8861" h="12442" extrusionOk="0">
                  <a:moveTo>
                    <a:pt x="0" y="1"/>
                  </a:moveTo>
                  <a:lnTo>
                    <a:pt x="1389" y="12441"/>
                  </a:lnTo>
                  <a:lnTo>
                    <a:pt x="8861" y="1"/>
                  </a:ln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103575" y="3252200"/>
              <a:ext cx="31150" cy="48100"/>
            </a:xfrm>
            <a:custGeom>
              <a:avLst/>
              <a:gdLst/>
              <a:ahLst/>
              <a:cxnLst/>
              <a:rect l="l" t="t" r="r" b="b"/>
              <a:pathLst>
                <a:path w="1246" h="1924" extrusionOk="0">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005900" y="3294000"/>
              <a:ext cx="218600" cy="320675"/>
            </a:xfrm>
            <a:custGeom>
              <a:avLst/>
              <a:gdLst/>
              <a:ahLst/>
              <a:cxnLst/>
              <a:rect l="l" t="t" r="r" b="b"/>
              <a:pathLst>
                <a:path w="8744" h="12827" extrusionOk="0">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2006250" y="3364450"/>
              <a:ext cx="216250" cy="233375"/>
            </a:xfrm>
            <a:custGeom>
              <a:avLst/>
              <a:gdLst/>
              <a:ahLst/>
              <a:cxnLst/>
              <a:rect l="l" t="t" r="r" b="b"/>
              <a:pathLst>
                <a:path w="8650" h="9335" extrusionOk="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1996225" y="3570900"/>
              <a:ext cx="53450" cy="74675"/>
            </a:xfrm>
            <a:custGeom>
              <a:avLst/>
              <a:gdLst/>
              <a:ahLst/>
              <a:cxnLst/>
              <a:rect l="l" t="t" r="r" b="b"/>
              <a:pathLst>
                <a:path w="2138" h="2987" extrusionOk="0">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169075" y="3575975"/>
              <a:ext cx="53425" cy="74675"/>
            </a:xfrm>
            <a:custGeom>
              <a:avLst/>
              <a:gdLst/>
              <a:ahLst/>
              <a:cxnLst/>
              <a:rect l="l" t="t" r="r" b="b"/>
              <a:pathLst>
                <a:path w="2137" h="2987" extrusionOk="0">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2058625" y="3291000"/>
              <a:ext cx="114700" cy="29425"/>
            </a:xfrm>
            <a:custGeom>
              <a:avLst/>
              <a:gdLst/>
              <a:ahLst/>
              <a:cxnLst/>
              <a:rect l="l" t="t" r="r" b="b"/>
              <a:pathLst>
                <a:path w="4588" h="1177" extrusionOk="0">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2233250" y="2982800"/>
              <a:ext cx="198750" cy="49050"/>
            </a:xfrm>
            <a:custGeom>
              <a:avLst/>
              <a:gdLst/>
              <a:ahLst/>
              <a:cxnLst/>
              <a:rect l="l" t="t" r="r" b="b"/>
              <a:pathLst>
                <a:path w="7950" h="1962" extrusionOk="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2216300" y="2687325"/>
              <a:ext cx="38175" cy="140200"/>
            </a:xfrm>
            <a:custGeom>
              <a:avLst/>
              <a:gdLst/>
              <a:ahLst/>
              <a:cxnLst/>
              <a:rect l="l" t="t" r="r" b="b"/>
              <a:pathLst>
                <a:path w="1527" h="5608" extrusionOk="0">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2210750" y="2681400"/>
              <a:ext cx="50175" cy="152025"/>
            </a:xfrm>
            <a:custGeom>
              <a:avLst/>
              <a:gdLst/>
              <a:ahLst/>
              <a:cxnLst/>
              <a:rect l="l" t="t" r="r" b="b"/>
              <a:pathLst>
                <a:path w="2007" h="6081" extrusionOk="0">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2631400" y="3412475"/>
              <a:ext cx="65825" cy="329425"/>
            </a:xfrm>
            <a:custGeom>
              <a:avLst/>
              <a:gdLst/>
              <a:ahLst/>
              <a:cxnLst/>
              <a:rect l="l" t="t" r="r" b="b"/>
              <a:pathLst>
                <a:path w="2633" h="13177" extrusionOk="0">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5"/>
            <p:cNvSpPr/>
            <p:nvPr/>
          </p:nvSpPr>
          <p:spPr>
            <a:xfrm>
              <a:off x="1949750" y="3388725"/>
              <a:ext cx="34700" cy="336175"/>
            </a:xfrm>
            <a:custGeom>
              <a:avLst/>
              <a:gdLst/>
              <a:ahLst/>
              <a:cxnLst/>
              <a:rect l="l" t="t" r="r" b="b"/>
              <a:pathLst>
                <a:path w="1388" h="13447" extrusionOk="0">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5"/>
            <p:cNvSpPr/>
            <p:nvPr/>
          </p:nvSpPr>
          <p:spPr>
            <a:xfrm>
              <a:off x="2630925" y="3640675"/>
              <a:ext cx="292875" cy="15100"/>
            </a:xfrm>
            <a:custGeom>
              <a:avLst/>
              <a:gdLst/>
              <a:ahLst/>
              <a:cxnLst/>
              <a:rect l="l" t="t" r="r" b="b"/>
              <a:pathLst>
                <a:path w="11715" h="604" extrusionOk="0">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5"/>
            <p:cNvSpPr/>
            <p:nvPr/>
          </p:nvSpPr>
          <p:spPr>
            <a:xfrm>
              <a:off x="1809250" y="3612275"/>
              <a:ext cx="170650" cy="14375"/>
            </a:xfrm>
            <a:custGeom>
              <a:avLst/>
              <a:gdLst/>
              <a:ahLst/>
              <a:cxnLst/>
              <a:rect l="l" t="t" r="r" b="b"/>
              <a:pathLst>
                <a:path w="6826" h="575" extrusionOk="0">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5"/>
            <p:cNvSpPr/>
            <p:nvPr/>
          </p:nvSpPr>
          <p:spPr>
            <a:xfrm>
              <a:off x="2540375" y="2772975"/>
              <a:ext cx="54900" cy="69200"/>
            </a:xfrm>
            <a:custGeom>
              <a:avLst/>
              <a:gdLst/>
              <a:ahLst/>
              <a:cxnLst/>
              <a:rect l="l" t="t" r="r" b="b"/>
              <a:pathLst>
                <a:path w="2196" h="2768" extrusionOk="0">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5"/>
            <p:cNvSpPr/>
            <p:nvPr/>
          </p:nvSpPr>
          <p:spPr>
            <a:xfrm>
              <a:off x="2098225" y="2442475"/>
              <a:ext cx="600925" cy="271575"/>
            </a:xfrm>
            <a:custGeom>
              <a:avLst/>
              <a:gdLst/>
              <a:ahLst/>
              <a:cxnLst/>
              <a:rect l="l" t="t" r="r" b="b"/>
              <a:pathLst>
                <a:path w="24037" h="10863" extrusionOk="0">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5"/>
            <p:cNvSpPr/>
            <p:nvPr/>
          </p:nvSpPr>
          <p:spPr>
            <a:xfrm>
              <a:off x="2356625" y="2539175"/>
              <a:ext cx="36175" cy="36175"/>
            </a:xfrm>
            <a:custGeom>
              <a:avLst/>
              <a:gdLst/>
              <a:ahLst/>
              <a:cxnLst/>
              <a:rect l="l" t="t" r="r" b="b"/>
              <a:pathLst>
                <a:path w="1447" h="1447" extrusionOk="0">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5"/>
            <p:cNvSpPr/>
            <p:nvPr/>
          </p:nvSpPr>
          <p:spPr>
            <a:xfrm>
              <a:off x="2434625" y="2478450"/>
              <a:ext cx="37600" cy="36175"/>
            </a:xfrm>
            <a:custGeom>
              <a:avLst/>
              <a:gdLst/>
              <a:ahLst/>
              <a:cxnLst/>
              <a:rect l="l" t="t" r="r" b="b"/>
              <a:pathLst>
                <a:path w="1504" h="1447" extrusionOk="0">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5"/>
            <p:cNvSpPr/>
            <p:nvPr/>
          </p:nvSpPr>
          <p:spPr>
            <a:xfrm>
              <a:off x="2561225" y="2646100"/>
              <a:ext cx="26625" cy="36175"/>
            </a:xfrm>
            <a:custGeom>
              <a:avLst/>
              <a:gdLst/>
              <a:ahLst/>
              <a:cxnLst/>
              <a:rect l="l" t="t" r="r" b="b"/>
              <a:pathLst>
                <a:path w="1065" h="1447" extrusionOk="0">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a:off x="2466600" y="2584525"/>
              <a:ext cx="37600" cy="36225"/>
            </a:xfrm>
            <a:custGeom>
              <a:avLst/>
              <a:gdLst/>
              <a:ahLst/>
              <a:cxnLst/>
              <a:rect l="l" t="t" r="r" b="b"/>
              <a:pathLst>
                <a:path w="1504" h="1449" extrusionOk="0">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p:cNvSpPr/>
            <p:nvPr/>
          </p:nvSpPr>
          <p:spPr>
            <a:xfrm>
              <a:off x="2549450" y="2533325"/>
              <a:ext cx="31850" cy="36125"/>
            </a:xfrm>
            <a:custGeom>
              <a:avLst/>
              <a:gdLst/>
              <a:ahLst/>
              <a:cxnLst/>
              <a:rect l="l" t="t" r="r" b="b"/>
              <a:pathLst>
                <a:path w="1274" h="1445" extrusionOk="0">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p:cNvSpPr/>
            <p:nvPr/>
          </p:nvSpPr>
          <p:spPr>
            <a:xfrm>
              <a:off x="2207900" y="2526000"/>
              <a:ext cx="37600" cy="36175"/>
            </a:xfrm>
            <a:custGeom>
              <a:avLst/>
              <a:gdLst/>
              <a:ahLst/>
              <a:cxnLst/>
              <a:rect l="l" t="t" r="r" b="b"/>
              <a:pathLst>
                <a:path w="1504" h="1447" extrusionOk="0">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p:cNvSpPr/>
            <p:nvPr/>
          </p:nvSpPr>
          <p:spPr>
            <a:xfrm>
              <a:off x="2304800" y="2459175"/>
              <a:ext cx="37600" cy="36175"/>
            </a:xfrm>
            <a:custGeom>
              <a:avLst/>
              <a:gdLst/>
              <a:ahLst/>
              <a:cxnLst/>
              <a:rect l="l" t="t" r="r" b="b"/>
              <a:pathLst>
                <a:path w="1504" h="1447" extrusionOk="0">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5"/>
            <p:cNvSpPr/>
            <p:nvPr/>
          </p:nvSpPr>
          <p:spPr>
            <a:xfrm>
              <a:off x="2117450" y="2548375"/>
              <a:ext cx="23150" cy="35225"/>
            </a:xfrm>
            <a:custGeom>
              <a:avLst/>
              <a:gdLst/>
              <a:ahLst/>
              <a:cxnLst/>
              <a:rect l="l" t="t" r="r" b="b"/>
              <a:pathLst>
                <a:path w="926" h="1409" extrusionOk="0">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5"/>
            <p:cNvSpPr/>
            <p:nvPr/>
          </p:nvSpPr>
          <p:spPr>
            <a:xfrm>
              <a:off x="2209500" y="2453525"/>
              <a:ext cx="33475" cy="20400"/>
            </a:xfrm>
            <a:custGeom>
              <a:avLst/>
              <a:gdLst/>
              <a:ahLst/>
              <a:cxnLst/>
              <a:rect l="l" t="t" r="r" b="b"/>
              <a:pathLst>
                <a:path w="1339" h="816" extrusionOk="0">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65"/>
          <p:cNvGrpSpPr/>
          <p:nvPr/>
        </p:nvGrpSpPr>
        <p:grpSpPr>
          <a:xfrm rot="3599928">
            <a:off x="-1043771" y="3445215"/>
            <a:ext cx="1764075" cy="3297603"/>
            <a:chOff x="4530725" y="2880400"/>
            <a:chExt cx="418300" cy="781875"/>
          </a:xfrm>
        </p:grpSpPr>
        <p:sp>
          <p:nvSpPr>
            <p:cNvPr id="2868" name="Google Shape;2868;p6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3" name="Google Shape;2883;p65"/>
          <p:cNvSpPr/>
          <p:nvPr/>
        </p:nvSpPr>
        <p:spPr>
          <a:xfrm rot="-2004035">
            <a:off x="1785320" y="1565315"/>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65"/>
          <p:cNvGrpSpPr/>
          <p:nvPr/>
        </p:nvGrpSpPr>
        <p:grpSpPr>
          <a:xfrm rot="-2700000" flipH="1">
            <a:off x="6759141" y="1597076"/>
            <a:ext cx="494654" cy="420278"/>
            <a:chOff x="4021700" y="2078100"/>
            <a:chExt cx="294125" cy="249900"/>
          </a:xfrm>
        </p:grpSpPr>
        <p:sp>
          <p:nvSpPr>
            <p:cNvPr id="2885" name="Google Shape;2885;p65"/>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5"/>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87" name="Google Shape;2887;p65"/>
          <p:cNvCxnSpPr/>
          <p:nvPr/>
        </p:nvCxnSpPr>
        <p:spPr>
          <a:xfrm>
            <a:off x="2831400" y="2016375"/>
            <a:ext cx="3481200" cy="0"/>
          </a:xfrm>
          <a:prstGeom prst="straightConnector1">
            <a:avLst/>
          </a:prstGeom>
          <a:noFill/>
          <a:ln w="19050" cap="rnd" cmpd="sng">
            <a:solidFill>
              <a:schemeClr val="dk1"/>
            </a:solidFill>
            <a:prstDash val="solid"/>
            <a:round/>
            <a:headEnd type="none" w="med" len="med"/>
            <a:tailEnd type="none" w="med" len="med"/>
          </a:ln>
        </p:spPr>
      </p:cxnSp>
      <p:pic>
        <p:nvPicPr>
          <p:cNvPr id="7" name="Picture 6">
            <a:extLst>
              <a:ext uri="{FF2B5EF4-FFF2-40B4-BE49-F238E27FC236}">
                <a16:creationId xmlns:a16="http://schemas.microsoft.com/office/drawing/2014/main" id="{78F7299D-9504-2C61-46BB-621062D08BFB}"/>
              </a:ext>
            </a:extLst>
          </p:cNvPr>
          <p:cNvPicPr>
            <a:picLocks noChangeAspect="1"/>
          </p:cNvPicPr>
          <p:nvPr/>
        </p:nvPicPr>
        <p:blipFill>
          <a:blip r:embed="rId3"/>
          <a:stretch>
            <a:fillRect/>
          </a:stretch>
        </p:blipFill>
        <p:spPr>
          <a:xfrm>
            <a:off x="2570846" y="2202346"/>
            <a:ext cx="4285859" cy="3859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36"/>
          <p:cNvSpPr/>
          <p:nvPr/>
        </p:nvSpPr>
        <p:spPr>
          <a:xfrm>
            <a:off x="5418950" y="1245150"/>
            <a:ext cx="4905300" cy="4905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txBox="1">
            <a:spLocks noGrp="1"/>
          </p:cNvSpPr>
          <p:nvPr>
            <p:ph type="ctrTitle"/>
          </p:nvPr>
        </p:nvSpPr>
        <p:spPr>
          <a:xfrm>
            <a:off x="713225" y="1620588"/>
            <a:ext cx="4847400" cy="128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lt2"/>
                </a:highlight>
              </a:rPr>
              <a:t>Health tracker</a:t>
            </a:r>
            <a:r>
              <a:rPr lang="en" dirty="0"/>
              <a:t> </a:t>
            </a:r>
            <a:br>
              <a:rPr lang="en" dirty="0"/>
            </a:br>
            <a:r>
              <a:rPr lang="en" dirty="0"/>
              <a:t>HEALTH.AI</a:t>
            </a:r>
            <a:endParaRPr dirty="0"/>
          </a:p>
        </p:txBody>
      </p:sp>
      <p:cxnSp>
        <p:nvCxnSpPr>
          <p:cNvPr id="1526" name="Google Shape;1526;p36"/>
          <p:cNvCxnSpPr/>
          <p:nvPr/>
        </p:nvCxnSpPr>
        <p:spPr>
          <a:xfrm>
            <a:off x="713225" y="2930438"/>
            <a:ext cx="3492900" cy="0"/>
          </a:xfrm>
          <a:prstGeom prst="straightConnector1">
            <a:avLst/>
          </a:prstGeom>
          <a:noFill/>
          <a:ln w="19050" cap="rnd" cmpd="sng">
            <a:solidFill>
              <a:schemeClr val="dk1"/>
            </a:solidFill>
            <a:prstDash val="solid"/>
            <a:round/>
            <a:headEnd type="none" w="med" len="med"/>
            <a:tailEnd type="none" w="med" len="med"/>
          </a:ln>
        </p:spPr>
      </p:cxnSp>
      <p:grpSp>
        <p:nvGrpSpPr>
          <p:cNvPr id="1527" name="Google Shape;1527;p36"/>
          <p:cNvGrpSpPr/>
          <p:nvPr/>
        </p:nvGrpSpPr>
        <p:grpSpPr>
          <a:xfrm rot="1538803">
            <a:off x="5529386" y="1221083"/>
            <a:ext cx="553157" cy="470006"/>
            <a:chOff x="4021700" y="2078100"/>
            <a:chExt cx="294125" cy="249900"/>
          </a:xfrm>
        </p:grpSpPr>
        <p:sp>
          <p:nvSpPr>
            <p:cNvPr id="1528" name="Google Shape;1528;p36"/>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36"/>
          <p:cNvSpPr/>
          <p:nvPr/>
        </p:nvSpPr>
        <p:spPr>
          <a:xfrm>
            <a:off x="8025550" y="627767"/>
            <a:ext cx="1413199" cy="1159892"/>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1" name="Google Shape;1531;p36"/>
          <p:cNvGrpSpPr/>
          <p:nvPr/>
        </p:nvGrpSpPr>
        <p:grpSpPr>
          <a:xfrm rot="3556025">
            <a:off x="599804" y="3711408"/>
            <a:ext cx="1067760" cy="1009303"/>
            <a:chOff x="7608325" y="2238725"/>
            <a:chExt cx="542950" cy="513225"/>
          </a:xfrm>
        </p:grpSpPr>
        <p:sp>
          <p:nvSpPr>
            <p:cNvPr id="1532" name="Google Shape;1532;p36"/>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6"/>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6"/>
          <p:cNvSpPr/>
          <p:nvPr/>
        </p:nvSpPr>
        <p:spPr>
          <a:xfrm rot="-2004035">
            <a:off x="2291420" y="4398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36"/>
          <p:cNvGrpSpPr/>
          <p:nvPr/>
        </p:nvGrpSpPr>
        <p:grpSpPr>
          <a:xfrm rot="-5400093" flipH="1">
            <a:off x="3347704" y="3878504"/>
            <a:ext cx="2025333" cy="1737427"/>
            <a:chOff x="4770475" y="2910125"/>
            <a:chExt cx="548975" cy="470975"/>
          </a:xfrm>
        </p:grpSpPr>
        <p:sp>
          <p:nvSpPr>
            <p:cNvPr id="1552" name="Google Shape;1552;p3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36"/>
          <p:cNvGrpSpPr/>
          <p:nvPr/>
        </p:nvGrpSpPr>
        <p:grpSpPr>
          <a:xfrm rot="5399907" flipH="1">
            <a:off x="-1253596" y="453704"/>
            <a:ext cx="2025333" cy="1737427"/>
            <a:chOff x="4770475" y="2910125"/>
            <a:chExt cx="548975" cy="470975"/>
          </a:xfrm>
        </p:grpSpPr>
        <p:sp>
          <p:nvSpPr>
            <p:cNvPr id="1559" name="Google Shape;1559;p3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36"/>
          <p:cNvGrpSpPr/>
          <p:nvPr/>
        </p:nvGrpSpPr>
        <p:grpSpPr>
          <a:xfrm rot="10288117" flipH="1">
            <a:off x="3214386" y="-1079627"/>
            <a:ext cx="2025291" cy="1737431"/>
            <a:chOff x="4770475" y="2910125"/>
            <a:chExt cx="548975" cy="470975"/>
          </a:xfrm>
        </p:grpSpPr>
        <p:sp>
          <p:nvSpPr>
            <p:cNvPr id="1566" name="Google Shape;1566;p3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36"/>
          <p:cNvGrpSpPr/>
          <p:nvPr/>
        </p:nvGrpSpPr>
        <p:grpSpPr>
          <a:xfrm flipH="1">
            <a:off x="5646059" y="488999"/>
            <a:ext cx="3858854" cy="4936859"/>
            <a:chOff x="2412611" y="2547289"/>
            <a:chExt cx="1756100" cy="2246682"/>
          </a:xfrm>
        </p:grpSpPr>
        <p:sp>
          <p:nvSpPr>
            <p:cNvPr id="1573" name="Google Shape;1573;p36"/>
            <p:cNvSpPr/>
            <p:nvPr/>
          </p:nvSpPr>
          <p:spPr>
            <a:xfrm>
              <a:off x="2412611" y="3235684"/>
              <a:ext cx="287863" cy="341776"/>
            </a:xfrm>
            <a:custGeom>
              <a:avLst/>
              <a:gdLst/>
              <a:ahLst/>
              <a:cxnLst/>
              <a:rect l="l" t="t" r="r" b="b"/>
              <a:pathLst>
                <a:path w="8858" h="10517" extrusionOk="0">
                  <a:moveTo>
                    <a:pt x="3237" y="1"/>
                  </a:moveTo>
                  <a:cubicBezTo>
                    <a:pt x="3233" y="1"/>
                    <a:pt x="3229" y="1"/>
                    <a:pt x="3225" y="1"/>
                  </a:cubicBezTo>
                  <a:cubicBezTo>
                    <a:pt x="2615" y="20"/>
                    <a:pt x="2174" y="670"/>
                    <a:pt x="2497" y="1435"/>
                  </a:cubicBezTo>
                  <a:cubicBezTo>
                    <a:pt x="2497" y="1435"/>
                    <a:pt x="2252" y="907"/>
                    <a:pt x="1826" y="907"/>
                  </a:cubicBezTo>
                  <a:cubicBezTo>
                    <a:pt x="1732" y="907"/>
                    <a:pt x="1629" y="932"/>
                    <a:pt x="1519" y="994"/>
                  </a:cubicBezTo>
                  <a:cubicBezTo>
                    <a:pt x="907" y="1338"/>
                    <a:pt x="1428" y="2574"/>
                    <a:pt x="1428" y="2574"/>
                  </a:cubicBezTo>
                  <a:cubicBezTo>
                    <a:pt x="1428" y="2574"/>
                    <a:pt x="1127" y="2267"/>
                    <a:pt x="819" y="2267"/>
                  </a:cubicBezTo>
                  <a:cubicBezTo>
                    <a:pt x="650" y="2267"/>
                    <a:pt x="479" y="2359"/>
                    <a:pt x="354" y="2644"/>
                  </a:cubicBezTo>
                  <a:cubicBezTo>
                    <a:pt x="1" y="3448"/>
                    <a:pt x="1458" y="7683"/>
                    <a:pt x="1718" y="8035"/>
                  </a:cubicBezTo>
                  <a:cubicBezTo>
                    <a:pt x="1919" y="8308"/>
                    <a:pt x="2450" y="10516"/>
                    <a:pt x="4948" y="10516"/>
                  </a:cubicBezTo>
                  <a:cubicBezTo>
                    <a:pt x="5663" y="10516"/>
                    <a:pt x="6538" y="10336"/>
                    <a:pt x="7613" y="9878"/>
                  </a:cubicBezTo>
                  <a:cubicBezTo>
                    <a:pt x="7613" y="9878"/>
                    <a:pt x="8764" y="9332"/>
                    <a:pt x="8825" y="7487"/>
                  </a:cubicBezTo>
                  <a:cubicBezTo>
                    <a:pt x="8857" y="6568"/>
                    <a:pt x="8725" y="2556"/>
                    <a:pt x="7950" y="2556"/>
                  </a:cubicBezTo>
                  <a:cubicBezTo>
                    <a:pt x="7947" y="2556"/>
                    <a:pt x="7943" y="2556"/>
                    <a:pt x="7939" y="2556"/>
                  </a:cubicBezTo>
                  <a:cubicBezTo>
                    <a:pt x="7155" y="2596"/>
                    <a:pt x="6792" y="4818"/>
                    <a:pt x="6792" y="4818"/>
                  </a:cubicBezTo>
                  <a:cubicBezTo>
                    <a:pt x="6792" y="4818"/>
                    <a:pt x="5674" y="185"/>
                    <a:pt x="4890" y="185"/>
                  </a:cubicBezTo>
                  <a:cubicBezTo>
                    <a:pt x="4887" y="185"/>
                    <a:pt x="4883" y="185"/>
                    <a:pt x="4880" y="185"/>
                  </a:cubicBezTo>
                  <a:cubicBezTo>
                    <a:pt x="4095" y="225"/>
                    <a:pt x="4111" y="1270"/>
                    <a:pt x="4111" y="1270"/>
                  </a:cubicBezTo>
                  <a:cubicBezTo>
                    <a:pt x="4111" y="1270"/>
                    <a:pt x="3839" y="1"/>
                    <a:pt x="3237" y="1"/>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450053" y="3311288"/>
              <a:ext cx="45789" cy="88881"/>
            </a:xfrm>
            <a:custGeom>
              <a:avLst/>
              <a:gdLst/>
              <a:ahLst/>
              <a:cxnLst/>
              <a:rect l="l" t="t" r="r" b="b"/>
              <a:pathLst>
                <a:path w="1409" h="2735" extrusionOk="0">
                  <a:moveTo>
                    <a:pt x="266" y="1"/>
                  </a:moveTo>
                  <a:cubicBezTo>
                    <a:pt x="238" y="1"/>
                    <a:pt x="209" y="6"/>
                    <a:pt x="181" y="17"/>
                  </a:cubicBezTo>
                  <a:cubicBezTo>
                    <a:pt x="59" y="65"/>
                    <a:pt x="1" y="201"/>
                    <a:pt x="46" y="323"/>
                  </a:cubicBezTo>
                  <a:lnTo>
                    <a:pt x="922" y="2582"/>
                  </a:lnTo>
                  <a:cubicBezTo>
                    <a:pt x="956" y="2674"/>
                    <a:pt x="1044" y="2734"/>
                    <a:pt x="1143" y="2734"/>
                  </a:cubicBezTo>
                  <a:cubicBezTo>
                    <a:pt x="1171" y="2734"/>
                    <a:pt x="1200" y="2729"/>
                    <a:pt x="1226" y="2717"/>
                  </a:cubicBezTo>
                  <a:cubicBezTo>
                    <a:pt x="1348" y="2672"/>
                    <a:pt x="1409" y="2535"/>
                    <a:pt x="1361" y="2413"/>
                  </a:cubicBezTo>
                  <a:lnTo>
                    <a:pt x="487" y="152"/>
                  </a:lnTo>
                  <a:cubicBezTo>
                    <a:pt x="450" y="59"/>
                    <a:pt x="361" y="1"/>
                    <a:pt x="26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052325" y="2574717"/>
              <a:ext cx="387533" cy="313211"/>
            </a:xfrm>
            <a:custGeom>
              <a:avLst/>
              <a:gdLst/>
              <a:ahLst/>
              <a:cxnLst/>
              <a:rect l="l" t="t" r="r" b="b"/>
              <a:pathLst>
                <a:path w="11925" h="9638" extrusionOk="0">
                  <a:moveTo>
                    <a:pt x="6030" y="1"/>
                  </a:moveTo>
                  <a:cubicBezTo>
                    <a:pt x="3004" y="1"/>
                    <a:pt x="1" y="4329"/>
                    <a:pt x="974" y="6906"/>
                  </a:cubicBezTo>
                  <a:cubicBezTo>
                    <a:pt x="1640" y="8667"/>
                    <a:pt x="4173" y="9637"/>
                    <a:pt x="6490" y="9637"/>
                  </a:cubicBezTo>
                  <a:cubicBezTo>
                    <a:pt x="8102" y="9637"/>
                    <a:pt x="9610" y="9168"/>
                    <a:pt x="10310" y="8167"/>
                  </a:cubicBezTo>
                  <a:cubicBezTo>
                    <a:pt x="11925" y="5862"/>
                    <a:pt x="9592" y="268"/>
                    <a:pt x="6272" y="10"/>
                  </a:cubicBezTo>
                  <a:cubicBezTo>
                    <a:pt x="6191" y="4"/>
                    <a:pt x="6111" y="1"/>
                    <a:pt x="6030"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3317082" y="2547289"/>
              <a:ext cx="102302" cy="182896"/>
            </a:xfrm>
            <a:custGeom>
              <a:avLst/>
              <a:gdLst/>
              <a:ahLst/>
              <a:cxnLst/>
              <a:rect l="l" t="t" r="r" b="b"/>
              <a:pathLst>
                <a:path w="3148" h="5628" extrusionOk="0">
                  <a:moveTo>
                    <a:pt x="272" y="1"/>
                  </a:moveTo>
                  <a:cubicBezTo>
                    <a:pt x="193" y="1"/>
                    <a:pt x="116" y="41"/>
                    <a:pt x="71" y="113"/>
                  </a:cubicBezTo>
                  <a:cubicBezTo>
                    <a:pt x="0" y="225"/>
                    <a:pt x="36" y="373"/>
                    <a:pt x="152" y="440"/>
                  </a:cubicBezTo>
                  <a:cubicBezTo>
                    <a:pt x="2636" y="1979"/>
                    <a:pt x="2214" y="5327"/>
                    <a:pt x="2210" y="5359"/>
                  </a:cubicBezTo>
                  <a:cubicBezTo>
                    <a:pt x="2193" y="5488"/>
                    <a:pt x="2282" y="5608"/>
                    <a:pt x="2412" y="5625"/>
                  </a:cubicBezTo>
                  <a:cubicBezTo>
                    <a:pt x="2423" y="5627"/>
                    <a:pt x="2433" y="5627"/>
                    <a:pt x="2444" y="5627"/>
                  </a:cubicBezTo>
                  <a:cubicBezTo>
                    <a:pt x="2562" y="5627"/>
                    <a:pt x="2663" y="5540"/>
                    <a:pt x="2678" y="5424"/>
                  </a:cubicBezTo>
                  <a:cubicBezTo>
                    <a:pt x="2699" y="5274"/>
                    <a:pt x="3147" y="1739"/>
                    <a:pt x="399" y="39"/>
                  </a:cubicBezTo>
                  <a:cubicBezTo>
                    <a:pt x="360" y="13"/>
                    <a:pt x="316" y="1"/>
                    <a:pt x="272"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2537597" y="3269319"/>
              <a:ext cx="50664" cy="115789"/>
            </a:xfrm>
            <a:custGeom>
              <a:avLst/>
              <a:gdLst/>
              <a:ahLst/>
              <a:cxnLst/>
              <a:rect l="l" t="t" r="r" b="b"/>
              <a:pathLst>
                <a:path w="1559" h="3563" extrusionOk="0">
                  <a:moveTo>
                    <a:pt x="266" y="0"/>
                  </a:moveTo>
                  <a:cubicBezTo>
                    <a:pt x="241" y="0"/>
                    <a:pt x="216" y="4"/>
                    <a:pt x="190" y="13"/>
                  </a:cubicBezTo>
                  <a:cubicBezTo>
                    <a:pt x="67" y="53"/>
                    <a:pt x="0" y="186"/>
                    <a:pt x="40" y="311"/>
                  </a:cubicBezTo>
                  <a:lnTo>
                    <a:pt x="1070" y="3401"/>
                  </a:lnTo>
                  <a:cubicBezTo>
                    <a:pt x="1103" y="3498"/>
                    <a:pt x="1192" y="3562"/>
                    <a:pt x="1294" y="3562"/>
                  </a:cubicBezTo>
                  <a:cubicBezTo>
                    <a:pt x="1319" y="3562"/>
                    <a:pt x="1344" y="3558"/>
                    <a:pt x="1369" y="3551"/>
                  </a:cubicBezTo>
                  <a:cubicBezTo>
                    <a:pt x="1492" y="3509"/>
                    <a:pt x="1559" y="3376"/>
                    <a:pt x="1519" y="3252"/>
                  </a:cubicBezTo>
                  <a:lnTo>
                    <a:pt x="489" y="161"/>
                  </a:lnTo>
                  <a:cubicBezTo>
                    <a:pt x="455" y="62"/>
                    <a:pt x="364"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2485048" y="3274551"/>
              <a:ext cx="49689" cy="104674"/>
            </a:xfrm>
            <a:custGeom>
              <a:avLst/>
              <a:gdLst/>
              <a:ahLst/>
              <a:cxnLst/>
              <a:rect l="l" t="t" r="r" b="b"/>
              <a:pathLst>
                <a:path w="1529" h="3221" extrusionOk="0">
                  <a:moveTo>
                    <a:pt x="268" y="0"/>
                  </a:moveTo>
                  <a:cubicBezTo>
                    <a:pt x="241" y="0"/>
                    <a:pt x="214" y="5"/>
                    <a:pt x="187" y="15"/>
                  </a:cubicBezTo>
                  <a:cubicBezTo>
                    <a:pt x="63" y="59"/>
                    <a:pt x="0" y="196"/>
                    <a:pt x="46" y="319"/>
                  </a:cubicBezTo>
                  <a:lnTo>
                    <a:pt x="1040" y="3065"/>
                  </a:lnTo>
                  <a:cubicBezTo>
                    <a:pt x="1074" y="3158"/>
                    <a:pt x="1161" y="3221"/>
                    <a:pt x="1262" y="3221"/>
                  </a:cubicBezTo>
                  <a:cubicBezTo>
                    <a:pt x="1289" y="3221"/>
                    <a:pt x="1315" y="3215"/>
                    <a:pt x="1340" y="3205"/>
                  </a:cubicBezTo>
                  <a:cubicBezTo>
                    <a:pt x="1464" y="3162"/>
                    <a:pt x="1528" y="3027"/>
                    <a:pt x="1483" y="2903"/>
                  </a:cubicBezTo>
                  <a:lnTo>
                    <a:pt x="491" y="160"/>
                  </a:lnTo>
                  <a:cubicBezTo>
                    <a:pt x="456" y="61"/>
                    <a:pt x="36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2502955" y="3505608"/>
              <a:ext cx="714165" cy="688882"/>
            </a:xfrm>
            <a:custGeom>
              <a:avLst/>
              <a:gdLst/>
              <a:ahLst/>
              <a:cxnLst/>
              <a:rect l="l" t="t" r="r" b="b"/>
              <a:pathLst>
                <a:path w="21976" h="21198" extrusionOk="0">
                  <a:moveTo>
                    <a:pt x="12182" y="12904"/>
                  </a:moveTo>
                  <a:lnTo>
                    <a:pt x="12182" y="12904"/>
                  </a:lnTo>
                  <a:cubicBezTo>
                    <a:pt x="12232" y="12939"/>
                    <a:pt x="12278" y="12978"/>
                    <a:pt x="12317" y="13026"/>
                  </a:cubicBezTo>
                  <a:cubicBezTo>
                    <a:pt x="12319" y="13029"/>
                    <a:pt x="12319" y="13031"/>
                    <a:pt x="12318" y="13031"/>
                  </a:cubicBezTo>
                  <a:cubicBezTo>
                    <a:pt x="12310" y="13031"/>
                    <a:pt x="12263" y="12990"/>
                    <a:pt x="12207" y="12933"/>
                  </a:cubicBezTo>
                  <a:lnTo>
                    <a:pt x="12182" y="12904"/>
                  </a:lnTo>
                  <a:close/>
                  <a:moveTo>
                    <a:pt x="5101" y="0"/>
                  </a:moveTo>
                  <a:lnTo>
                    <a:pt x="0" y="1226"/>
                  </a:lnTo>
                  <a:cubicBezTo>
                    <a:pt x="956" y="6375"/>
                    <a:pt x="1743" y="8095"/>
                    <a:pt x="3560" y="13009"/>
                  </a:cubicBezTo>
                  <a:cubicBezTo>
                    <a:pt x="5176" y="17382"/>
                    <a:pt x="6853" y="21198"/>
                    <a:pt x="10361" y="21198"/>
                  </a:cubicBezTo>
                  <a:cubicBezTo>
                    <a:pt x="11693" y="21198"/>
                    <a:pt x="13291" y="20647"/>
                    <a:pt x="15249" y="19367"/>
                  </a:cubicBezTo>
                  <a:cubicBezTo>
                    <a:pt x="16751" y="18384"/>
                    <a:pt x="18102" y="17233"/>
                    <a:pt x="19350" y="16070"/>
                  </a:cubicBezTo>
                  <a:cubicBezTo>
                    <a:pt x="20256" y="15224"/>
                    <a:pt x="21127" y="14364"/>
                    <a:pt x="21976" y="13490"/>
                  </a:cubicBezTo>
                  <a:cubicBezTo>
                    <a:pt x="20520" y="12121"/>
                    <a:pt x="17609" y="9317"/>
                    <a:pt x="15797" y="7073"/>
                  </a:cubicBezTo>
                  <a:cubicBezTo>
                    <a:pt x="14333" y="8644"/>
                    <a:pt x="12849" y="10181"/>
                    <a:pt x="11229" y="11525"/>
                  </a:cubicBezTo>
                  <a:cubicBezTo>
                    <a:pt x="9182" y="7141"/>
                    <a:pt x="6864" y="4565"/>
                    <a:pt x="5101"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2859257" y="3872505"/>
              <a:ext cx="93820" cy="171847"/>
            </a:xfrm>
            <a:custGeom>
              <a:avLst/>
              <a:gdLst/>
              <a:ahLst/>
              <a:cxnLst/>
              <a:rect l="l" t="t" r="r" b="b"/>
              <a:pathLst>
                <a:path w="2887" h="5288" extrusionOk="0">
                  <a:moveTo>
                    <a:pt x="268" y="1"/>
                  </a:moveTo>
                  <a:cubicBezTo>
                    <a:pt x="192" y="1"/>
                    <a:pt x="118" y="38"/>
                    <a:pt x="73" y="106"/>
                  </a:cubicBezTo>
                  <a:cubicBezTo>
                    <a:pt x="0" y="212"/>
                    <a:pt x="27" y="356"/>
                    <a:pt x="132" y="431"/>
                  </a:cubicBezTo>
                  <a:cubicBezTo>
                    <a:pt x="223" y="491"/>
                    <a:pt x="2347" y="1966"/>
                    <a:pt x="1581" y="4993"/>
                  </a:cubicBezTo>
                  <a:cubicBezTo>
                    <a:pt x="1549" y="5118"/>
                    <a:pt x="1625" y="5247"/>
                    <a:pt x="1751" y="5280"/>
                  </a:cubicBezTo>
                  <a:cubicBezTo>
                    <a:pt x="1770" y="5284"/>
                    <a:pt x="1790" y="5285"/>
                    <a:pt x="1809" y="5287"/>
                  </a:cubicBezTo>
                  <a:cubicBezTo>
                    <a:pt x="1918" y="5285"/>
                    <a:pt x="2011" y="5213"/>
                    <a:pt x="2037" y="5109"/>
                  </a:cubicBezTo>
                  <a:cubicBezTo>
                    <a:pt x="2887" y="1751"/>
                    <a:pt x="420" y="54"/>
                    <a:pt x="394" y="37"/>
                  </a:cubicBezTo>
                  <a:cubicBezTo>
                    <a:pt x="355" y="12"/>
                    <a:pt x="311"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2881063" y="3618180"/>
              <a:ext cx="414863" cy="474269"/>
            </a:xfrm>
            <a:custGeom>
              <a:avLst/>
              <a:gdLst/>
              <a:ahLst/>
              <a:cxnLst/>
              <a:rect l="l" t="t" r="r" b="b"/>
              <a:pathLst>
                <a:path w="12766" h="14594" extrusionOk="0">
                  <a:moveTo>
                    <a:pt x="3894" y="0"/>
                  </a:moveTo>
                  <a:cubicBezTo>
                    <a:pt x="3894" y="0"/>
                    <a:pt x="1435" y="1606"/>
                    <a:pt x="0" y="7297"/>
                  </a:cubicBezTo>
                  <a:cubicBezTo>
                    <a:pt x="0" y="7297"/>
                    <a:pt x="4316" y="13972"/>
                    <a:pt x="8732" y="14594"/>
                  </a:cubicBezTo>
                  <a:lnTo>
                    <a:pt x="12766" y="1971"/>
                  </a:lnTo>
                  <a:lnTo>
                    <a:pt x="38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3844191" y="3579897"/>
              <a:ext cx="288415" cy="1210337"/>
            </a:xfrm>
            <a:custGeom>
              <a:avLst/>
              <a:gdLst/>
              <a:ahLst/>
              <a:cxnLst/>
              <a:rect l="l" t="t" r="r" b="b"/>
              <a:pathLst>
                <a:path w="8875" h="37244" extrusionOk="0">
                  <a:moveTo>
                    <a:pt x="3601" y="0"/>
                  </a:moveTo>
                  <a:cubicBezTo>
                    <a:pt x="3563" y="0"/>
                    <a:pt x="3526" y="2"/>
                    <a:pt x="3489" y="6"/>
                  </a:cubicBezTo>
                  <a:lnTo>
                    <a:pt x="0" y="11226"/>
                  </a:lnTo>
                  <a:lnTo>
                    <a:pt x="2761" y="37243"/>
                  </a:lnTo>
                  <a:lnTo>
                    <a:pt x="8874" y="36905"/>
                  </a:lnTo>
                  <a:lnTo>
                    <a:pt x="8460" y="7935"/>
                  </a:lnTo>
                  <a:cubicBezTo>
                    <a:pt x="7750" y="4899"/>
                    <a:pt x="5513" y="0"/>
                    <a:pt x="3601"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2944173" y="3456310"/>
              <a:ext cx="1224538" cy="555122"/>
            </a:xfrm>
            <a:custGeom>
              <a:avLst/>
              <a:gdLst/>
              <a:ahLst/>
              <a:cxnLst/>
              <a:rect l="l" t="t" r="r" b="b"/>
              <a:pathLst>
                <a:path w="37681" h="17082" extrusionOk="0">
                  <a:moveTo>
                    <a:pt x="12594" y="0"/>
                  </a:moveTo>
                  <a:cubicBezTo>
                    <a:pt x="9457" y="0"/>
                    <a:pt x="3252" y="659"/>
                    <a:pt x="1695" y="5696"/>
                  </a:cubicBezTo>
                  <a:cubicBezTo>
                    <a:pt x="0" y="11187"/>
                    <a:pt x="1695" y="15824"/>
                    <a:pt x="1695" y="15824"/>
                  </a:cubicBezTo>
                  <a:lnTo>
                    <a:pt x="37246" y="17082"/>
                  </a:lnTo>
                  <a:cubicBezTo>
                    <a:pt x="37246" y="17082"/>
                    <a:pt x="37681" y="294"/>
                    <a:pt x="22430" y="81"/>
                  </a:cubicBezTo>
                  <a:lnTo>
                    <a:pt x="14430" y="83"/>
                  </a:lnTo>
                  <a:cubicBezTo>
                    <a:pt x="14430" y="83"/>
                    <a:pt x="13704" y="0"/>
                    <a:pt x="12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077965" y="3745700"/>
              <a:ext cx="1009307" cy="1048272"/>
            </a:xfrm>
            <a:custGeom>
              <a:avLst/>
              <a:gdLst/>
              <a:ahLst/>
              <a:cxnLst/>
              <a:rect l="l" t="t" r="r" b="b"/>
              <a:pathLst>
                <a:path w="31058" h="32257" extrusionOk="0">
                  <a:moveTo>
                    <a:pt x="26858" y="0"/>
                  </a:moveTo>
                  <a:lnTo>
                    <a:pt x="1" y="2537"/>
                  </a:lnTo>
                  <a:lnTo>
                    <a:pt x="2606" y="19614"/>
                  </a:lnTo>
                  <a:cubicBezTo>
                    <a:pt x="2650" y="19899"/>
                    <a:pt x="2650" y="20189"/>
                    <a:pt x="2604" y="20474"/>
                  </a:cubicBezTo>
                  <a:lnTo>
                    <a:pt x="900" y="31450"/>
                  </a:lnTo>
                  <a:cubicBezTo>
                    <a:pt x="4649" y="32081"/>
                    <a:pt x="10593" y="32257"/>
                    <a:pt x="16031" y="32257"/>
                  </a:cubicBezTo>
                  <a:cubicBezTo>
                    <a:pt x="22796" y="32257"/>
                    <a:pt x="28777" y="31986"/>
                    <a:pt x="28777" y="31986"/>
                  </a:cubicBezTo>
                  <a:lnTo>
                    <a:pt x="27559" y="18852"/>
                  </a:lnTo>
                  <a:cubicBezTo>
                    <a:pt x="27559" y="18852"/>
                    <a:pt x="31057" y="16678"/>
                    <a:pt x="30130" y="11559"/>
                  </a:cubicBezTo>
                  <a:cubicBezTo>
                    <a:pt x="29727" y="9334"/>
                    <a:pt x="26858" y="0"/>
                    <a:pt x="26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228331" y="3364309"/>
              <a:ext cx="404074" cy="459645"/>
            </a:xfrm>
            <a:custGeom>
              <a:avLst/>
              <a:gdLst/>
              <a:ahLst/>
              <a:cxnLst/>
              <a:rect l="l" t="t" r="r" b="b"/>
              <a:pathLst>
                <a:path w="12434" h="14144" extrusionOk="0">
                  <a:moveTo>
                    <a:pt x="5741" y="1"/>
                  </a:moveTo>
                  <a:lnTo>
                    <a:pt x="1" y="3130"/>
                  </a:lnTo>
                  <a:lnTo>
                    <a:pt x="7088" y="8527"/>
                  </a:lnTo>
                  <a:lnTo>
                    <a:pt x="4649" y="9830"/>
                  </a:lnTo>
                  <a:lnTo>
                    <a:pt x="12434" y="14144"/>
                  </a:lnTo>
                  <a:lnTo>
                    <a:pt x="5686" y="2912"/>
                  </a:lnTo>
                  <a:lnTo>
                    <a:pt x="57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219947" y="3458487"/>
              <a:ext cx="423052" cy="373136"/>
            </a:xfrm>
            <a:custGeom>
              <a:avLst/>
              <a:gdLst/>
              <a:ahLst/>
              <a:cxnLst/>
              <a:rect l="l" t="t" r="r" b="b"/>
              <a:pathLst>
                <a:path w="13018" h="11482" extrusionOk="0">
                  <a:moveTo>
                    <a:pt x="263" y="1"/>
                  </a:moveTo>
                  <a:cubicBezTo>
                    <a:pt x="195" y="1"/>
                    <a:pt x="129" y="30"/>
                    <a:pt x="82" y="86"/>
                  </a:cubicBezTo>
                  <a:cubicBezTo>
                    <a:pt x="0" y="185"/>
                    <a:pt x="12" y="331"/>
                    <a:pt x="109" y="415"/>
                  </a:cubicBezTo>
                  <a:lnTo>
                    <a:pt x="4709" y="4219"/>
                  </a:lnTo>
                  <a:lnTo>
                    <a:pt x="2579" y="5357"/>
                  </a:lnTo>
                  <a:cubicBezTo>
                    <a:pt x="2416" y="5444"/>
                    <a:pt x="2412" y="5678"/>
                    <a:pt x="2575" y="5771"/>
                  </a:cubicBezTo>
                  <a:lnTo>
                    <a:pt x="12574" y="11449"/>
                  </a:lnTo>
                  <a:cubicBezTo>
                    <a:pt x="12610" y="11470"/>
                    <a:pt x="12650" y="11481"/>
                    <a:pt x="12690" y="11481"/>
                  </a:cubicBezTo>
                  <a:cubicBezTo>
                    <a:pt x="12690" y="11481"/>
                    <a:pt x="12691" y="11481"/>
                    <a:pt x="12692" y="11481"/>
                  </a:cubicBezTo>
                  <a:cubicBezTo>
                    <a:pt x="12933" y="11481"/>
                    <a:pt x="13018" y="11160"/>
                    <a:pt x="12808" y="11040"/>
                  </a:cubicBezTo>
                  <a:lnTo>
                    <a:pt x="3179" y="5574"/>
                  </a:lnTo>
                  <a:lnTo>
                    <a:pt x="5241" y="4470"/>
                  </a:lnTo>
                  <a:cubicBezTo>
                    <a:pt x="5389" y="4390"/>
                    <a:pt x="5410" y="4187"/>
                    <a:pt x="5281" y="4080"/>
                  </a:cubicBezTo>
                  <a:lnTo>
                    <a:pt x="409" y="52"/>
                  </a:lnTo>
                  <a:cubicBezTo>
                    <a:pt x="366" y="17"/>
                    <a:pt x="314"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632373" y="3374448"/>
              <a:ext cx="182571" cy="449505"/>
            </a:xfrm>
            <a:custGeom>
              <a:avLst/>
              <a:gdLst/>
              <a:ahLst/>
              <a:cxnLst/>
              <a:rect l="l" t="t" r="r" b="b"/>
              <a:pathLst>
                <a:path w="5618" h="13832" extrusionOk="0">
                  <a:moveTo>
                    <a:pt x="1202" y="0"/>
                  </a:moveTo>
                  <a:lnTo>
                    <a:pt x="1" y="13832"/>
                  </a:lnTo>
                  <a:lnTo>
                    <a:pt x="3752" y="8918"/>
                  </a:lnTo>
                  <a:lnTo>
                    <a:pt x="2448" y="8215"/>
                  </a:lnTo>
                  <a:lnTo>
                    <a:pt x="5618" y="3003"/>
                  </a:lnTo>
                  <a:lnTo>
                    <a:pt x="1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3622493" y="3464401"/>
              <a:ext cx="201160" cy="367222"/>
            </a:xfrm>
            <a:custGeom>
              <a:avLst/>
              <a:gdLst/>
              <a:ahLst/>
              <a:cxnLst/>
              <a:rect l="l" t="t" r="r" b="b"/>
              <a:pathLst>
                <a:path w="6190" h="11300" extrusionOk="0">
                  <a:moveTo>
                    <a:pt x="5920" y="1"/>
                  </a:moveTo>
                  <a:cubicBezTo>
                    <a:pt x="5845" y="1"/>
                    <a:pt x="5771" y="38"/>
                    <a:pt x="5726" y="105"/>
                  </a:cubicBezTo>
                  <a:lnTo>
                    <a:pt x="3335" y="3727"/>
                  </a:lnTo>
                  <a:lnTo>
                    <a:pt x="4635" y="4424"/>
                  </a:lnTo>
                  <a:lnTo>
                    <a:pt x="111" y="10929"/>
                  </a:lnTo>
                  <a:cubicBezTo>
                    <a:pt x="1" y="11085"/>
                    <a:pt x="113" y="11299"/>
                    <a:pt x="303" y="11299"/>
                  </a:cubicBezTo>
                  <a:cubicBezTo>
                    <a:pt x="381" y="11299"/>
                    <a:pt x="453" y="11261"/>
                    <a:pt x="498" y="11197"/>
                  </a:cubicBezTo>
                  <a:lnTo>
                    <a:pt x="5325" y="4261"/>
                  </a:lnTo>
                  <a:lnTo>
                    <a:pt x="4016" y="3556"/>
                  </a:lnTo>
                  <a:lnTo>
                    <a:pt x="6119" y="364"/>
                  </a:lnTo>
                  <a:cubicBezTo>
                    <a:pt x="6189" y="256"/>
                    <a:pt x="6159" y="111"/>
                    <a:pt x="6051" y="41"/>
                  </a:cubicBezTo>
                  <a:cubicBezTo>
                    <a:pt x="6010" y="14"/>
                    <a:pt x="5965"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777116" y="3758926"/>
              <a:ext cx="138667" cy="181466"/>
            </a:xfrm>
            <a:custGeom>
              <a:avLst/>
              <a:gdLst/>
              <a:ahLst/>
              <a:cxnLst/>
              <a:rect l="l" t="t" r="r" b="b"/>
              <a:pathLst>
                <a:path w="4267" h="5584" extrusionOk="0">
                  <a:moveTo>
                    <a:pt x="1770" y="0"/>
                  </a:moveTo>
                  <a:cubicBezTo>
                    <a:pt x="1620" y="0"/>
                    <a:pt x="1471" y="28"/>
                    <a:pt x="1327" y="87"/>
                  </a:cubicBezTo>
                  <a:cubicBezTo>
                    <a:pt x="396" y="469"/>
                    <a:pt x="1" y="1987"/>
                    <a:pt x="445" y="3481"/>
                  </a:cubicBezTo>
                  <a:cubicBezTo>
                    <a:pt x="823" y="4744"/>
                    <a:pt x="1678" y="5584"/>
                    <a:pt x="2498" y="5584"/>
                  </a:cubicBezTo>
                  <a:cubicBezTo>
                    <a:pt x="2647" y="5584"/>
                    <a:pt x="2796" y="5556"/>
                    <a:pt x="2940" y="5497"/>
                  </a:cubicBezTo>
                  <a:cubicBezTo>
                    <a:pt x="3871" y="5117"/>
                    <a:pt x="4267" y="3597"/>
                    <a:pt x="3822" y="2103"/>
                  </a:cubicBezTo>
                  <a:cubicBezTo>
                    <a:pt x="3446" y="841"/>
                    <a:pt x="2589" y="0"/>
                    <a:pt x="17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3803797" y="3769488"/>
              <a:ext cx="109582" cy="150463"/>
            </a:xfrm>
            <a:custGeom>
              <a:avLst/>
              <a:gdLst/>
              <a:ahLst/>
              <a:cxnLst/>
              <a:rect l="l" t="t" r="r" b="b"/>
              <a:pathLst>
                <a:path w="3372" h="4630" extrusionOk="0">
                  <a:moveTo>
                    <a:pt x="1339" y="1"/>
                  </a:moveTo>
                  <a:cubicBezTo>
                    <a:pt x="1229" y="1"/>
                    <a:pt x="1121" y="21"/>
                    <a:pt x="1015" y="64"/>
                  </a:cubicBezTo>
                  <a:cubicBezTo>
                    <a:pt x="289" y="361"/>
                    <a:pt x="1" y="1609"/>
                    <a:pt x="371" y="2852"/>
                  </a:cubicBezTo>
                  <a:cubicBezTo>
                    <a:pt x="688" y="3914"/>
                    <a:pt x="1384" y="4629"/>
                    <a:pt x="2033" y="4629"/>
                  </a:cubicBezTo>
                  <a:cubicBezTo>
                    <a:pt x="2143" y="4629"/>
                    <a:pt x="2251" y="4609"/>
                    <a:pt x="2357" y="4566"/>
                  </a:cubicBezTo>
                  <a:cubicBezTo>
                    <a:pt x="3083" y="4269"/>
                    <a:pt x="3371" y="3021"/>
                    <a:pt x="3001" y="1778"/>
                  </a:cubicBezTo>
                  <a:cubicBezTo>
                    <a:pt x="2684" y="716"/>
                    <a:pt x="1988" y="1"/>
                    <a:pt x="1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3840162" y="3803513"/>
              <a:ext cx="55311" cy="74874"/>
            </a:xfrm>
            <a:custGeom>
              <a:avLst/>
              <a:gdLst/>
              <a:ahLst/>
              <a:cxnLst/>
              <a:rect l="l" t="t" r="r" b="b"/>
              <a:pathLst>
                <a:path w="1702" h="2304" extrusionOk="0">
                  <a:moveTo>
                    <a:pt x="666" y="1"/>
                  </a:moveTo>
                  <a:cubicBezTo>
                    <a:pt x="604" y="1"/>
                    <a:pt x="542" y="14"/>
                    <a:pt x="483" y="42"/>
                  </a:cubicBezTo>
                  <a:cubicBezTo>
                    <a:pt x="126" y="209"/>
                    <a:pt x="1" y="841"/>
                    <a:pt x="206" y="1455"/>
                  </a:cubicBezTo>
                  <a:cubicBezTo>
                    <a:pt x="376" y="1966"/>
                    <a:pt x="720" y="2304"/>
                    <a:pt x="1038" y="2304"/>
                  </a:cubicBezTo>
                  <a:cubicBezTo>
                    <a:pt x="1100" y="2304"/>
                    <a:pt x="1162" y="2290"/>
                    <a:pt x="1221" y="2263"/>
                  </a:cubicBezTo>
                  <a:cubicBezTo>
                    <a:pt x="1578" y="2096"/>
                    <a:pt x="1701" y="1463"/>
                    <a:pt x="1498" y="849"/>
                  </a:cubicBezTo>
                  <a:cubicBezTo>
                    <a:pt x="1327" y="338"/>
                    <a:pt x="983"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3277305" y="3305879"/>
              <a:ext cx="601691" cy="542221"/>
            </a:xfrm>
            <a:custGeom>
              <a:avLst/>
              <a:gdLst/>
              <a:ahLst/>
              <a:cxnLst/>
              <a:rect l="l" t="t" r="r" b="b"/>
              <a:pathLst>
                <a:path w="18515" h="16685" extrusionOk="0">
                  <a:moveTo>
                    <a:pt x="8642" y="1"/>
                  </a:moveTo>
                  <a:cubicBezTo>
                    <a:pt x="7937" y="1"/>
                    <a:pt x="7213" y="92"/>
                    <a:pt x="6490" y="282"/>
                  </a:cubicBezTo>
                  <a:cubicBezTo>
                    <a:pt x="2497" y="1335"/>
                    <a:pt x="1" y="5040"/>
                    <a:pt x="924" y="8541"/>
                  </a:cubicBezTo>
                  <a:lnTo>
                    <a:pt x="2117" y="13069"/>
                  </a:lnTo>
                  <a:cubicBezTo>
                    <a:pt x="2146" y="13176"/>
                    <a:pt x="2242" y="13245"/>
                    <a:pt x="2347" y="13245"/>
                  </a:cubicBezTo>
                  <a:cubicBezTo>
                    <a:pt x="2367" y="13245"/>
                    <a:pt x="2386" y="13243"/>
                    <a:pt x="2406" y="13238"/>
                  </a:cubicBezTo>
                  <a:cubicBezTo>
                    <a:pt x="2532" y="13204"/>
                    <a:pt x="2608" y="13074"/>
                    <a:pt x="2573" y="12949"/>
                  </a:cubicBezTo>
                  <a:lnTo>
                    <a:pt x="1380" y="8421"/>
                  </a:lnTo>
                  <a:cubicBezTo>
                    <a:pt x="523" y="5172"/>
                    <a:pt x="2870" y="1727"/>
                    <a:pt x="6611" y="740"/>
                  </a:cubicBezTo>
                  <a:cubicBezTo>
                    <a:pt x="7296" y="560"/>
                    <a:pt x="7980" y="473"/>
                    <a:pt x="8647" y="473"/>
                  </a:cubicBezTo>
                  <a:cubicBezTo>
                    <a:pt x="11624" y="473"/>
                    <a:pt x="14249" y="2188"/>
                    <a:pt x="14949" y="4843"/>
                  </a:cubicBezTo>
                  <a:lnTo>
                    <a:pt x="18026" y="16508"/>
                  </a:lnTo>
                  <a:cubicBezTo>
                    <a:pt x="18052" y="16611"/>
                    <a:pt x="18145" y="16683"/>
                    <a:pt x="18254" y="16685"/>
                  </a:cubicBezTo>
                  <a:cubicBezTo>
                    <a:pt x="18273" y="16683"/>
                    <a:pt x="18294" y="16681"/>
                    <a:pt x="18315" y="16675"/>
                  </a:cubicBezTo>
                  <a:cubicBezTo>
                    <a:pt x="18440" y="16643"/>
                    <a:pt x="18514" y="16514"/>
                    <a:pt x="18482" y="16386"/>
                  </a:cubicBezTo>
                  <a:lnTo>
                    <a:pt x="15405" y="4721"/>
                  </a:lnTo>
                  <a:cubicBezTo>
                    <a:pt x="14649" y="1855"/>
                    <a:pt x="11830" y="1"/>
                    <a:pt x="8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3413112" y="3224342"/>
              <a:ext cx="258323" cy="234599"/>
            </a:xfrm>
            <a:custGeom>
              <a:avLst/>
              <a:gdLst/>
              <a:ahLst/>
              <a:cxnLst/>
              <a:rect l="l" t="t" r="r" b="b"/>
              <a:pathLst>
                <a:path w="7949" h="7219" extrusionOk="0">
                  <a:moveTo>
                    <a:pt x="0" y="0"/>
                  </a:moveTo>
                  <a:lnTo>
                    <a:pt x="0" y="7219"/>
                  </a:lnTo>
                  <a:lnTo>
                    <a:pt x="7949" y="7219"/>
                  </a:lnTo>
                  <a:lnTo>
                    <a:pt x="7949" y="0"/>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3414899" y="3299672"/>
              <a:ext cx="258193" cy="107892"/>
            </a:xfrm>
            <a:custGeom>
              <a:avLst/>
              <a:gdLst/>
              <a:ahLst/>
              <a:cxnLst/>
              <a:rect l="l" t="t" r="r" b="b"/>
              <a:pathLst>
                <a:path w="7945" h="3320" extrusionOk="0">
                  <a:moveTo>
                    <a:pt x="0" y="0"/>
                  </a:moveTo>
                  <a:lnTo>
                    <a:pt x="0" y="1990"/>
                  </a:lnTo>
                  <a:lnTo>
                    <a:pt x="1644" y="2573"/>
                  </a:lnTo>
                  <a:cubicBezTo>
                    <a:pt x="3033" y="3068"/>
                    <a:pt x="4494" y="3319"/>
                    <a:pt x="5963" y="3319"/>
                  </a:cubicBezTo>
                  <a:cubicBezTo>
                    <a:pt x="6378" y="3319"/>
                    <a:pt x="6793" y="3299"/>
                    <a:pt x="7208" y="3259"/>
                  </a:cubicBezTo>
                  <a:lnTo>
                    <a:pt x="7945" y="3187"/>
                  </a:lnTo>
                  <a:lnTo>
                    <a:pt x="7943" y="0"/>
                  </a:ln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3786378" y="3133187"/>
              <a:ext cx="71040" cy="80074"/>
            </a:xfrm>
            <a:custGeom>
              <a:avLst/>
              <a:gdLst/>
              <a:ahLst/>
              <a:cxnLst/>
              <a:rect l="l" t="t" r="r" b="b"/>
              <a:pathLst>
                <a:path w="2186" h="2464" extrusionOk="0">
                  <a:moveTo>
                    <a:pt x="1071" y="1"/>
                  </a:moveTo>
                  <a:cubicBezTo>
                    <a:pt x="1054" y="1"/>
                    <a:pt x="1037" y="1"/>
                    <a:pt x="1019" y="2"/>
                  </a:cubicBezTo>
                  <a:lnTo>
                    <a:pt x="1046" y="474"/>
                  </a:lnTo>
                  <a:cubicBezTo>
                    <a:pt x="1054" y="473"/>
                    <a:pt x="1063" y="473"/>
                    <a:pt x="1071" y="473"/>
                  </a:cubicBezTo>
                  <a:cubicBezTo>
                    <a:pt x="1395" y="473"/>
                    <a:pt x="1672" y="790"/>
                    <a:pt x="1694" y="1198"/>
                  </a:cubicBezTo>
                  <a:cubicBezTo>
                    <a:pt x="1709" y="1397"/>
                    <a:pt x="1654" y="1597"/>
                    <a:pt x="1536" y="1760"/>
                  </a:cubicBezTo>
                  <a:cubicBezTo>
                    <a:pt x="1430" y="1899"/>
                    <a:pt x="1287" y="1982"/>
                    <a:pt x="1133" y="1990"/>
                  </a:cubicBezTo>
                  <a:cubicBezTo>
                    <a:pt x="1124" y="1990"/>
                    <a:pt x="1115" y="1991"/>
                    <a:pt x="1105" y="1991"/>
                  </a:cubicBezTo>
                  <a:cubicBezTo>
                    <a:pt x="785" y="1991"/>
                    <a:pt x="507" y="1672"/>
                    <a:pt x="485" y="1266"/>
                  </a:cubicBezTo>
                  <a:cubicBezTo>
                    <a:pt x="478" y="1154"/>
                    <a:pt x="497" y="1085"/>
                    <a:pt x="575" y="947"/>
                  </a:cubicBezTo>
                  <a:lnTo>
                    <a:pt x="160" y="719"/>
                  </a:lnTo>
                  <a:cubicBezTo>
                    <a:pt x="61" y="901"/>
                    <a:pt x="1" y="1063"/>
                    <a:pt x="14" y="1293"/>
                  </a:cubicBezTo>
                  <a:cubicBezTo>
                    <a:pt x="52" y="1950"/>
                    <a:pt x="537" y="2463"/>
                    <a:pt x="1107" y="2463"/>
                  </a:cubicBezTo>
                  <a:cubicBezTo>
                    <a:pt x="1124" y="2463"/>
                    <a:pt x="1143" y="2463"/>
                    <a:pt x="1160" y="2461"/>
                  </a:cubicBezTo>
                  <a:cubicBezTo>
                    <a:pt x="1454" y="2444"/>
                    <a:pt x="1722" y="2296"/>
                    <a:pt x="1912" y="2043"/>
                  </a:cubicBezTo>
                  <a:cubicBezTo>
                    <a:pt x="2097" y="1790"/>
                    <a:pt x="2186" y="1483"/>
                    <a:pt x="2165" y="1171"/>
                  </a:cubicBezTo>
                  <a:cubicBezTo>
                    <a:pt x="2128" y="513"/>
                    <a:pt x="1640"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3244905" y="3132667"/>
              <a:ext cx="68862" cy="81211"/>
            </a:xfrm>
            <a:custGeom>
              <a:avLst/>
              <a:gdLst/>
              <a:ahLst/>
              <a:cxnLst/>
              <a:rect l="l" t="t" r="r" b="b"/>
              <a:pathLst>
                <a:path w="2119" h="2499" extrusionOk="0">
                  <a:moveTo>
                    <a:pt x="243" y="1"/>
                  </a:moveTo>
                  <a:cubicBezTo>
                    <a:pt x="121" y="1"/>
                    <a:pt x="17" y="95"/>
                    <a:pt x="8" y="220"/>
                  </a:cubicBezTo>
                  <a:cubicBezTo>
                    <a:pt x="0" y="349"/>
                    <a:pt x="97" y="461"/>
                    <a:pt x="228" y="471"/>
                  </a:cubicBezTo>
                  <a:cubicBezTo>
                    <a:pt x="262" y="474"/>
                    <a:pt x="1011" y="539"/>
                    <a:pt x="1435" y="1162"/>
                  </a:cubicBezTo>
                  <a:cubicBezTo>
                    <a:pt x="1123" y="1263"/>
                    <a:pt x="690" y="1459"/>
                    <a:pt x="595" y="1795"/>
                  </a:cubicBezTo>
                  <a:cubicBezTo>
                    <a:pt x="553" y="1943"/>
                    <a:pt x="559" y="2175"/>
                    <a:pt x="829" y="2432"/>
                  </a:cubicBezTo>
                  <a:cubicBezTo>
                    <a:pt x="872" y="2473"/>
                    <a:pt x="931" y="2496"/>
                    <a:pt x="990" y="2496"/>
                  </a:cubicBezTo>
                  <a:lnTo>
                    <a:pt x="992" y="2498"/>
                  </a:lnTo>
                  <a:cubicBezTo>
                    <a:pt x="1205" y="2498"/>
                    <a:pt x="1309" y="2238"/>
                    <a:pt x="1153" y="2090"/>
                  </a:cubicBezTo>
                  <a:cubicBezTo>
                    <a:pt x="1081" y="2021"/>
                    <a:pt x="1041" y="1957"/>
                    <a:pt x="1051" y="1924"/>
                  </a:cubicBezTo>
                  <a:cubicBezTo>
                    <a:pt x="1087" y="1791"/>
                    <a:pt x="1494" y="1614"/>
                    <a:pt x="1834" y="1544"/>
                  </a:cubicBezTo>
                  <a:lnTo>
                    <a:pt x="2119" y="1485"/>
                  </a:lnTo>
                  <a:lnTo>
                    <a:pt x="2003" y="1219"/>
                  </a:lnTo>
                  <a:cubicBezTo>
                    <a:pt x="1515" y="98"/>
                    <a:pt x="312" y="3"/>
                    <a:pt x="260" y="1"/>
                  </a:cubicBezTo>
                  <a:cubicBezTo>
                    <a:pt x="255" y="1"/>
                    <a:pt x="249"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3279027" y="2682349"/>
              <a:ext cx="570851" cy="692782"/>
            </a:xfrm>
            <a:custGeom>
              <a:avLst/>
              <a:gdLst/>
              <a:ahLst/>
              <a:cxnLst/>
              <a:rect l="l" t="t" r="r" b="b"/>
              <a:pathLst>
                <a:path w="17566" h="21318" extrusionOk="0">
                  <a:moveTo>
                    <a:pt x="9197" y="1"/>
                  </a:moveTo>
                  <a:cubicBezTo>
                    <a:pt x="8810" y="1"/>
                    <a:pt x="8413" y="46"/>
                    <a:pt x="8008" y="141"/>
                  </a:cubicBezTo>
                  <a:cubicBezTo>
                    <a:pt x="2897" y="1342"/>
                    <a:pt x="1" y="7200"/>
                    <a:pt x="643" y="12682"/>
                  </a:cubicBezTo>
                  <a:cubicBezTo>
                    <a:pt x="1256" y="17931"/>
                    <a:pt x="5580" y="21318"/>
                    <a:pt x="10527" y="21318"/>
                  </a:cubicBezTo>
                  <a:cubicBezTo>
                    <a:pt x="10746" y="21318"/>
                    <a:pt x="10967" y="21311"/>
                    <a:pt x="11189" y="21297"/>
                  </a:cubicBezTo>
                  <a:cubicBezTo>
                    <a:pt x="14733" y="21081"/>
                    <a:pt x="16859" y="19462"/>
                    <a:pt x="17262" y="14348"/>
                  </a:cubicBezTo>
                  <a:cubicBezTo>
                    <a:pt x="17359" y="13113"/>
                    <a:pt x="16660" y="11240"/>
                    <a:pt x="16660" y="11240"/>
                  </a:cubicBezTo>
                  <a:cubicBezTo>
                    <a:pt x="17566" y="7416"/>
                    <a:pt x="14171" y="1"/>
                    <a:pt x="9197" y="1"/>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3299923" y="2956693"/>
              <a:ext cx="513103" cy="418178"/>
            </a:xfrm>
            <a:custGeom>
              <a:avLst/>
              <a:gdLst/>
              <a:ahLst/>
              <a:cxnLst/>
              <a:rect l="l" t="t" r="r" b="b"/>
              <a:pathLst>
                <a:path w="15789" h="12868" extrusionOk="0">
                  <a:moveTo>
                    <a:pt x="1239" y="1"/>
                  </a:moveTo>
                  <a:lnTo>
                    <a:pt x="0" y="4240"/>
                  </a:lnTo>
                  <a:cubicBezTo>
                    <a:pt x="545" y="9245"/>
                    <a:pt x="4688" y="12868"/>
                    <a:pt x="9969" y="12868"/>
                  </a:cubicBezTo>
                  <a:cubicBezTo>
                    <a:pt x="10215" y="12868"/>
                    <a:pt x="10464" y="12860"/>
                    <a:pt x="10715" y="12844"/>
                  </a:cubicBezTo>
                  <a:cubicBezTo>
                    <a:pt x="12328" y="12741"/>
                    <a:pt x="14761" y="11772"/>
                    <a:pt x="15789" y="10140"/>
                  </a:cubicBezTo>
                  <a:lnTo>
                    <a:pt x="15789" y="10140"/>
                  </a:lnTo>
                  <a:cubicBezTo>
                    <a:pt x="15757" y="10153"/>
                    <a:pt x="15758" y="10153"/>
                    <a:pt x="15758" y="10153"/>
                  </a:cubicBezTo>
                  <a:cubicBezTo>
                    <a:pt x="15758" y="10153"/>
                    <a:pt x="15758" y="10153"/>
                    <a:pt x="15726" y="10167"/>
                  </a:cubicBezTo>
                  <a:cubicBezTo>
                    <a:pt x="14193" y="10794"/>
                    <a:pt x="12809" y="11066"/>
                    <a:pt x="11563" y="11066"/>
                  </a:cubicBezTo>
                  <a:cubicBezTo>
                    <a:pt x="3604" y="11066"/>
                    <a:pt x="1239" y="1"/>
                    <a:pt x="1239" y="1"/>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3712056" y="2924228"/>
              <a:ext cx="57716" cy="29215"/>
            </a:xfrm>
            <a:custGeom>
              <a:avLst/>
              <a:gdLst/>
              <a:ahLst/>
              <a:cxnLst/>
              <a:rect l="l" t="t" r="r" b="b"/>
              <a:pathLst>
                <a:path w="1776" h="899" extrusionOk="0">
                  <a:moveTo>
                    <a:pt x="984" y="0"/>
                  </a:moveTo>
                  <a:cubicBezTo>
                    <a:pt x="913" y="0"/>
                    <a:pt x="836" y="6"/>
                    <a:pt x="754" y="17"/>
                  </a:cubicBezTo>
                  <a:cubicBezTo>
                    <a:pt x="353" y="74"/>
                    <a:pt x="161" y="329"/>
                    <a:pt x="68" y="553"/>
                  </a:cubicBezTo>
                  <a:cubicBezTo>
                    <a:pt x="1" y="717"/>
                    <a:pt x="122" y="898"/>
                    <a:pt x="291" y="898"/>
                  </a:cubicBezTo>
                  <a:cubicBezTo>
                    <a:pt x="298" y="898"/>
                    <a:pt x="306" y="898"/>
                    <a:pt x="313" y="897"/>
                  </a:cubicBezTo>
                  <a:cubicBezTo>
                    <a:pt x="796" y="853"/>
                    <a:pt x="1644" y="753"/>
                    <a:pt x="1702" y="576"/>
                  </a:cubicBezTo>
                  <a:cubicBezTo>
                    <a:pt x="1775" y="358"/>
                    <a:pt x="1564" y="0"/>
                    <a:pt x="984"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3469008" y="2949608"/>
              <a:ext cx="49851" cy="38997"/>
            </a:xfrm>
            <a:custGeom>
              <a:avLst/>
              <a:gdLst/>
              <a:ahLst/>
              <a:cxnLst/>
              <a:rect l="l" t="t" r="r" b="b"/>
              <a:pathLst>
                <a:path w="1534" h="1200" extrusionOk="0">
                  <a:moveTo>
                    <a:pt x="1038" y="1"/>
                  </a:moveTo>
                  <a:cubicBezTo>
                    <a:pt x="877" y="1"/>
                    <a:pt x="679" y="52"/>
                    <a:pt x="450" y="185"/>
                  </a:cubicBezTo>
                  <a:cubicBezTo>
                    <a:pt x="97" y="390"/>
                    <a:pt x="9" y="700"/>
                    <a:pt x="4" y="943"/>
                  </a:cubicBezTo>
                  <a:cubicBezTo>
                    <a:pt x="1" y="1090"/>
                    <a:pt x="118" y="1199"/>
                    <a:pt x="247" y="1199"/>
                  </a:cubicBezTo>
                  <a:cubicBezTo>
                    <a:pt x="283" y="1199"/>
                    <a:pt x="320" y="1191"/>
                    <a:pt x="355" y="1173"/>
                  </a:cubicBezTo>
                  <a:cubicBezTo>
                    <a:pt x="785" y="952"/>
                    <a:pt x="1533" y="540"/>
                    <a:pt x="1526" y="354"/>
                  </a:cubicBezTo>
                  <a:cubicBezTo>
                    <a:pt x="1518" y="184"/>
                    <a:pt x="1343" y="1"/>
                    <a:pt x="1038"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3547587" y="3149013"/>
              <a:ext cx="116439" cy="51574"/>
            </a:xfrm>
            <a:custGeom>
              <a:avLst/>
              <a:gdLst/>
              <a:ahLst/>
              <a:cxnLst/>
              <a:rect l="l" t="t" r="r" b="b"/>
              <a:pathLst>
                <a:path w="3583" h="1587" extrusionOk="0">
                  <a:moveTo>
                    <a:pt x="269" y="0"/>
                  </a:moveTo>
                  <a:cubicBezTo>
                    <a:pt x="229" y="0"/>
                    <a:pt x="188" y="11"/>
                    <a:pt x="151" y="32"/>
                  </a:cubicBezTo>
                  <a:cubicBezTo>
                    <a:pt x="41" y="97"/>
                    <a:pt x="1" y="234"/>
                    <a:pt x="60" y="346"/>
                  </a:cubicBezTo>
                  <a:cubicBezTo>
                    <a:pt x="69" y="363"/>
                    <a:pt x="803" y="1587"/>
                    <a:pt x="2186" y="1587"/>
                  </a:cubicBezTo>
                  <a:cubicBezTo>
                    <a:pt x="2551" y="1587"/>
                    <a:pt x="2959" y="1501"/>
                    <a:pt x="3413" y="1288"/>
                  </a:cubicBezTo>
                  <a:cubicBezTo>
                    <a:pt x="3531" y="1233"/>
                    <a:pt x="3583" y="1092"/>
                    <a:pt x="3526" y="975"/>
                  </a:cubicBezTo>
                  <a:cubicBezTo>
                    <a:pt x="3486" y="888"/>
                    <a:pt x="3401" y="838"/>
                    <a:pt x="3313" y="838"/>
                  </a:cubicBezTo>
                  <a:cubicBezTo>
                    <a:pt x="3279" y="838"/>
                    <a:pt x="3245" y="845"/>
                    <a:pt x="3212" y="861"/>
                  </a:cubicBezTo>
                  <a:cubicBezTo>
                    <a:pt x="2830" y="1041"/>
                    <a:pt x="2487" y="1113"/>
                    <a:pt x="2183" y="1113"/>
                  </a:cubicBezTo>
                  <a:cubicBezTo>
                    <a:pt x="1076" y="1113"/>
                    <a:pt x="499" y="162"/>
                    <a:pt x="468" y="108"/>
                  </a:cubicBezTo>
                  <a:cubicBezTo>
                    <a:pt x="423" y="38"/>
                    <a:pt x="34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3150110" y="2680042"/>
              <a:ext cx="494579" cy="416618"/>
            </a:xfrm>
            <a:custGeom>
              <a:avLst/>
              <a:gdLst/>
              <a:ahLst/>
              <a:cxnLst/>
              <a:rect l="l" t="t" r="r" b="b"/>
              <a:pathLst>
                <a:path w="15219" h="12820" extrusionOk="0">
                  <a:moveTo>
                    <a:pt x="12450" y="1"/>
                  </a:moveTo>
                  <a:cubicBezTo>
                    <a:pt x="1" y="1"/>
                    <a:pt x="3160" y="12820"/>
                    <a:pt x="3160" y="12820"/>
                  </a:cubicBezTo>
                  <a:cubicBezTo>
                    <a:pt x="14400" y="9654"/>
                    <a:pt x="15219" y="187"/>
                    <a:pt x="15219" y="187"/>
                  </a:cubicBezTo>
                  <a:cubicBezTo>
                    <a:pt x="14220" y="60"/>
                    <a:pt x="13299" y="1"/>
                    <a:pt x="12450"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3569522" y="2682414"/>
              <a:ext cx="426530" cy="313666"/>
            </a:xfrm>
            <a:custGeom>
              <a:avLst/>
              <a:gdLst/>
              <a:ahLst/>
              <a:cxnLst/>
              <a:rect l="l" t="t" r="r" b="b"/>
              <a:pathLst>
                <a:path w="13125" h="9652" extrusionOk="0">
                  <a:moveTo>
                    <a:pt x="0" y="0"/>
                  </a:moveTo>
                  <a:cubicBezTo>
                    <a:pt x="0" y="0"/>
                    <a:pt x="5659" y="3033"/>
                    <a:pt x="7865" y="9651"/>
                  </a:cubicBezTo>
                  <a:cubicBezTo>
                    <a:pt x="7865" y="9651"/>
                    <a:pt x="13125" y="0"/>
                    <a:pt x="0"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3254589" y="2690376"/>
              <a:ext cx="372519" cy="403521"/>
            </a:xfrm>
            <a:custGeom>
              <a:avLst/>
              <a:gdLst/>
              <a:ahLst/>
              <a:cxnLst/>
              <a:rect l="l" t="t" r="r" b="b"/>
              <a:pathLst>
                <a:path w="11463" h="12417" extrusionOk="0">
                  <a:moveTo>
                    <a:pt x="9637" y="0"/>
                  </a:moveTo>
                  <a:cubicBezTo>
                    <a:pt x="8175" y="0"/>
                    <a:pt x="5961" y="311"/>
                    <a:pt x="4004" y="1861"/>
                  </a:cubicBezTo>
                  <a:cubicBezTo>
                    <a:pt x="1475" y="3860"/>
                    <a:pt x="130" y="7329"/>
                    <a:pt x="4" y="12175"/>
                  </a:cubicBezTo>
                  <a:cubicBezTo>
                    <a:pt x="0" y="12304"/>
                    <a:pt x="103" y="12412"/>
                    <a:pt x="234" y="12416"/>
                  </a:cubicBezTo>
                  <a:lnTo>
                    <a:pt x="240" y="12416"/>
                  </a:lnTo>
                  <a:cubicBezTo>
                    <a:pt x="369" y="12416"/>
                    <a:pt x="474" y="12313"/>
                    <a:pt x="477" y="12186"/>
                  </a:cubicBezTo>
                  <a:cubicBezTo>
                    <a:pt x="599" y="7491"/>
                    <a:pt x="1882" y="4143"/>
                    <a:pt x="4293" y="2233"/>
                  </a:cubicBezTo>
                  <a:cubicBezTo>
                    <a:pt x="6141" y="769"/>
                    <a:pt x="8279" y="482"/>
                    <a:pt x="9672" y="482"/>
                  </a:cubicBezTo>
                  <a:cubicBezTo>
                    <a:pt x="10558" y="482"/>
                    <a:pt x="11142" y="598"/>
                    <a:pt x="11156" y="601"/>
                  </a:cubicBezTo>
                  <a:cubicBezTo>
                    <a:pt x="11173" y="604"/>
                    <a:pt x="11189" y="606"/>
                    <a:pt x="11205" y="606"/>
                  </a:cubicBezTo>
                  <a:cubicBezTo>
                    <a:pt x="11315" y="606"/>
                    <a:pt x="11412" y="529"/>
                    <a:pt x="11436" y="418"/>
                  </a:cubicBezTo>
                  <a:cubicBezTo>
                    <a:pt x="11462" y="291"/>
                    <a:pt x="11381" y="166"/>
                    <a:pt x="11253" y="139"/>
                  </a:cubicBezTo>
                  <a:cubicBezTo>
                    <a:pt x="11190" y="126"/>
                    <a:pt x="10565" y="0"/>
                    <a:pt x="9637" y="0"/>
                  </a:cubicBezTo>
                  <a:close/>
                </a:path>
              </a:pathLst>
            </a:custGeom>
            <a:solidFill>
              <a:srgbClr val="6E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3254102" y="2717934"/>
              <a:ext cx="386135" cy="365889"/>
            </a:xfrm>
            <a:custGeom>
              <a:avLst/>
              <a:gdLst/>
              <a:ahLst/>
              <a:cxnLst/>
              <a:rect l="l" t="t" r="r" b="b"/>
              <a:pathLst>
                <a:path w="11882" h="11259" extrusionOk="0">
                  <a:moveTo>
                    <a:pt x="11633" y="1"/>
                  </a:moveTo>
                  <a:cubicBezTo>
                    <a:pt x="11626" y="1"/>
                    <a:pt x="11619" y="1"/>
                    <a:pt x="11612" y="2"/>
                  </a:cubicBezTo>
                  <a:cubicBezTo>
                    <a:pt x="8293" y="399"/>
                    <a:pt x="5239" y="2419"/>
                    <a:pt x="2778" y="5847"/>
                  </a:cubicBezTo>
                  <a:cubicBezTo>
                    <a:pt x="931" y="8423"/>
                    <a:pt x="51" y="10920"/>
                    <a:pt x="42" y="10945"/>
                  </a:cubicBezTo>
                  <a:cubicBezTo>
                    <a:pt x="0" y="11066"/>
                    <a:pt x="65" y="11201"/>
                    <a:pt x="188" y="11245"/>
                  </a:cubicBezTo>
                  <a:cubicBezTo>
                    <a:pt x="213" y="11253"/>
                    <a:pt x="240" y="11256"/>
                    <a:pt x="266" y="11258"/>
                  </a:cubicBezTo>
                  <a:cubicBezTo>
                    <a:pt x="365" y="11256"/>
                    <a:pt x="454" y="11194"/>
                    <a:pt x="489" y="11099"/>
                  </a:cubicBezTo>
                  <a:cubicBezTo>
                    <a:pt x="521" y="11002"/>
                    <a:pt x="3956" y="1391"/>
                    <a:pt x="11667" y="471"/>
                  </a:cubicBezTo>
                  <a:cubicBezTo>
                    <a:pt x="11795" y="452"/>
                    <a:pt x="11882" y="336"/>
                    <a:pt x="11867" y="209"/>
                  </a:cubicBezTo>
                  <a:cubicBezTo>
                    <a:pt x="11852" y="90"/>
                    <a:pt x="11752" y="1"/>
                    <a:pt x="11633" y="1"/>
                  </a:cubicBezTo>
                  <a:close/>
                </a:path>
              </a:pathLst>
            </a:custGeom>
            <a:solidFill>
              <a:srgbClr val="6E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3629155" y="2708835"/>
              <a:ext cx="219066" cy="294882"/>
            </a:xfrm>
            <a:custGeom>
              <a:avLst/>
              <a:gdLst/>
              <a:ahLst/>
              <a:cxnLst/>
              <a:rect l="l" t="t" r="r" b="b"/>
              <a:pathLst>
                <a:path w="6741" h="9074" extrusionOk="0">
                  <a:moveTo>
                    <a:pt x="782" y="1"/>
                  </a:moveTo>
                  <a:cubicBezTo>
                    <a:pt x="458" y="1"/>
                    <a:pt x="250" y="27"/>
                    <a:pt x="221" y="31"/>
                  </a:cubicBezTo>
                  <a:cubicBezTo>
                    <a:pt x="92" y="48"/>
                    <a:pt x="1" y="166"/>
                    <a:pt x="18" y="295"/>
                  </a:cubicBezTo>
                  <a:cubicBezTo>
                    <a:pt x="34" y="414"/>
                    <a:pt x="134" y="500"/>
                    <a:pt x="251" y="500"/>
                  </a:cubicBezTo>
                  <a:cubicBezTo>
                    <a:pt x="261" y="500"/>
                    <a:pt x="272" y="500"/>
                    <a:pt x="282" y="498"/>
                  </a:cubicBezTo>
                  <a:cubicBezTo>
                    <a:pt x="289" y="498"/>
                    <a:pt x="463" y="477"/>
                    <a:pt x="747" y="477"/>
                  </a:cubicBezTo>
                  <a:cubicBezTo>
                    <a:pt x="1540" y="477"/>
                    <a:pt x="3190" y="641"/>
                    <a:pt x="4409" y="1874"/>
                  </a:cubicBezTo>
                  <a:cubicBezTo>
                    <a:pt x="5785" y="3267"/>
                    <a:pt x="6251" y="5598"/>
                    <a:pt x="5796" y="8804"/>
                  </a:cubicBezTo>
                  <a:cubicBezTo>
                    <a:pt x="5779" y="8933"/>
                    <a:pt x="5869" y="9053"/>
                    <a:pt x="5998" y="9072"/>
                  </a:cubicBezTo>
                  <a:cubicBezTo>
                    <a:pt x="6009" y="9074"/>
                    <a:pt x="6021" y="9074"/>
                    <a:pt x="6032" y="9074"/>
                  </a:cubicBezTo>
                  <a:cubicBezTo>
                    <a:pt x="6148" y="9074"/>
                    <a:pt x="6249" y="8986"/>
                    <a:pt x="6264" y="8870"/>
                  </a:cubicBezTo>
                  <a:cubicBezTo>
                    <a:pt x="6741" y="5507"/>
                    <a:pt x="6228" y="3041"/>
                    <a:pt x="4742" y="1540"/>
                  </a:cubicBezTo>
                  <a:cubicBezTo>
                    <a:pt x="3408" y="193"/>
                    <a:pt x="1665" y="1"/>
                    <a:pt x="782" y="1"/>
                  </a:cubicBezTo>
                  <a:close/>
                </a:path>
              </a:pathLst>
            </a:custGeom>
            <a:solidFill>
              <a:srgbClr val="6E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3287932" y="3054705"/>
              <a:ext cx="50599" cy="85598"/>
            </a:xfrm>
            <a:custGeom>
              <a:avLst/>
              <a:gdLst/>
              <a:ahLst/>
              <a:cxnLst/>
              <a:rect l="l" t="t" r="r" b="b"/>
              <a:pathLst>
                <a:path w="1557" h="2634" extrusionOk="0">
                  <a:moveTo>
                    <a:pt x="1557" y="0"/>
                  </a:moveTo>
                  <a:lnTo>
                    <a:pt x="0" y="434"/>
                  </a:lnTo>
                  <a:lnTo>
                    <a:pt x="633" y="2634"/>
                  </a:lnTo>
                  <a:cubicBezTo>
                    <a:pt x="1211" y="2130"/>
                    <a:pt x="1557" y="0"/>
                    <a:pt x="1557"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3275518" y="3214268"/>
              <a:ext cx="71105" cy="80041"/>
            </a:xfrm>
            <a:custGeom>
              <a:avLst/>
              <a:gdLst/>
              <a:ahLst/>
              <a:cxnLst/>
              <a:rect l="l" t="t" r="r" b="b"/>
              <a:pathLst>
                <a:path w="2188" h="2463" extrusionOk="0">
                  <a:moveTo>
                    <a:pt x="1115" y="1"/>
                  </a:moveTo>
                  <a:cubicBezTo>
                    <a:pt x="545" y="1"/>
                    <a:pt x="58" y="514"/>
                    <a:pt x="21" y="1171"/>
                  </a:cubicBezTo>
                  <a:cubicBezTo>
                    <a:pt x="1" y="1482"/>
                    <a:pt x="90" y="1792"/>
                    <a:pt x="274" y="2043"/>
                  </a:cubicBezTo>
                  <a:cubicBezTo>
                    <a:pt x="464" y="2296"/>
                    <a:pt x="732" y="2446"/>
                    <a:pt x="1027" y="2463"/>
                  </a:cubicBezTo>
                  <a:lnTo>
                    <a:pt x="1082" y="2463"/>
                  </a:lnTo>
                  <a:cubicBezTo>
                    <a:pt x="1652" y="2463"/>
                    <a:pt x="2136" y="1952"/>
                    <a:pt x="2174" y="1294"/>
                  </a:cubicBezTo>
                  <a:cubicBezTo>
                    <a:pt x="2188" y="1063"/>
                    <a:pt x="2129" y="903"/>
                    <a:pt x="2026" y="719"/>
                  </a:cubicBezTo>
                  <a:lnTo>
                    <a:pt x="1614" y="947"/>
                  </a:lnTo>
                  <a:cubicBezTo>
                    <a:pt x="1690" y="1087"/>
                    <a:pt x="1709" y="1156"/>
                    <a:pt x="1703" y="1268"/>
                  </a:cubicBezTo>
                  <a:cubicBezTo>
                    <a:pt x="1679" y="1677"/>
                    <a:pt x="1401" y="1992"/>
                    <a:pt x="1075" y="1992"/>
                  </a:cubicBezTo>
                  <a:cubicBezTo>
                    <a:pt x="1069" y="1992"/>
                    <a:pt x="1062" y="1992"/>
                    <a:pt x="1055" y="1992"/>
                  </a:cubicBezTo>
                  <a:cubicBezTo>
                    <a:pt x="899" y="1982"/>
                    <a:pt x="757" y="1901"/>
                    <a:pt x="650" y="1760"/>
                  </a:cubicBezTo>
                  <a:cubicBezTo>
                    <a:pt x="533" y="1596"/>
                    <a:pt x="477" y="1399"/>
                    <a:pt x="493" y="1197"/>
                  </a:cubicBezTo>
                  <a:cubicBezTo>
                    <a:pt x="515" y="791"/>
                    <a:pt x="790" y="473"/>
                    <a:pt x="1113" y="473"/>
                  </a:cubicBezTo>
                  <a:cubicBezTo>
                    <a:pt x="1122" y="473"/>
                    <a:pt x="1131" y="473"/>
                    <a:pt x="1141" y="473"/>
                  </a:cubicBezTo>
                  <a:lnTo>
                    <a:pt x="1167" y="2"/>
                  </a:lnTo>
                  <a:cubicBezTo>
                    <a:pt x="1150" y="1"/>
                    <a:pt x="1133" y="1"/>
                    <a:pt x="1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3413112" y="3458909"/>
              <a:ext cx="259980" cy="365044"/>
            </a:xfrm>
            <a:custGeom>
              <a:avLst/>
              <a:gdLst/>
              <a:ahLst/>
              <a:cxnLst/>
              <a:rect l="l" t="t" r="r" b="b"/>
              <a:pathLst>
                <a:path w="8000" h="11233" extrusionOk="0">
                  <a:moveTo>
                    <a:pt x="0" y="1"/>
                  </a:moveTo>
                  <a:lnTo>
                    <a:pt x="6748" y="11233"/>
                  </a:lnTo>
                  <a:lnTo>
                    <a:pt x="8000" y="1"/>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3331641" y="3701243"/>
              <a:ext cx="49006" cy="60835"/>
            </a:xfrm>
            <a:custGeom>
              <a:avLst/>
              <a:gdLst/>
              <a:ahLst/>
              <a:cxnLst/>
              <a:rect l="l" t="t" r="r" b="b"/>
              <a:pathLst>
                <a:path w="1508" h="1872" extrusionOk="0">
                  <a:moveTo>
                    <a:pt x="750" y="0"/>
                  </a:moveTo>
                  <a:cubicBezTo>
                    <a:pt x="715" y="0"/>
                    <a:pt x="679" y="6"/>
                    <a:pt x="643" y="17"/>
                  </a:cubicBezTo>
                  <a:lnTo>
                    <a:pt x="286" y="133"/>
                  </a:lnTo>
                  <a:cubicBezTo>
                    <a:pt x="102" y="194"/>
                    <a:pt x="1" y="391"/>
                    <a:pt x="62" y="578"/>
                  </a:cubicBezTo>
                  <a:lnTo>
                    <a:pt x="483" y="1872"/>
                  </a:lnTo>
                  <a:lnTo>
                    <a:pt x="1508" y="1537"/>
                  </a:lnTo>
                  <a:lnTo>
                    <a:pt x="1086" y="243"/>
                  </a:lnTo>
                  <a:cubicBezTo>
                    <a:pt x="1037" y="95"/>
                    <a:pt x="899"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3262681" y="3742482"/>
              <a:ext cx="334334" cy="398874"/>
            </a:xfrm>
            <a:custGeom>
              <a:avLst/>
              <a:gdLst/>
              <a:ahLst/>
              <a:cxnLst/>
              <a:rect l="l" t="t" r="r" b="b"/>
              <a:pathLst>
                <a:path w="10288" h="12274" extrusionOk="0">
                  <a:moveTo>
                    <a:pt x="4297" y="1"/>
                  </a:moveTo>
                  <a:cubicBezTo>
                    <a:pt x="3903" y="1"/>
                    <a:pt x="3503" y="62"/>
                    <a:pt x="3109" y="190"/>
                  </a:cubicBezTo>
                  <a:cubicBezTo>
                    <a:pt x="1099" y="844"/>
                    <a:pt x="0" y="3006"/>
                    <a:pt x="654" y="5017"/>
                  </a:cubicBezTo>
                  <a:lnTo>
                    <a:pt x="2966" y="12110"/>
                  </a:lnTo>
                  <a:cubicBezTo>
                    <a:pt x="2997" y="12207"/>
                    <a:pt x="3088" y="12272"/>
                    <a:pt x="3191" y="12273"/>
                  </a:cubicBezTo>
                  <a:lnTo>
                    <a:pt x="3191" y="12272"/>
                  </a:lnTo>
                  <a:cubicBezTo>
                    <a:pt x="3350" y="12272"/>
                    <a:pt x="3462" y="12116"/>
                    <a:pt x="3415" y="11964"/>
                  </a:cubicBezTo>
                  <a:lnTo>
                    <a:pt x="1104" y="4870"/>
                  </a:lnTo>
                  <a:cubicBezTo>
                    <a:pt x="530" y="3111"/>
                    <a:pt x="1496" y="1213"/>
                    <a:pt x="3255" y="639"/>
                  </a:cubicBezTo>
                  <a:cubicBezTo>
                    <a:pt x="3601" y="526"/>
                    <a:pt x="3952" y="472"/>
                    <a:pt x="4297" y="472"/>
                  </a:cubicBezTo>
                  <a:cubicBezTo>
                    <a:pt x="5711" y="472"/>
                    <a:pt x="7026" y="1374"/>
                    <a:pt x="7489" y="2790"/>
                  </a:cubicBezTo>
                  <a:lnTo>
                    <a:pt x="9800" y="9883"/>
                  </a:lnTo>
                  <a:cubicBezTo>
                    <a:pt x="9831" y="9982"/>
                    <a:pt x="9923" y="10045"/>
                    <a:pt x="10022" y="10045"/>
                  </a:cubicBezTo>
                  <a:cubicBezTo>
                    <a:pt x="10046" y="10045"/>
                    <a:pt x="10071" y="10042"/>
                    <a:pt x="10096" y="10033"/>
                  </a:cubicBezTo>
                  <a:cubicBezTo>
                    <a:pt x="10221" y="9993"/>
                    <a:pt x="10288" y="9860"/>
                    <a:pt x="10248" y="9737"/>
                  </a:cubicBezTo>
                  <a:lnTo>
                    <a:pt x="7937" y="2643"/>
                  </a:lnTo>
                  <a:cubicBezTo>
                    <a:pt x="7410" y="1027"/>
                    <a:pt x="5910" y="1"/>
                    <a:pt x="4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3288289" y="3821191"/>
              <a:ext cx="301999" cy="307816"/>
            </a:xfrm>
            <a:custGeom>
              <a:avLst/>
              <a:gdLst/>
              <a:ahLst/>
              <a:cxnLst/>
              <a:rect l="l" t="t" r="r" b="b"/>
              <a:pathLst>
                <a:path w="9293" h="9472" extrusionOk="0">
                  <a:moveTo>
                    <a:pt x="4296" y="0"/>
                  </a:moveTo>
                  <a:cubicBezTo>
                    <a:pt x="3903" y="0"/>
                    <a:pt x="3503" y="61"/>
                    <a:pt x="3110" y="189"/>
                  </a:cubicBezTo>
                  <a:cubicBezTo>
                    <a:pt x="1103" y="845"/>
                    <a:pt x="1" y="3009"/>
                    <a:pt x="656" y="5017"/>
                  </a:cubicBezTo>
                  <a:lnTo>
                    <a:pt x="2055" y="9310"/>
                  </a:lnTo>
                  <a:cubicBezTo>
                    <a:pt x="2085" y="9407"/>
                    <a:pt x="2177" y="9471"/>
                    <a:pt x="2279" y="9471"/>
                  </a:cubicBezTo>
                  <a:cubicBezTo>
                    <a:pt x="2304" y="9471"/>
                    <a:pt x="2329" y="9468"/>
                    <a:pt x="2351" y="9460"/>
                  </a:cubicBezTo>
                  <a:cubicBezTo>
                    <a:pt x="2477" y="9420"/>
                    <a:pt x="2543" y="9287"/>
                    <a:pt x="2503" y="9164"/>
                  </a:cubicBezTo>
                  <a:lnTo>
                    <a:pt x="1105" y="4871"/>
                  </a:lnTo>
                  <a:cubicBezTo>
                    <a:pt x="531" y="3112"/>
                    <a:pt x="1496" y="1211"/>
                    <a:pt x="3256" y="639"/>
                  </a:cubicBezTo>
                  <a:cubicBezTo>
                    <a:pt x="3602" y="526"/>
                    <a:pt x="3953" y="473"/>
                    <a:pt x="4298" y="473"/>
                  </a:cubicBezTo>
                  <a:cubicBezTo>
                    <a:pt x="5712" y="473"/>
                    <a:pt x="7027" y="1373"/>
                    <a:pt x="7489" y="2790"/>
                  </a:cubicBezTo>
                  <a:lnTo>
                    <a:pt x="8804" y="6826"/>
                  </a:lnTo>
                  <a:cubicBezTo>
                    <a:pt x="8836" y="6925"/>
                    <a:pt x="8928" y="6989"/>
                    <a:pt x="9027" y="6989"/>
                  </a:cubicBezTo>
                  <a:cubicBezTo>
                    <a:pt x="9051" y="6989"/>
                    <a:pt x="9076" y="6985"/>
                    <a:pt x="9101" y="6977"/>
                  </a:cubicBezTo>
                  <a:cubicBezTo>
                    <a:pt x="9226" y="6937"/>
                    <a:pt x="9293" y="6804"/>
                    <a:pt x="9253" y="6680"/>
                  </a:cubicBezTo>
                  <a:lnTo>
                    <a:pt x="7938" y="2644"/>
                  </a:lnTo>
                  <a:cubicBezTo>
                    <a:pt x="7411" y="1027"/>
                    <a:pt x="5910" y="0"/>
                    <a:pt x="4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3343990" y="4092416"/>
              <a:ext cx="73347" cy="85468"/>
            </a:xfrm>
            <a:custGeom>
              <a:avLst/>
              <a:gdLst/>
              <a:ahLst/>
              <a:cxnLst/>
              <a:rect l="l" t="t" r="r" b="b"/>
              <a:pathLst>
                <a:path w="2257" h="2630" extrusionOk="0">
                  <a:moveTo>
                    <a:pt x="921" y="0"/>
                  </a:moveTo>
                  <a:cubicBezTo>
                    <a:pt x="850" y="0"/>
                    <a:pt x="780" y="11"/>
                    <a:pt x="712" y="33"/>
                  </a:cubicBezTo>
                  <a:cubicBezTo>
                    <a:pt x="216" y="194"/>
                    <a:pt x="1" y="899"/>
                    <a:pt x="231" y="1606"/>
                  </a:cubicBezTo>
                  <a:cubicBezTo>
                    <a:pt x="430" y="2216"/>
                    <a:pt x="893" y="2629"/>
                    <a:pt x="1335" y="2629"/>
                  </a:cubicBezTo>
                  <a:cubicBezTo>
                    <a:pt x="1406" y="2629"/>
                    <a:pt x="1477" y="2619"/>
                    <a:pt x="1546" y="2596"/>
                  </a:cubicBezTo>
                  <a:cubicBezTo>
                    <a:pt x="2042" y="2435"/>
                    <a:pt x="2256" y="1730"/>
                    <a:pt x="2025" y="1023"/>
                  </a:cubicBezTo>
                  <a:cubicBezTo>
                    <a:pt x="1826" y="412"/>
                    <a:pt x="1362"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3536895" y="4029533"/>
              <a:ext cx="73347" cy="85501"/>
            </a:xfrm>
            <a:custGeom>
              <a:avLst/>
              <a:gdLst/>
              <a:ahLst/>
              <a:cxnLst/>
              <a:rect l="l" t="t" r="r" b="b"/>
              <a:pathLst>
                <a:path w="2257" h="2631" extrusionOk="0">
                  <a:moveTo>
                    <a:pt x="922" y="0"/>
                  </a:moveTo>
                  <a:cubicBezTo>
                    <a:pt x="851" y="0"/>
                    <a:pt x="780" y="11"/>
                    <a:pt x="712" y="33"/>
                  </a:cubicBezTo>
                  <a:cubicBezTo>
                    <a:pt x="216" y="195"/>
                    <a:pt x="1" y="900"/>
                    <a:pt x="231" y="1607"/>
                  </a:cubicBezTo>
                  <a:cubicBezTo>
                    <a:pt x="430" y="2217"/>
                    <a:pt x="895" y="2630"/>
                    <a:pt x="1335" y="2630"/>
                  </a:cubicBezTo>
                  <a:cubicBezTo>
                    <a:pt x="1407" y="2630"/>
                    <a:pt x="1477" y="2619"/>
                    <a:pt x="1546" y="2597"/>
                  </a:cubicBezTo>
                  <a:cubicBezTo>
                    <a:pt x="2042" y="2435"/>
                    <a:pt x="2256" y="1730"/>
                    <a:pt x="2027" y="1023"/>
                  </a:cubicBezTo>
                  <a:cubicBezTo>
                    <a:pt x="1827" y="413"/>
                    <a:pt x="1363" y="0"/>
                    <a:pt x="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3300541" y="3738713"/>
              <a:ext cx="129568" cy="61355"/>
            </a:xfrm>
            <a:custGeom>
              <a:avLst/>
              <a:gdLst/>
              <a:ahLst/>
              <a:cxnLst/>
              <a:rect l="l" t="t" r="r" b="b"/>
              <a:pathLst>
                <a:path w="3987" h="1888" extrusionOk="0">
                  <a:moveTo>
                    <a:pt x="3135" y="0"/>
                  </a:moveTo>
                  <a:cubicBezTo>
                    <a:pt x="2028" y="0"/>
                    <a:pt x="961" y="465"/>
                    <a:pt x="205" y="1296"/>
                  </a:cubicBezTo>
                  <a:cubicBezTo>
                    <a:pt x="0" y="1524"/>
                    <a:pt x="162" y="1887"/>
                    <a:pt x="468" y="1887"/>
                  </a:cubicBezTo>
                  <a:cubicBezTo>
                    <a:pt x="470" y="1887"/>
                    <a:pt x="472" y="1887"/>
                    <a:pt x="474" y="1887"/>
                  </a:cubicBezTo>
                  <a:cubicBezTo>
                    <a:pt x="572" y="1887"/>
                    <a:pt x="665" y="1844"/>
                    <a:pt x="730" y="1771"/>
                  </a:cubicBezTo>
                  <a:cubicBezTo>
                    <a:pt x="1110" y="1353"/>
                    <a:pt x="1591" y="1042"/>
                    <a:pt x="2128" y="867"/>
                  </a:cubicBezTo>
                  <a:cubicBezTo>
                    <a:pt x="2452" y="760"/>
                    <a:pt x="2790" y="707"/>
                    <a:pt x="3129" y="707"/>
                  </a:cubicBezTo>
                  <a:cubicBezTo>
                    <a:pt x="3273" y="707"/>
                    <a:pt x="3418" y="717"/>
                    <a:pt x="3561" y="736"/>
                  </a:cubicBezTo>
                  <a:cubicBezTo>
                    <a:pt x="3577" y="738"/>
                    <a:pt x="3593" y="739"/>
                    <a:pt x="3609" y="739"/>
                  </a:cubicBezTo>
                  <a:cubicBezTo>
                    <a:pt x="3784" y="739"/>
                    <a:pt x="3936" y="609"/>
                    <a:pt x="3960" y="432"/>
                  </a:cubicBezTo>
                  <a:cubicBezTo>
                    <a:pt x="3987" y="240"/>
                    <a:pt x="3850" y="61"/>
                    <a:pt x="3656" y="35"/>
                  </a:cubicBezTo>
                  <a:cubicBezTo>
                    <a:pt x="3482" y="11"/>
                    <a:pt x="3308" y="0"/>
                    <a:pt x="3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3449899" y="3320795"/>
              <a:ext cx="229562" cy="63923"/>
            </a:xfrm>
            <a:custGeom>
              <a:avLst/>
              <a:gdLst/>
              <a:ahLst/>
              <a:cxnLst/>
              <a:rect l="l" t="t" r="r" b="b"/>
              <a:pathLst>
                <a:path w="7064" h="1967" extrusionOk="0">
                  <a:moveTo>
                    <a:pt x="269" y="0"/>
                  </a:moveTo>
                  <a:cubicBezTo>
                    <a:pt x="191" y="0"/>
                    <a:pt x="114" y="39"/>
                    <a:pt x="69" y="110"/>
                  </a:cubicBezTo>
                  <a:cubicBezTo>
                    <a:pt x="1" y="222"/>
                    <a:pt x="35" y="367"/>
                    <a:pt x="145" y="437"/>
                  </a:cubicBezTo>
                  <a:cubicBezTo>
                    <a:pt x="2211" y="1727"/>
                    <a:pt x="4327" y="1967"/>
                    <a:pt x="5618" y="1967"/>
                  </a:cubicBezTo>
                  <a:cubicBezTo>
                    <a:pt x="6342" y="1967"/>
                    <a:pt x="6805" y="1893"/>
                    <a:pt x="6856" y="1883"/>
                  </a:cubicBezTo>
                  <a:cubicBezTo>
                    <a:pt x="6982" y="1858"/>
                    <a:pt x="7064" y="1739"/>
                    <a:pt x="7043" y="1611"/>
                  </a:cubicBezTo>
                  <a:cubicBezTo>
                    <a:pt x="7024" y="1497"/>
                    <a:pt x="6923" y="1415"/>
                    <a:pt x="6809" y="1415"/>
                  </a:cubicBezTo>
                  <a:cubicBezTo>
                    <a:pt x="6798" y="1415"/>
                    <a:pt x="6788" y="1416"/>
                    <a:pt x="6777" y="1418"/>
                  </a:cubicBezTo>
                  <a:cubicBezTo>
                    <a:pt x="6765" y="1420"/>
                    <a:pt x="6338" y="1489"/>
                    <a:pt x="5653" y="1489"/>
                  </a:cubicBezTo>
                  <a:cubicBezTo>
                    <a:pt x="4423" y="1489"/>
                    <a:pt x="2364" y="1266"/>
                    <a:pt x="394" y="36"/>
                  </a:cubicBezTo>
                  <a:cubicBezTo>
                    <a:pt x="355" y="12"/>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3672345" y="3034134"/>
              <a:ext cx="43189" cy="93560"/>
            </a:xfrm>
            <a:custGeom>
              <a:avLst/>
              <a:gdLst/>
              <a:ahLst/>
              <a:cxnLst/>
              <a:rect l="l" t="t" r="r" b="b"/>
              <a:pathLst>
                <a:path w="1329" h="2879" extrusionOk="0">
                  <a:moveTo>
                    <a:pt x="355" y="1"/>
                  </a:moveTo>
                  <a:lnTo>
                    <a:pt x="0" y="2864"/>
                  </a:lnTo>
                  <a:cubicBezTo>
                    <a:pt x="47" y="2874"/>
                    <a:pt x="94" y="2878"/>
                    <a:pt x="141" y="2878"/>
                  </a:cubicBezTo>
                  <a:cubicBezTo>
                    <a:pt x="518" y="2878"/>
                    <a:pt x="901" y="2590"/>
                    <a:pt x="1127" y="2252"/>
                  </a:cubicBezTo>
                  <a:cubicBezTo>
                    <a:pt x="1328" y="1952"/>
                    <a:pt x="1313" y="1557"/>
                    <a:pt x="1125" y="1249"/>
                  </a:cubicBezTo>
                  <a:lnTo>
                    <a:pt x="355" y="1"/>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3664253" y="3026303"/>
              <a:ext cx="59113" cy="109062"/>
            </a:xfrm>
            <a:custGeom>
              <a:avLst/>
              <a:gdLst/>
              <a:ahLst/>
              <a:cxnLst/>
              <a:rect l="l" t="t" r="r" b="b"/>
              <a:pathLst>
                <a:path w="1819" h="3356" extrusionOk="0">
                  <a:moveTo>
                    <a:pt x="601" y="1"/>
                  </a:moveTo>
                  <a:cubicBezTo>
                    <a:pt x="559" y="1"/>
                    <a:pt x="516" y="12"/>
                    <a:pt x="477" y="36"/>
                  </a:cubicBezTo>
                  <a:cubicBezTo>
                    <a:pt x="365" y="107"/>
                    <a:pt x="331" y="255"/>
                    <a:pt x="403" y="365"/>
                  </a:cubicBezTo>
                  <a:lnTo>
                    <a:pt x="1171" y="1613"/>
                  </a:lnTo>
                  <a:cubicBezTo>
                    <a:pt x="1319" y="1855"/>
                    <a:pt x="1323" y="2147"/>
                    <a:pt x="1180" y="2362"/>
                  </a:cubicBezTo>
                  <a:cubicBezTo>
                    <a:pt x="997" y="2634"/>
                    <a:pt x="680" y="2883"/>
                    <a:pt x="392" y="2883"/>
                  </a:cubicBezTo>
                  <a:cubicBezTo>
                    <a:pt x="360" y="2883"/>
                    <a:pt x="328" y="2880"/>
                    <a:pt x="297" y="2873"/>
                  </a:cubicBezTo>
                  <a:cubicBezTo>
                    <a:pt x="283" y="2871"/>
                    <a:pt x="270" y="2870"/>
                    <a:pt x="257" y="2870"/>
                  </a:cubicBezTo>
                  <a:cubicBezTo>
                    <a:pt x="147" y="2870"/>
                    <a:pt x="49" y="2947"/>
                    <a:pt x="25" y="3060"/>
                  </a:cubicBezTo>
                  <a:cubicBezTo>
                    <a:pt x="0" y="3183"/>
                    <a:pt x="78" y="3307"/>
                    <a:pt x="202" y="3335"/>
                  </a:cubicBezTo>
                  <a:cubicBezTo>
                    <a:pt x="264" y="3348"/>
                    <a:pt x="329" y="3356"/>
                    <a:pt x="393" y="3356"/>
                  </a:cubicBezTo>
                  <a:cubicBezTo>
                    <a:pt x="869" y="3356"/>
                    <a:pt x="1317" y="3008"/>
                    <a:pt x="1573" y="2622"/>
                  </a:cubicBezTo>
                  <a:cubicBezTo>
                    <a:pt x="1819" y="2258"/>
                    <a:pt x="1819" y="1764"/>
                    <a:pt x="1573" y="1366"/>
                  </a:cubicBezTo>
                  <a:lnTo>
                    <a:pt x="806" y="118"/>
                  </a:lnTo>
                  <a:cubicBezTo>
                    <a:pt x="762" y="43"/>
                    <a:pt x="683"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3156512" y="3899218"/>
              <a:ext cx="46731" cy="200900"/>
            </a:xfrm>
            <a:custGeom>
              <a:avLst/>
              <a:gdLst/>
              <a:ahLst/>
              <a:cxnLst/>
              <a:rect l="l" t="t" r="r" b="b"/>
              <a:pathLst>
                <a:path w="1438" h="6182" extrusionOk="0">
                  <a:moveTo>
                    <a:pt x="1183" y="1"/>
                  </a:moveTo>
                  <a:cubicBezTo>
                    <a:pt x="1069" y="1"/>
                    <a:pt x="970" y="83"/>
                    <a:pt x="951" y="198"/>
                  </a:cubicBezTo>
                  <a:lnTo>
                    <a:pt x="22" y="5908"/>
                  </a:lnTo>
                  <a:cubicBezTo>
                    <a:pt x="1" y="6037"/>
                    <a:pt x="88" y="6158"/>
                    <a:pt x="218" y="6179"/>
                  </a:cubicBezTo>
                  <a:cubicBezTo>
                    <a:pt x="231" y="6179"/>
                    <a:pt x="242" y="6181"/>
                    <a:pt x="256" y="6181"/>
                  </a:cubicBezTo>
                  <a:cubicBezTo>
                    <a:pt x="371" y="6181"/>
                    <a:pt x="470" y="6098"/>
                    <a:pt x="489" y="5984"/>
                  </a:cubicBezTo>
                  <a:lnTo>
                    <a:pt x="1417" y="274"/>
                  </a:lnTo>
                  <a:cubicBezTo>
                    <a:pt x="1437" y="146"/>
                    <a:pt x="1350" y="25"/>
                    <a:pt x="1221" y="4"/>
                  </a:cubicBezTo>
                  <a:cubicBezTo>
                    <a:pt x="1208" y="2"/>
                    <a:pt x="1195"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3969469" y="3820476"/>
              <a:ext cx="68472" cy="187998"/>
            </a:xfrm>
            <a:custGeom>
              <a:avLst/>
              <a:gdLst/>
              <a:ahLst/>
              <a:cxnLst/>
              <a:rect l="l" t="t" r="r" b="b"/>
              <a:pathLst>
                <a:path w="2107" h="5785" extrusionOk="0">
                  <a:moveTo>
                    <a:pt x="263" y="0"/>
                  </a:moveTo>
                  <a:cubicBezTo>
                    <a:pt x="241" y="0"/>
                    <a:pt x="219" y="3"/>
                    <a:pt x="196" y="10"/>
                  </a:cubicBezTo>
                  <a:cubicBezTo>
                    <a:pt x="71" y="48"/>
                    <a:pt x="1" y="179"/>
                    <a:pt x="37" y="302"/>
                  </a:cubicBezTo>
                  <a:lnTo>
                    <a:pt x="1608" y="5615"/>
                  </a:lnTo>
                  <a:cubicBezTo>
                    <a:pt x="1637" y="5716"/>
                    <a:pt x="1730" y="5784"/>
                    <a:pt x="1834" y="5784"/>
                  </a:cubicBezTo>
                  <a:cubicBezTo>
                    <a:pt x="1992" y="5784"/>
                    <a:pt x="2106" y="5632"/>
                    <a:pt x="2060" y="5482"/>
                  </a:cubicBezTo>
                  <a:lnTo>
                    <a:pt x="489" y="169"/>
                  </a:lnTo>
                  <a:cubicBezTo>
                    <a:pt x="459" y="66"/>
                    <a:pt x="365"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2915023" y="3733481"/>
              <a:ext cx="277659" cy="240839"/>
            </a:xfrm>
            <a:custGeom>
              <a:avLst/>
              <a:gdLst/>
              <a:ahLst/>
              <a:cxnLst/>
              <a:rect l="l" t="t" r="r" b="b"/>
              <a:pathLst>
                <a:path w="8544" h="7411" extrusionOk="0">
                  <a:moveTo>
                    <a:pt x="265" y="0"/>
                  </a:moveTo>
                  <a:cubicBezTo>
                    <a:pt x="214" y="0"/>
                    <a:pt x="163" y="17"/>
                    <a:pt x="120" y="51"/>
                  </a:cubicBezTo>
                  <a:cubicBezTo>
                    <a:pt x="17" y="131"/>
                    <a:pt x="0" y="279"/>
                    <a:pt x="80" y="382"/>
                  </a:cubicBezTo>
                  <a:cubicBezTo>
                    <a:pt x="306" y="669"/>
                    <a:pt x="5636" y="7411"/>
                    <a:pt x="8314" y="7411"/>
                  </a:cubicBezTo>
                  <a:cubicBezTo>
                    <a:pt x="8443" y="7407"/>
                    <a:pt x="8544" y="7302"/>
                    <a:pt x="8544" y="7175"/>
                  </a:cubicBezTo>
                  <a:cubicBezTo>
                    <a:pt x="8544" y="7048"/>
                    <a:pt x="8443" y="6943"/>
                    <a:pt x="8314" y="6939"/>
                  </a:cubicBezTo>
                  <a:cubicBezTo>
                    <a:pt x="5864" y="6939"/>
                    <a:pt x="506" y="160"/>
                    <a:pt x="451" y="91"/>
                  </a:cubicBezTo>
                  <a:cubicBezTo>
                    <a:pt x="404" y="32"/>
                    <a:pt x="335" y="0"/>
                    <a:pt x="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3993615" y="3888039"/>
              <a:ext cx="159173" cy="26583"/>
            </a:xfrm>
            <a:custGeom>
              <a:avLst/>
              <a:gdLst/>
              <a:ahLst/>
              <a:cxnLst/>
              <a:rect l="l" t="t" r="r" b="b"/>
              <a:pathLst>
                <a:path w="4898" h="818" extrusionOk="0">
                  <a:moveTo>
                    <a:pt x="4646" y="0"/>
                  </a:moveTo>
                  <a:cubicBezTo>
                    <a:pt x="4637" y="0"/>
                    <a:pt x="4628" y="1"/>
                    <a:pt x="4618" y="2"/>
                  </a:cubicBezTo>
                  <a:cubicBezTo>
                    <a:pt x="4590" y="6"/>
                    <a:pt x="1760" y="344"/>
                    <a:pt x="240" y="344"/>
                  </a:cubicBezTo>
                  <a:lnTo>
                    <a:pt x="236" y="344"/>
                  </a:lnTo>
                  <a:cubicBezTo>
                    <a:pt x="105" y="346"/>
                    <a:pt x="1" y="452"/>
                    <a:pt x="3" y="581"/>
                  </a:cubicBezTo>
                  <a:cubicBezTo>
                    <a:pt x="3" y="713"/>
                    <a:pt x="109" y="817"/>
                    <a:pt x="240" y="817"/>
                  </a:cubicBezTo>
                  <a:cubicBezTo>
                    <a:pt x="1789" y="817"/>
                    <a:pt x="4557" y="485"/>
                    <a:pt x="4675" y="469"/>
                  </a:cubicBezTo>
                  <a:cubicBezTo>
                    <a:pt x="4804" y="454"/>
                    <a:pt x="4897" y="336"/>
                    <a:pt x="4880" y="207"/>
                  </a:cubicBezTo>
                  <a:cubicBezTo>
                    <a:pt x="4866" y="87"/>
                    <a:pt x="4764" y="0"/>
                    <a:pt x="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2580071" y="3396937"/>
              <a:ext cx="55928" cy="112539"/>
            </a:xfrm>
            <a:custGeom>
              <a:avLst/>
              <a:gdLst/>
              <a:ahLst/>
              <a:cxnLst/>
              <a:rect l="l" t="t" r="r" b="b"/>
              <a:pathLst>
                <a:path w="1721" h="3463" extrusionOk="0">
                  <a:moveTo>
                    <a:pt x="1456" y="1"/>
                  </a:moveTo>
                  <a:cubicBezTo>
                    <a:pt x="1413" y="1"/>
                    <a:pt x="1368" y="13"/>
                    <a:pt x="1329" y="38"/>
                  </a:cubicBezTo>
                  <a:cubicBezTo>
                    <a:pt x="1274" y="78"/>
                    <a:pt x="1" y="1034"/>
                    <a:pt x="267" y="3255"/>
                  </a:cubicBezTo>
                  <a:cubicBezTo>
                    <a:pt x="280" y="3373"/>
                    <a:pt x="381" y="3462"/>
                    <a:pt x="501" y="3462"/>
                  </a:cubicBezTo>
                  <a:cubicBezTo>
                    <a:pt x="510" y="3462"/>
                    <a:pt x="520" y="3460"/>
                    <a:pt x="529" y="3458"/>
                  </a:cubicBezTo>
                  <a:cubicBezTo>
                    <a:pt x="658" y="3443"/>
                    <a:pt x="749" y="3325"/>
                    <a:pt x="734" y="3196"/>
                  </a:cubicBezTo>
                  <a:cubicBezTo>
                    <a:pt x="504" y="1266"/>
                    <a:pt x="1561" y="452"/>
                    <a:pt x="1608" y="418"/>
                  </a:cubicBezTo>
                  <a:cubicBezTo>
                    <a:pt x="1703" y="338"/>
                    <a:pt x="1720" y="198"/>
                    <a:pt x="1646" y="97"/>
                  </a:cubicBezTo>
                  <a:cubicBezTo>
                    <a:pt x="1600" y="34"/>
                    <a:pt x="1529" y="1"/>
                    <a:pt x="1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3490716" y="3051683"/>
              <a:ext cx="83226" cy="25576"/>
            </a:xfrm>
            <a:custGeom>
              <a:avLst/>
              <a:gdLst/>
              <a:ahLst/>
              <a:cxnLst/>
              <a:rect l="l" t="t" r="r" b="b"/>
              <a:pathLst>
                <a:path w="2561" h="787" extrusionOk="0">
                  <a:moveTo>
                    <a:pt x="1182" y="1"/>
                  </a:moveTo>
                  <a:cubicBezTo>
                    <a:pt x="584" y="1"/>
                    <a:pt x="170" y="259"/>
                    <a:pt x="143" y="276"/>
                  </a:cubicBezTo>
                  <a:cubicBezTo>
                    <a:pt x="33" y="346"/>
                    <a:pt x="1" y="492"/>
                    <a:pt x="71" y="603"/>
                  </a:cubicBezTo>
                  <a:cubicBezTo>
                    <a:pt x="116" y="673"/>
                    <a:pt x="193" y="712"/>
                    <a:pt x="270" y="712"/>
                  </a:cubicBezTo>
                  <a:cubicBezTo>
                    <a:pt x="313" y="712"/>
                    <a:pt x="357" y="700"/>
                    <a:pt x="396" y="675"/>
                  </a:cubicBezTo>
                  <a:cubicBezTo>
                    <a:pt x="402" y="671"/>
                    <a:pt x="717" y="476"/>
                    <a:pt x="1180" y="476"/>
                  </a:cubicBezTo>
                  <a:cubicBezTo>
                    <a:pt x="1450" y="476"/>
                    <a:pt x="1771" y="543"/>
                    <a:pt x="2110" y="753"/>
                  </a:cubicBezTo>
                  <a:cubicBezTo>
                    <a:pt x="2146" y="775"/>
                    <a:pt x="2190" y="787"/>
                    <a:pt x="2233" y="787"/>
                  </a:cubicBezTo>
                  <a:cubicBezTo>
                    <a:pt x="2471" y="787"/>
                    <a:pt x="2560" y="475"/>
                    <a:pt x="2359" y="352"/>
                  </a:cubicBezTo>
                  <a:cubicBezTo>
                    <a:pt x="1931" y="86"/>
                    <a:pt x="1526" y="1"/>
                    <a:pt x="1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3733537" y="3041024"/>
              <a:ext cx="70422" cy="27428"/>
            </a:xfrm>
            <a:custGeom>
              <a:avLst/>
              <a:gdLst/>
              <a:ahLst/>
              <a:cxnLst/>
              <a:rect l="l" t="t" r="r" b="b"/>
              <a:pathLst>
                <a:path w="2167" h="844" extrusionOk="0">
                  <a:moveTo>
                    <a:pt x="1211" y="0"/>
                  </a:moveTo>
                  <a:cubicBezTo>
                    <a:pt x="703" y="0"/>
                    <a:pt x="313" y="256"/>
                    <a:pt x="137" y="450"/>
                  </a:cubicBezTo>
                  <a:cubicBezTo>
                    <a:pt x="0" y="602"/>
                    <a:pt x="108" y="843"/>
                    <a:pt x="312" y="843"/>
                  </a:cubicBezTo>
                  <a:cubicBezTo>
                    <a:pt x="378" y="843"/>
                    <a:pt x="441" y="817"/>
                    <a:pt x="485" y="769"/>
                  </a:cubicBezTo>
                  <a:cubicBezTo>
                    <a:pt x="500" y="753"/>
                    <a:pt x="768" y="472"/>
                    <a:pt x="1208" y="472"/>
                  </a:cubicBezTo>
                  <a:cubicBezTo>
                    <a:pt x="1377" y="472"/>
                    <a:pt x="1571" y="513"/>
                    <a:pt x="1786" y="627"/>
                  </a:cubicBezTo>
                  <a:cubicBezTo>
                    <a:pt x="1821" y="644"/>
                    <a:pt x="1858" y="653"/>
                    <a:pt x="1895" y="653"/>
                  </a:cubicBezTo>
                  <a:cubicBezTo>
                    <a:pt x="1980" y="653"/>
                    <a:pt x="2063" y="607"/>
                    <a:pt x="2106" y="526"/>
                  </a:cubicBezTo>
                  <a:cubicBezTo>
                    <a:pt x="2166" y="412"/>
                    <a:pt x="2123" y="269"/>
                    <a:pt x="2007" y="209"/>
                  </a:cubicBezTo>
                  <a:cubicBezTo>
                    <a:pt x="1722" y="58"/>
                    <a:pt x="1453" y="0"/>
                    <a:pt x="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38"/>
          <p:cNvSpPr txBox="1">
            <a:spLocks noGrp="1"/>
          </p:cNvSpPr>
          <p:nvPr>
            <p:ph type="title"/>
          </p:nvPr>
        </p:nvSpPr>
        <p:spPr>
          <a:xfrm>
            <a:off x="2603396" y="1494488"/>
            <a:ext cx="733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51" name="Google Shape;1651;p38"/>
          <p:cNvSpPr txBox="1">
            <a:spLocks noGrp="1"/>
          </p:cNvSpPr>
          <p:nvPr>
            <p:ph type="title" idx="2"/>
          </p:nvPr>
        </p:nvSpPr>
        <p:spPr>
          <a:xfrm>
            <a:off x="5807405" y="1494488"/>
            <a:ext cx="733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53" name="Google Shape;1653;p38"/>
          <p:cNvSpPr txBox="1">
            <a:spLocks noGrp="1"/>
          </p:cNvSpPr>
          <p:nvPr>
            <p:ph type="title" idx="4"/>
          </p:nvPr>
        </p:nvSpPr>
        <p:spPr>
          <a:xfrm>
            <a:off x="2603396" y="3086188"/>
            <a:ext cx="733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55" name="Google Shape;1655;p38"/>
          <p:cNvSpPr txBox="1">
            <a:spLocks noGrp="1"/>
          </p:cNvSpPr>
          <p:nvPr>
            <p:ph type="title" idx="6"/>
          </p:nvPr>
        </p:nvSpPr>
        <p:spPr>
          <a:xfrm>
            <a:off x="5807405" y="3086188"/>
            <a:ext cx="733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57" name="Google Shape;1657;p38"/>
          <p:cNvSpPr txBox="1">
            <a:spLocks noGrp="1"/>
          </p:cNvSpPr>
          <p:nvPr>
            <p:ph type="subTitle" idx="8"/>
          </p:nvPr>
        </p:nvSpPr>
        <p:spPr>
          <a:xfrm>
            <a:off x="1367996" y="2040005"/>
            <a:ext cx="32040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658" name="Google Shape;1658;p38"/>
          <p:cNvSpPr txBox="1">
            <a:spLocks noGrp="1"/>
          </p:cNvSpPr>
          <p:nvPr>
            <p:ph type="subTitle" idx="9"/>
          </p:nvPr>
        </p:nvSpPr>
        <p:spPr>
          <a:xfrm>
            <a:off x="4572005" y="2040005"/>
            <a:ext cx="32040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SDGS</a:t>
            </a:r>
            <a:endParaRPr dirty="0"/>
          </a:p>
        </p:txBody>
      </p:sp>
      <p:sp>
        <p:nvSpPr>
          <p:cNvPr id="1659" name="Google Shape;1659;p38"/>
          <p:cNvSpPr txBox="1">
            <a:spLocks noGrp="1"/>
          </p:cNvSpPr>
          <p:nvPr>
            <p:ph type="subTitle" idx="13"/>
          </p:nvPr>
        </p:nvSpPr>
        <p:spPr>
          <a:xfrm>
            <a:off x="1367996" y="3636262"/>
            <a:ext cx="32040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1660" name="Google Shape;1660;p38"/>
          <p:cNvSpPr txBox="1">
            <a:spLocks noGrp="1"/>
          </p:cNvSpPr>
          <p:nvPr>
            <p:ph type="subTitle" idx="14"/>
          </p:nvPr>
        </p:nvSpPr>
        <p:spPr>
          <a:xfrm>
            <a:off x="4572005" y="3636262"/>
            <a:ext cx="32040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PLANS</a:t>
            </a:r>
            <a:endParaRPr dirty="0"/>
          </a:p>
        </p:txBody>
      </p:sp>
      <p:sp>
        <p:nvSpPr>
          <p:cNvPr id="1661" name="Google Shape;1661;p38"/>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highlight>
                  <a:schemeClr val="lt2"/>
                </a:highlight>
              </a:rPr>
              <a:t>contents</a:t>
            </a:r>
            <a:endParaRPr>
              <a:highlight>
                <a:schemeClr val="lt2"/>
              </a:highlight>
            </a:endParaRPr>
          </a:p>
        </p:txBody>
      </p:sp>
      <p:cxnSp>
        <p:nvCxnSpPr>
          <p:cNvPr id="1662" name="Google Shape;1662;p38"/>
          <p:cNvCxnSpPr/>
          <p:nvPr/>
        </p:nvCxnSpPr>
        <p:spPr>
          <a:xfrm>
            <a:off x="1919550" y="1063875"/>
            <a:ext cx="53049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39"/>
          <p:cNvSpPr txBox="1">
            <a:spLocks noGrp="1"/>
          </p:cNvSpPr>
          <p:nvPr>
            <p:ph type="title"/>
          </p:nvPr>
        </p:nvSpPr>
        <p:spPr>
          <a:xfrm>
            <a:off x="2339700" y="1461188"/>
            <a:ext cx="4464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grpSp>
        <p:nvGrpSpPr>
          <p:cNvPr id="1669" name="Google Shape;1669;p39"/>
          <p:cNvGrpSpPr/>
          <p:nvPr/>
        </p:nvGrpSpPr>
        <p:grpSpPr>
          <a:xfrm rot="-2185135">
            <a:off x="6697073" y="2562283"/>
            <a:ext cx="3467407" cy="2749360"/>
            <a:chOff x="6401200" y="1260600"/>
            <a:chExt cx="1319750" cy="1046450"/>
          </a:xfrm>
        </p:grpSpPr>
        <p:sp>
          <p:nvSpPr>
            <p:cNvPr id="1670" name="Google Shape;1670;p39"/>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956800">
            <a:off x="448097" y="578617"/>
            <a:ext cx="1029161" cy="879341"/>
            <a:chOff x="992725" y="1928675"/>
            <a:chExt cx="416550" cy="355925"/>
          </a:xfrm>
        </p:grpSpPr>
        <p:sp>
          <p:nvSpPr>
            <p:cNvPr id="1680" name="Google Shape;1680;p39"/>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39"/>
          <p:cNvGrpSpPr/>
          <p:nvPr/>
        </p:nvGrpSpPr>
        <p:grpSpPr>
          <a:xfrm rot="-1977950">
            <a:off x="1470685" y="1281134"/>
            <a:ext cx="453805" cy="841903"/>
            <a:chOff x="1411675" y="2134550"/>
            <a:chExt cx="183675" cy="340775"/>
          </a:xfrm>
        </p:grpSpPr>
        <p:sp>
          <p:nvSpPr>
            <p:cNvPr id="1686" name="Google Shape;1686;p39"/>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9"/>
          <p:cNvGrpSpPr/>
          <p:nvPr/>
        </p:nvGrpSpPr>
        <p:grpSpPr>
          <a:xfrm rot="-374717">
            <a:off x="583785" y="4049022"/>
            <a:ext cx="3102299" cy="3547336"/>
            <a:chOff x="7136325" y="3281650"/>
            <a:chExt cx="891400" cy="1019275"/>
          </a:xfrm>
        </p:grpSpPr>
        <p:sp>
          <p:nvSpPr>
            <p:cNvPr id="1693" name="Google Shape;1693;p39"/>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5" name="Google Shape;1705;p39"/>
          <p:cNvCxnSpPr/>
          <p:nvPr/>
        </p:nvCxnSpPr>
        <p:spPr>
          <a:xfrm>
            <a:off x="2465700" y="2361388"/>
            <a:ext cx="4212600" cy="0"/>
          </a:xfrm>
          <a:prstGeom prst="straightConnector1">
            <a:avLst/>
          </a:prstGeom>
          <a:noFill/>
          <a:ln w="19050" cap="rnd"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D97F404B-9E6C-CEF4-783C-AE1BB8D98EB0}"/>
              </a:ext>
            </a:extLst>
          </p:cNvPr>
          <p:cNvSpPr txBox="1"/>
          <p:nvPr/>
        </p:nvSpPr>
        <p:spPr>
          <a:xfrm>
            <a:off x="2339701" y="2647507"/>
            <a:ext cx="4675780" cy="1384995"/>
          </a:xfrm>
          <a:prstGeom prst="rect">
            <a:avLst/>
          </a:prstGeom>
          <a:noFill/>
        </p:spPr>
        <p:txBody>
          <a:bodyPr wrap="square" rtlCol="0">
            <a:spAutoFit/>
          </a:bodyPr>
          <a:lstStyle/>
          <a:p>
            <a:r>
              <a:rPr lang="en-IN" dirty="0"/>
              <a:t>Remembering to take medication can be a struggle due to the demands of daily life and difficulties with swallowing pills. This challenge can impact one's health, but using tools like pill organizers, setting reminders, and seeking support can significantly aid in managing this issue and ensuring better health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40"/>
          <p:cNvSpPr/>
          <p:nvPr/>
        </p:nvSpPr>
        <p:spPr>
          <a:xfrm>
            <a:off x="5332000" y="1245150"/>
            <a:ext cx="4905300" cy="4905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txBox="1">
            <a:spLocks noGrp="1"/>
          </p:cNvSpPr>
          <p:nvPr>
            <p:ph type="title"/>
          </p:nvPr>
        </p:nvSpPr>
        <p:spPr>
          <a:xfrm>
            <a:off x="713225" y="2027087"/>
            <a:ext cx="5806800" cy="7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PRIMARY </a:t>
            </a:r>
            <a:br>
              <a:rPr lang="en" dirty="0"/>
            </a:br>
            <a:r>
              <a:rPr lang="en" dirty="0">
                <a:highlight>
                  <a:schemeClr val="lt2"/>
                </a:highlight>
              </a:rPr>
              <a:t>GOLES</a:t>
            </a:r>
            <a:endParaRPr dirty="0">
              <a:highlight>
                <a:schemeClr val="lt2"/>
              </a:highlight>
            </a:endParaRPr>
          </a:p>
        </p:txBody>
      </p:sp>
      <p:cxnSp>
        <p:nvCxnSpPr>
          <p:cNvPr id="1714" name="Google Shape;1714;p40"/>
          <p:cNvCxnSpPr/>
          <p:nvPr/>
        </p:nvCxnSpPr>
        <p:spPr>
          <a:xfrm>
            <a:off x="818000" y="3292513"/>
            <a:ext cx="4181700" cy="0"/>
          </a:xfrm>
          <a:prstGeom prst="straightConnector1">
            <a:avLst/>
          </a:prstGeom>
          <a:noFill/>
          <a:ln w="19050" cap="rnd" cmpd="sng">
            <a:solidFill>
              <a:schemeClr val="dk1"/>
            </a:solidFill>
            <a:prstDash val="solid"/>
            <a:round/>
            <a:headEnd type="none" w="med" len="med"/>
            <a:tailEnd type="none" w="med" len="med"/>
          </a:ln>
        </p:spPr>
      </p:cxnSp>
      <p:sp>
        <p:nvSpPr>
          <p:cNvPr id="1715" name="Google Shape;1715;p40"/>
          <p:cNvSpPr/>
          <p:nvPr/>
        </p:nvSpPr>
        <p:spPr>
          <a:xfrm rot="133253">
            <a:off x="4288131" y="3786710"/>
            <a:ext cx="1381104" cy="113355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40"/>
          <p:cNvGrpSpPr/>
          <p:nvPr/>
        </p:nvGrpSpPr>
        <p:grpSpPr>
          <a:xfrm rot="1687689">
            <a:off x="5494400" y="1476266"/>
            <a:ext cx="534290" cy="453954"/>
            <a:chOff x="4021700" y="2078100"/>
            <a:chExt cx="294125" cy="249900"/>
          </a:xfrm>
        </p:grpSpPr>
        <p:sp>
          <p:nvSpPr>
            <p:cNvPr id="1717" name="Google Shape;1717;p4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40"/>
          <p:cNvSpPr/>
          <p:nvPr/>
        </p:nvSpPr>
        <p:spPr>
          <a:xfrm rot="-2004035">
            <a:off x="2291420" y="4398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40"/>
          <p:cNvGrpSpPr/>
          <p:nvPr/>
        </p:nvGrpSpPr>
        <p:grpSpPr>
          <a:xfrm>
            <a:off x="5812594" y="667493"/>
            <a:ext cx="2854980" cy="4631495"/>
            <a:chOff x="1757600" y="2442475"/>
            <a:chExt cx="1177700" cy="1910525"/>
          </a:xfrm>
        </p:grpSpPr>
        <p:sp>
          <p:nvSpPr>
            <p:cNvPr id="1721" name="Google Shape;1721;p40"/>
            <p:cNvSpPr/>
            <p:nvPr/>
          </p:nvSpPr>
          <p:spPr>
            <a:xfrm>
              <a:off x="2493500" y="2866275"/>
              <a:ext cx="110125" cy="106625"/>
            </a:xfrm>
            <a:custGeom>
              <a:avLst/>
              <a:gdLst/>
              <a:ahLst/>
              <a:cxnLst/>
              <a:rect l="l" t="t" r="r" b="b"/>
              <a:pathLst>
                <a:path w="4405" h="4265" extrusionOk="0">
                  <a:moveTo>
                    <a:pt x="1013" y="1"/>
                  </a:moveTo>
                  <a:cubicBezTo>
                    <a:pt x="1013" y="1"/>
                    <a:pt x="0" y="3018"/>
                    <a:pt x="1684" y="4265"/>
                  </a:cubicBezTo>
                  <a:cubicBezTo>
                    <a:pt x="1684" y="4265"/>
                    <a:pt x="4405" y="799"/>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2519675" y="2866525"/>
              <a:ext cx="49950" cy="74500"/>
            </a:xfrm>
            <a:custGeom>
              <a:avLst/>
              <a:gdLst/>
              <a:ahLst/>
              <a:cxnLst/>
              <a:rect l="l" t="t" r="r" b="b"/>
              <a:pathLst>
                <a:path w="1998" h="2980" extrusionOk="0">
                  <a:moveTo>
                    <a:pt x="0" y="0"/>
                  </a:moveTo>
                  <a:lnTo>
                    <a:pt x="0" y="0"/>
                  </a:lnTo>
                  <a:cubicBezTo>
                    <a:pt x="88" y="652"/>
                    <a:pt x="395" y="2191"/>
                    <a:pt x="1380" y="2980"/>
                  </a:cubicBezTo>
                  <a:cubicBezTo>
                    <a:pt x="1834" y="1912"/>
                    <a:pt x="1997" y="487"/>
                    <a:pt x="0"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2524650" y="2858525"/>
              <a:ext cx="83500" cy="78025"/>
            </a:xfrm>
            <a:custGeom>
              <a:avLst/>
              <a:gdLst/>
              <a:ahLst/>
              <a:cxnLst/>
              <a:rect l="l" t="t" r="r" b="b"/>
              <a:pathLst>
                <a:path w="3340" h="3121" extrusionOk="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2557475" y="2875825"/>
              <a:ext cx="33800" cy="29000"/>
            </a:xfrm>
            <a:custGeom>
              <a:avLst/>
              <a:gdLst/>
              <a:ahLst/>
              <a:cxnLst/>
              <a:rect l="l" t="t" r="r" b="b"/>
              <a:pathLst>
                <a:path w="1352" h="1160" extrusionOk="0">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2512875" y="2932600"/>
              <a:ext cx="20075" cy="27625"/>
            </a:xfrm>
            <a:custGeom>
              <a:avLst/>
              <a:gdLst/>
              <a:ahLst/>
              <a:cxnLst/>
              <a:rect l="l" t="t" r="r" b="b"/>
              <a:pathLst>
                <a:path w="803" h="1105" extrusionOk="0">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2637275" y="3202075"/>
              <a:ext cx="263725" cy="1145925"/>
            </a:xfrm>
            <a:custGeom>
              <a:avLst/>
              <a:gdLst/>
              <a:ahLst/>
              <a:cxnLst/>
              <a:rect l="l" t="t" r="r" b="b"/>
              <a:pathLst>
                <a:path w="10549" h="45837" extrusionOk="0">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2559700" y="3228875"/>
              <a:ext cx="375600" cy="510700"/>
            </a:xfrm>
            <a:custGeom>
              <a:avLst/>
              <a:gdLst/>
              <a:ahLst/>
              <a:cxnLst/>
              <a:rect l="l" t="t" r="r" b="b"/>
              <a:pathLst>
                <a:path w="15024" h="20428" extrusionOk="0">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1825575" y="3196300"/>
              <a:ext cx="267000" cy="1156700"/>
            </a:xfrm>
            <a:custGeom>
              <a:avLst/>
              <a:gdLst/>
              <a:ahLst/>
              <a:cxnLst/>
              <a:rect l="l" t="t" r="r" b="b"/>
              <a:pathLst>
                <a:path w="10680" h="46268" extrusionOk="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1757600" y="3090925"/>
              <a:ext cx="1101900" cy="630125"/>
            </a:xfrm>
            <a:custGeom>
              <a:avLst/>
              <a:gdLst/>
              <a:ahLst/>
              <a:cxnLst/>
              <a:rect l="l" t="t" r="r" b="b"/>
              <a:pathLst>
                <a:path w="44076" h="25205" extrusionOk="0">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1963825" y="3379225"/>
              <a:ext cx="726925" cy="973775"/>
            </a:xfrm>
            <a:custGeom>
              <a:avLst/>
              <a:gdLst/>
              <a:ahLst/>
              <a:cxnLst/>
              <a:rect l="l" t="t" r="r" b="b"/>
              <a:pathLst>
                <a:path w="29077" h="38951" extrusionOk="0">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2273075" y="3012550"/>
              <a:ext cx="344275" cy="391700"/>
            </a:xfrm>
            <a:custGeom>
              <a:avLst/>
              <a:gdLst/>
              <a:ahLst/>
              <a:cxnLst/>
              <a:rect l="l" t="t" r="r" b="b"/>
              <a:pathLst>
                <a:path w="13771" h="15668" extrusionOk="0">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2264850" y="3093450"/>
              <a:ext cx="358925" cy="316675"/>
            </a:xfrm>
            <a:custGeom>
              <a:avLst/>
              <a:gdLst/>
              <a:ahLst/>
              <a:cxnLst/>
              <a:rect l="l" t="t" r="r" b="b"/>
              <a:pathLst>
                <a:path w="14357" h="12667" extrusionOk="0">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2117450" y="3021200"/>
              <a:ext cx="155650" cy="383050"/>
            </a:xfrm>
            <a:custGeom>
              <a:avLst/>
              <a:gdLst/>
              <a:ahLst/>
              <a:cxnLst/>
              <a:rect l="l" t="t" r="r" b="b"/>
              <a:pathLst>
                <a:path w="6226" h="15322" extrusionOk="0">
                  <a:moveTo>
                    <a:pt x="4893" y="0"/>
                  </a:moveTo>
                  <a:lnTo>
                    <a:pt x="0" y="3325"/>
                  </a:lnTo>
                  <a:lnTo>
                    <a:pt x="3512" y="9100"/>
                  </a:lnTo>
                  <a:lnTo>
                    <a:pt x="2068" y="9877"/>
                  </a:lnTo>
                  <a:lnTo>
                    <a:pt x="6225" y="15321"/>
                  </a:lnTo>
                  <a:lnTo>
                    <a:pt x="48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2110700" y="3098450"/>
              <a:ext cx="169900" cy="311675"/>
            </a:xfrm>
            <a:custGeom>
              <a:avLst/>
              <a:gdLst/>
              <a:ahLst/>
              <a:cxnLst/>
              <a:rect l="l" t="t" r="r" b="b"/>
              <a:pathLst>
                <a:path w="6796" h="12467" extrusionOk="0">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2425975" y="3435200"/>
              <a:ext cx="105550" cy="156200"/>
            </a:xfrm>
            <a:custGeom>
              <a:avLst/>
              <a:gdLst/>
              <a:ahLst/>
              <a:cxnLst/>
              <a:rect l="l" t="t" r="r" b="b"/>
              <a:pathLst>
                <a:path w="4222" h="6248" extrusionOk="0">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2448625" y="3447850"/>
              <a:ext cx="82475" cy="129950"/>
            </a:xfrm>
            <a:custGeom>
              <a:avLst/>
              <a:gdLst/>
              <a:ahLst/>
              <a:cxnLst/>
              <a:rect l="l" t="t" r="r" b="b"/>
              <a:pathLst>
                <a:path w="3299" h="5198" extrusionOk="0">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2478250" y="3479975"/>
              <a:ext cx="40250" cy="64925"/>
            </a:xfrm>
            <a:custGeom>
              <a:avLst/>
              <a:gdLst/>
              <a:ahLst/>
              <a:cxnLst/>
              <a:rect l="l" t="t" r="r" b="b"/>
              <a:pathLst>
                <a:path w="1610" h="2597" extrusionOk="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2112025" y="2981150"/>
              <a:ext cx="427675" cy="537525"/>
            </a:xfrm>
            <a:custGeom>
              <a:avLst/>
              <a:gdLst/>
              <a:ahLst/>
              <a:cxnLst/>
              <a:rect l="l" t="t" r="r" b="b"/>
              <a:pathLst>
                <a:path w="17107" h="21501" extrusionOk="0">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2239775" y="2893250"/>
              <a:ext cx="220100" cy="199975"/>
            </a:xfrm>
            <a:custGeom>
              <a:avLst/>
              <a:gdLst/>
              <a:ahLst/>
              <a:cxnLst/>
              <a:rect l="l" t="t" r="r" b="b"/>
              <a:pathLst>
                <a:path w="8804" h="7999" extrusionOk="0">
                  <a:moveTo>
                    <a:pt x="0" y="1"/>
                  </a:moveTo>
                  <a:lnTo>
                    <a:pt x="0" y="7999"/>
                  </a:lnTo>
                  <a:lnTo>
                    <a:pt x="8804" y="7999"/>
                  </a:lnTo>
                  <a:lnTo>
                    <a:pt x="8804" y="1"/>
                  </a:ln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2238350" y="2957450"/>
              <a:ext cx="220025" cy="91950"/>
            </a:xfrm>
            <a:custGeom>
              <a:avLst/>
              <a:gdLst/>
              <a:ahLst/>
              <a:cxnLst/>
              <a:rect l="l" t="t" r="r" b="b"/>
              <a:pathLst>
                <a:path w="8801" h="3678" extrusionOk="0">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2102250" y="2452100"/>
              <a:ext cx="465700" cy="574075"/>
            </a:xfrm>
            <a:custGeom>
              <a:avLst/>
              <a:gdLst/>
              <a:ahLst/>
              <a:cxnLst/>
              <a:rect l="l" t="t" r="r" b="b"/>
              <a:pathLst>
                <a:path w="18628" h="22963" extrusionOk="0">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2139575" y="2653750"/>
              <a:ext cx="422975" cy="372550"/>
            </a:xfrm>
            <a:custGeom>
              <a:avLst/>
              <a:gdLst/>
              <a:ahLst/>
              <a:cxnLst/>
              <a:rect l="l" t="t" r="r" b="b"/>
              <a:pathLst>
                <a:path w="16919" h="14902" extrusionOk="0">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2151725" y="2649250"/>
              <a:ext cx="49950" cy="23625"/>
            </a:xfrm>
            <a:custGeom>
              <a:avLst/>
              <a:gdLst/>
              <a:ahLst/>
              <a:cxnLst/>
              <a:rect l="l" t="t" r="r" b="b"/>
              <a:pathLst>
                <a:path w="1998" h="945" extrusionOk="0">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2355975" y="2675400"/>
              <a:ext cx="43600" cy="31775"/>
            </a:xfrm>
            <a:custGeom>
              <a:avLst/>
              <a:gdLst/>
              <a:ahLst/>
              <a:cxnLst/>
              <a:rect l="l" t="t" r="r" b="b"/>
              <a:pathLst>
                <a:path w="1744" h="1271" extrusionOk="0">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2256825" y="2830025"/>
              <a:ext cx="96075" cy="46550"/>
            </a:xfrm>
            <a:custGeom>
              <a:avLst/>
              <a:gdLst/>
              <a:ahLst/>
              <a:cxnLst/>
              <a:rect l="l" t="t" r="r" b="b"/>
              <a:pathLst>
                <a:path w="3843" h="1862" extrusionOk="0">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2348650" y="2733625"/>
              <a:ext cx="22625" cy="31850"/>
            </a:xfrm>
            <a:custGeom>
              <a:avLst/>
              <a:gdLst/>
              <a:ahLst/>
              <a:cxnLst/>
              <a:rect l="l" t="t" r="r" b="b"/>
              <a:pathLst>
                <a:path w="905" h="1274" extrusionOk="0">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2168550" y="2732350"/>
              <a:ext cx="22650" cy="31875"/>
            </a:xfrm>
            <a:custGeom>
              <a:avLst/>
              <a:gdLst/>
              <a:ahLst/>
              <a:cxnLst/>
              <a:rect l="l" t="t" r="r" b="b"/>
              <a:pathLst>
                <a:path w="906" h="1275" extrusionOk="0">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2242000" y="2450450"/>
              <a:ext cx="407875" cy="296100"/>
            </a:xfrm>
            <a:custGeom>
              <a:avLst/>
              <a:gdLst/>
              <a:ahLst/>
              <a:cxnLst/>
              <a:rect l="l" t="t" r="r" b="b"/>
              <a:pathLst>
                <a:path w="16315" h="11844" extrusionOk="0">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2059125" y="2449650"/>
              <a:ext cx="314200" cy="216150"/>
            </a:xfrm>
            <a:custGeom>
              <a:avLst/>
              <a:gdLst/>
              <a:ahLst/>
              <a:cxnLst/>
              <a:rect l="l" t="t" r="r" b="b"/>
              <a:pathLst>
                <a:path w="12568" h="8646" extrusionOk="0">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2493025" y="2721150"/>
              <a:ext cx="44725" cy="78650"/>
            </a:xfrm>
            <a:custGeom>
              <a:avLst/>
              <a:gdLst/>
              <a:ahLst/>
              <a:cxnLst/>
              <a:rect l="l" t="t" r="r" b="b"/>
              <a:pathLst>
                <a:path w="1789" h="3146" extrusionOk="0">
                  <a:moveTo>
                    <a:pt x="0" y="1"/>
                  </a:moveTo>
                  <a:cubicBezTo>
                    <a:pt x="0" y="1"/>
                    <a:pt x="576" y="2632"/>
                    <a:pt x="1252" y="3145"/>
                  </a:cubicBezTo>
                  <a:lnTo>
                    <a:pt x="1788" y="6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2238350" y="3093200"/>
              <a:ext cx="221525" cy="311050"/>
            </a:xfrm>
            <a:custGeom>
              <a:avLst/>
              <a:gdLst/>
              <a:ahLst/>
              <a:cxnLst/>
              <a:rect l="l" t="t" r="r" b="b"/>
              <a:pathLst>
                <a:path w="8861" h="12442" extrusionOk="0">
                  <a:moveTo>
                    <a:pt x="0" y="1"/>
                  </a:moveTo>
                  <a:lnTo>
                    <a:pt x="1389" y="12441"/>
                  </a:lnTo>
                  <a:lnTo>
                    <a:pt x="8861" y="1"/>
                  </a:ln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2103575" y="3252200"/>
              <a:ext cx="31150" cy="48100"/>
            </a:xfrm>
            <a:custGeom>
              <a:avLst/>
              <a:gdLst/>
              <a:ahLst/>
              <a:cxnLst/>
              <a:rect l="l" t="t" r="r" b="b"/>
              <a:pathLst>
                <a:path w="1246" h="1924" extrusionOk="0">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2005900" y="3294000"/>
              <a:ext cx="218600" cy="320675"/>
            </a:xfrm>
            <a:custGeom>
              <a:avLst/>
              <a:gdLst/>
              <a:ahLst/>
              <a:cxnLst/>
              <a:rect l="l" t="t" r="r" b="b"/>
              <a:pathLst>
                <a:path w="8744" h="12827" extrusionOk="0">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2006250" y="3364450"/>
              <a:ext cx="216250" cy="233375"/>
            </a:xfrm>
            <a:custGeom>
              <a:avLst/>
              <a:gdLst/>
              <a:ahLst/>
              <a:cxnLst/>
              <a:rect l="l" t="t" r="r" b="b"/>
              <a:pathLst>
                <a:path w="8650" h="9335" extrusionOk="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1996225" y="3570900"/>
              <a:ext cx="53450" cy="74675"/>
            </a:xfrm>
            <a:custGeom>
              <a:avLst/>
              <a:gdLst/>
              <a:ahLst/>
              <a:cxnLst/>
              <a:rect l="l" t="t" r="r" b="b"/>
              <a:pathLst>
                <a:path w="2138" h="2987" extrusionOk="0">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2169075" y="3575975"/>
              <a:ext cx="53425" cy="74675"/>
            </a:xfrm>
            <a:custGeom>
              <a:avLst/>
              <a:gdLst/>
              <a:ahLst/>
              <a:cxnLst/>
              <a:rect l="l" t="t" r="r" b="b"/>
              <a:pathLst>
                <a:path w="2137" h="2987" extrusionOk="0">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2058625" y="3291000"/>
              <a:ext cx="114700" cy="29425"/>
            </a:xfrm>
            <a:custGeom>
              <a:avLst/>
              <a:gdLst/>
              <a:ahLst/>
              <a:cxnLst/>
              <a:rect l="l" t="t" r="r" b="b"/>
              <a:pathLst>
                <a:path w="4588" h="1177" extrusionOk="0">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2233250" y="2982800"/>
              <a:ext cx="198750" cy="49050"/>
            </a:xfrm>
            <a:custGeom>
              <a:avLst/>
              <a:gdLst/>
              <a:ahLst/>
              <a:cxnLst/>
              <a:rect l="l" t="t" r="r" b="b"/>
              <a:pathLst>
                <a:path w="7950" h="1962" extrusionOk="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2216300" y="2687325"/>
              <a:ext cx="38175" cy="140200"/>
            </a:xfrm>
            <a:custGeom>
              <a:avLst/>
              <a:gdLst/>
              <a:ahLst/>
              <a:cxnLst/>
              <a:rect l="l" t="t" r="r" b="b"/>
              <a:pathLst>
                <a:path w="1527" h="5608" extrusionOk="0">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2210750" y="2681400"/>
              <a:ext cx="50175" cy="152025"/>
            </a:xfrm>
            <a:custGeom>
              <a:avLst/>
              <a:gdLst/>
              <a:ahLst/>
              <a:cxnLst/>
              <a:rect l="l" t="t" r="r" b="b"/>
              <a:pathLst>
                <a:path w="2007" h="6081" extrusionOk="0">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2631400" y="3412475"/>
              <a:ext cx="65825" cy="329425"/>
            </a:xfrm>
            <a:custGeom>
              <a:avLst/>
              <a:gdLst/>
              <a:ahLst/>
              <a:cxnLst/>
              <a:rect l="l" t="t" r="r" b="b"/>
              <a:pathLst>
                <a:path w="2633" h="13177" extrusionOk="0">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1949750" y="3388725"/>
              <a:ext cx="34700" cy="336175"/>
            </a:xfrm>
            <a:custGeom>
              <a:avLst/>
              <a:gdLst/>
              <a:ahLst/>
              <a:cxnLst/>
              <a:rect l="l" t="t" r="r" b="b"/>
              <a:pathLst>
                <a:path w="1388" h="13447" extrusionOk="0">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2630925" y="3640675"/>
              <a:ext cx="292875" cy="15100"/>
            </a:xfrm>
            <a:custGeom>
              <a:avLst/>
              <a:gdLst/>
              <a:ahLst/>
              <a:cxnLst/>
              <a:rect l="l" t="t" r="r" b="b"/>
              <a:pathLst>
                <a:path w="11715" h="604" extrusionOk="0">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1809250" y="3612275"/>
              <a:ext cx="170650" cy="14375"/>
            </a:xfrm>
            <a:custGeom>
              <a:avLst/>
              <a:gdLst/>
              <a:ahLst/>
              <a:cxnLst/>
              <a:rect l="l" t="t" r="r" b="b"/>
              <a:pathLst>
                <a:path w="6826" h="575" extrusionOk="0">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2540375" y="2772975"/>
              <a:ext cx="54900" cy="69200"/>
            </a:xfrm>
            <a:custGeom>
              <a:avLst/>
              <a:gdLst/>
              <a:ahLst/>
              <a:cxnLst/>
              <a:rect l="l" t="t" r="r" b="b"/>
              <a:pathLst>
                <a:path w="2196" h="2768" extrusionOk="0">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2098225" y="2442475"/>
              <a:ext cx="600925" cy="271575"/>
            </a:xfrm>
            <a:custGeom>
              <a:avLst/>
              <a:gdLst/>
              <a:ahLst/>
              <a:cxnLst/>
              <a:rect l="l" t="t" r="r" b="b"/>
              <a:pathLst>
                <a:path w="24037" h="10863" extrusionOk="0">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2356625" y="2539175"/>
              <a:ext cx="36175" cy="36175"/>
            </a:xfrm>
            <a:custGeom>
              <a:avLst/>
              <a:gdLst/>
              <a:ahLst/>
              <a:cxnLst/>
              <a:rect l="l" t="t" r="r" b="b"/>
              <a:pathLst>
                <a:path w="1447" h="1447" extrusionOk="0">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2434625" y="2478450"/>
              <a:ext cx="37600" cy="36175"/>
            </a:xfrm>
            <a:custGeom>
              <a:avLst/>
              <a:gdLst/>
              <a:ahLst/>
              <a:cxnLst/>
              <a:rect l="l" t="t" r="r" b="b"/>
              <a:pathLst>
                <a:path w="1504" h="1447" extrusionOk="0">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2561225" y="2646100"/>
              <a:ext cx="26625" cy="36175"/>
            </a:xfrm>
            <a:custGeom>
              <a:avLst/>
              <a:gdLst/>
              <a:ahLst/>
              <a:cxnLst/>
              <a:rect l="l" t="t" r="r" b="b"/>
              <a:pathLst>
                <a:path w="1065" h="1447" extrusionOk="0">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2466600" y="2584525"/>
              <a:ext cx="37600" cy="36225"/>
            </a:xfrm>
            <a:custGeom>
              <a:avLst/>
              <a:gdLst/>
              <a:ahLst/>
              <a:cxnLst/>
              <a:rect l="l" t="t" r="r" b="b"/>
              <a:pathLst>
                <a:path w="1504" h="1449" extrusionOk="0">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2549450" y="2533325"/>
              <a:ext cx="31850" cy="36125"/>
            </a:xfrm>
            <a:custGeom>
              <a:avLst/>
              <a:gdLst/>
              <a:ahLst/>
              <a:cxnLst/>
              <a:rect l="l" t="t" r="r" b="b"/>
              <a:pathLst>
                <a:path w="1274" h="1445" extrusionOk="0">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2207900" y="2526000"/>
              <a:ext cx="37600" cy="36175"/>
            </a:xfrm>
            <a:custGeom>
              <a:avLst/>
              <a:gdLst/>
              <a:ahLst/>
              <a:cxnLst/>
              <a:rect l="l" t="t" r="r" b="b"/>
              <a:pathLst>
                <a:path w="1504" h="1447" extrusionOk="0">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2304800" y="2459175"/>
              <a:ext cx="37600" cy="36175"/>
            </a:xfrm>
            <a:custGeom>
              <a:avLst/>
              <a:gdLst/>
              <a:ahLst/>
              <a:cxnLst/>
              <a:rect l="l" t="t" r="r" b="b"/>
              <a:pathLst>
                <a:path w="1504" h="1447" extrusionOk="0">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2117450" y="2548375"/>
              <a:ext cx="23150" cy="35225"/>
            </a:xfrm>
            <a:custGeom>
              <a:avLst/>
              <a:gdLst/>
              <a:ahLst/>
              <a:cxnLst/>
              <a:rect l="l" t="t" r="r" b="b"/>
              <a:pathLst>
                <a:path w="926" h="1409" extrusionOk="0">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2209500" y="2453525"/>
              <a:ext cx="33475" cy="20400"/>
            </a:xfrm>
            <a:custGeom>
              <a:avLst/>
              <a:gdLst/>
              <a:ahLst/>
              <a:cxnLst/>
              <a:rect l="l" t="t" r="r" b="b"/>
              <a:pathLst>
                <a:path w="1339" h="816" extrusionOk="0">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0"/>
          <p:cNvGrpSpPr/>
          <p:nvPr/>
        </p:nvGrpSpPr>
        <p:grpSpPr>
          <a:xfrm rot="-4701483">
            <a:off x="7932233" y="3064472"/>
            <a:ext cx="1652097" cy="3088208"/>
            <a:chOff x="4530725" y="2880400"/>
            <a:chExt cx="418300" cy="781875"/>
          </a:xfrm>
        </p:grpSpPr>
        <p:sp>
          <p:nvSpPr>
            <p:cNvPr id="1779" name="Google Shape;1779;p4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40"/>
          <p:cNvSpPr/>
          <p:nvPr/>
        </p:nvSpPr>
        <p:spPr>
          <a:xfrm rot="976651">
            <a:off x="8149145" y="1531494"/>
            <a:ext cx="675372" cy="675372"/>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cxnSp>
        <p:nvCxnSpPr>
          <p:cNvPr id="1801" name="Google Shape;1801;p41"/>
          <p:cNvCxnSpPr/>
          <p:nvPr/>
        </p:nvCxnSpPr>
        <p:spPr>
          <a:xfrm>
            <a:off x="4244163" y="1327200"/>
            <a:ext cx="0" cy="2489100"/>
          </a:xfrm>
          <a:prstGeom prst="straightConnector1">
            <a:avLst/>
          </a:prstGeom>
          <a:noFill/>
          <a:ln w="19050" cap="rnd" cmpd="sng">
            <a:solidFill>
              <a:schemeClr val="dk1"/>
            </a:solidFill>
            <a:prstDash val="solid"/>
            <a:round/>
            <a:headEnd type="none" w="med" len="med"/>
            <a:tailEnd type="none" w="med" len="med"/>
          </a:ln>
        </p:spPr>
      </p:cxnSp>
      <p:sp>
        <p:nvSpPr>
          <p:cNvPr id="1802" name="Google Shape;1802;p41"/>
          <p:cNvSpPr/>
          <p:nvPr/>
        </p:nvSpPr>
        <p:spPr>
          <a:xfrm rot="-2004035">
            <a:off x="3386820" y="27018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996B8C9-3FF1-4FBF-37D5-1DB53421E03F}"/>
              </a:ext>
            </a:extLst>
          </p:cNvPr>
          <p:cNvPicPr>
            <a:picLocks noChangeAspect="1"/>
          </p:cNvPicPr>
          <p:nvPr/>
        </p:nvPicPr>
        <p:blipFill>
          <a:blip r:embed="rId3"/>
          <a:stretch>
            <a:fillRect/>
          </a:stretch>
        </p:blipFill>
        <p:spPr>
          <a:xfrm>
            <a:off x="1100137" y="1276837"/>
            <a:ext cx="2953525" cy="2539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 Placeholder 6">
            <a:extLst>
              <a:ext uri="{FF2B5EF4-FFF2-40B4-BE49-F238E27FC236}">
                <a16:creationId xmlns:a16="http://schemas.microsoft.com/office/drawing/2014/main" id="{60079882-82C4-0B0B-E0F1-8FAEF091EB57}"/>
              </a:ext>
            </a:extLst>
          </p:cNvPr>
          <p:cNvSpPr>
            <a:spLocks noGrp="1"/>
          </p:cNvSpPr>
          <p:nvPr>
            <p:ph type="body" idx="1"/>
          </p:nvPr>
        </p:nvSpPr>
        <p:spPr/>
        <p:txBody>
          <a:bodyPr/>
          <a:lstStyle/>
          <a:p>
            <a:pPr marL="152400" indent="0">
              <a:buNone/>
            </a:pPr>
            <a:r>
              <a:rPr lang="en-IN" sz="1600" b="1" dirty="0"/>
              <a:t>The app's advantages encompass improved adherence, enhanced communication, personalized health management, user-friendly design, data-driven decision-making, comprehensive medication information, positive reinforcement, and a strong focus on security and privacy.</a:t>
            </a:r>
          </a:p>
          <a:p>
            <a:pPr marL="15240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grpSp>
        <p:nvGrpSpPr>
          <p:cNvPr id="1831" name="Google Shape;1831;p43"/>
          <p:cNvGrpSpPr/>
          <p:nvPr/>
        </p:nvGrpSpPr>
        <p:grpSpPr>
          <a:xfrm rot="1442508" flipH="1">
            <a:off x="-489169" y="3275141"/>
            <a:ext cx="2807282" cy="2225937"/>
            <a:chOff x="6401200" y="1260600"/>
            <a:chExt cx="1319750" cy="1046450"/>
          </a:xfrm>
        </p:grpSpPr>
        <p:sp>
          <p:nvSpPr>
            <p:cNvPr id="1832" name="Google Shape;1832;p43"/>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43"/>
          <p:cNvGrpSpPr/>
          <p:nvPr/>
        </p:nvGrpSpPr>
        <p:grpSpPr>
          <a:xfrm rot="-3484016">
            <a:off x="6625615" y="3773765"/>
            <a:ext cx="1872567" cy="2087295"/>
            <a:chOff x="4030600" y="1119775"/>
            <a:chExt cx="652000" cy="726800"/>
          </a:xfrm>
        </p:grpSpPr>
        <p:sp>
          <p:nvSpPr>
            <p:cNvPr id="1842" name="Google Shape;1842;p43"/>
            <p:cNvSpPr/>
            <p:nvPr/>
          </p:nvSpPr>
          <p:spPr>
            <a:xfrm>
              <a:off x="4030600" y="1601325"/>
              <a:ext cx="428875" cy="245250"/>
            </a:xfrm>
            <a:custGeom>
              <a:avLst/>
              <a:gdLst/>
              <a:ahLst/>
              <a:cxnLst/>
              <a:rect l="l" t="t" r="r" b="b"/>
              <a:pathLst>
                <a:path w="17155" h="9810" extrusionOk="0">
                  <a:moveTo>
                    <a:pt x="1332" y="0"/>
                  </a:moveTo>
                  <a:cubicBezTo>
                    <a:pt x="915" y="0"/>
                    <a:pt x="634" y="95"/>
                    <a:pt x="521" y="296"/>
                  </a:cubicBezTo>
                  <a:cubicBezTo>
                    <a:pt x="0" y="1221"/>
                    <a:pt x="3246" y="4035"/>
                    <a:pt x="7772" y="6580"/>
                  </a:cubicBezTo>
                  <a:cubicBezTo>
                    <a:pt x="11313" y="8572"/>
                    <a:pt x="14587" y="9810"/>
                    <a:pt x="16093" y="9810"/>
                  </a:cubicBezTo>
                  <a:cubicBezTo>
                    <a:pt x="16511" y="9810"/>
                    <a:pt x="16793" y="9714"/>
                    <a:pt x="16906" y="9513"/>
                  </a:cubicBezTo>
                  <a:cubicBezTo>
                    <a:pt x="17155" y="9071"/>
                    <a:pt x="16532" y="8159"/>
                    <a:pt x="15173" y="6980"/>
                  </a:cubicBezTo>
                  <a:cubicBezTo>
                    <a:pt x="13812" y="5802"/>
                    <a:pt x="11829" y="4453"/>
                    <a:pt x="9655" y="3231"/>
                  </a:cubicBezTo>
                  <a:cubicBezTo>
                    <a:pt x="6112" y="1238"/>
                    <a:pt x="2837" y="0"/>
                    <a:pt x="1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4055900" y="1217400"/>
              <a:ext cx="606625" cy="611125"/>
            </a:xfrm>
            <a:custGeom>
              <a:avLst/>
              <a:gdLst/>
              <a:ahLst/>
              <a:cxnLst/>
              <a:rect l="l" t="t" r="r" b="b"/>
              <a:pathLst>
                <a:path w="24265" h="24445" extrusionOk="0">
                  <a:moveTo>
                    <a:pt x="14062" y="0"/>
                  </a:moveTo>
                  <a:cubicBezTo>
                    <a:pt x="13703" y="0"/>
                    <a:pt x="13355" y="189"/>
                    <a:pt x="13167" y="524"/>
                  </a:cubicBezTo>
                  <a:cubicBezTo>
                    <a:pt x="12979" y="857"/>
                    <a:pt x="12631" y="1045"/>
                    <a:pt x="12273" y="1045"/>
                  </a:cubicBezTo>
                  <a:cubicBezTo>
                    <a:pt x="12103" y="1045"/>
                    <a:pt x="11931" y="1003"/>
                    <a:pt x="11772" y="913"/>
                  </a:cubicBezTo>
                  <a:lnTo>
                    <a:pt x="11474" y="746"/>
                  </a:lnTo>
                  <a:cubicBezTo>
                    <a:pt x="11035" y="499"/>
                    <a:pt x="10558" y="381"/>
                    <a:pt x="10087" y="381"/>
                  </a:cubicBezTo>
                  <a:cubicBezTo>
                    <a:pt x="9096" y="381"/>
                    <a:pt x="8133" y="902"/>
                    <a:pt x="7613" y="1827"/>
                  </a:cubicBezTo>
                  <a:lnTo>
                    <a:pt x="198" y="15010"/>
                  </a:lnTo>
                  <a:cubicBezTo>
                    <a:pt x="1" y="15362"/>
                    <a:pt x="35" y="15801"/>
                    <a:pt x="288" y="16118"/>
                  </a:cubicBezTo>
                  <a:cubicBezTo>
                    <a:pt x="3915" y="20656"/>
                    <a:pt x="9148" y="23626"/>
                    <a:pt x="14904" y="24412"/>
                  </a:cubicBezTo>
                  <a:lnTo>
                    <a:pt x="15084" y="24435"/>
                  </a:lnTo>
                  <a:cubicBezTo>
                    <a:pt x="15129" y="24441"/>
                    <a:pt x="15174" y="24444"/>
                    <a:pt x="15219" y="24444"/>
                  </a:cubicBezTo>
                  <a:cubicBezTo>
                    <a:pt x="15575" y="24444"/>
                    <a:pt x="15909" y="24253"/>
                    <a:pt x="16086" y="23937"/>
                  </a:cubicBezTo>
                  <a:lnTo>
                    <a:pt x="23496" y="10760"/>
                  </a:lnTo>
                  <a:cubicBezTo>
                    <a:pt x="24264" y="9395"/>
                    <a:pt x="23780" y="7666"/>
                    <a:pt x="22415" y="6899"/>
                  </a:cubicBezTo>
                  <a:lnTo>
                    <a:pt x="22117" y="6733"/>
                  </a:lnTo>
                  <a:cubicBezTo>
                    <a:pt x="21625" y="6454"/>
                    <a:pt x="21450" y="5831"/>
                    <a:pt x="21727" y="5337"/>
                  </a:cubicBezTo>
                  <a:cubicBezTo>
                    <a:pt x="22005" y="4845"/>
                    <a:pt x="21830" y="4219"/>
                    <a:pt x="21336" y="3942"/>
                  </a:cubicBezTo>
                  <a:lnTo>
                    <a:pt x="14564" y="132"/>
                  </a:lnTo>
                  <a:cubicBezTo>
                    <a:pt x="14405" y="43"/>
                    <a:pt x="14232" y="0"/>
                    <a:pt x="1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4368625" y="1119775"/>
              <a:ext cx="313975" cy="237975"/>
            </a:xfrm>
            <a:custGeom>
              <a:avLst/>
              <a:gdLst/>
              <a:ahLst/>
              <a:cxnLst/>
              <a:rect l="l" t="t" r="r" b="b"/>
              <a:pathLst>
                <a:path w="12559" h="9519" extrusionOk="0">
                  <a:moveTo>
                    <a:pt x="2113" y="0"/>
                  </a:moveTo>
                  <a:cubicBezTo>
                    <a:pt x="2055" y="0"/>
                    <a:pt x="1998" y="31"/>
                    <a:pt x="1967" y="85"/>
                  </a:cubicBezTo>
                  <a:lnTo>
                    <a:pt x="48" y="3501"/>
                  </a:lnTo>
                  <a:cubicBezTo>
                    <a:pt x="1" y="3581"/>
                    <a:pt x="31" y="3684"/>
                    <a:pt x="111" y="3727"/>
                  </a:cubicBezTo>
                  <a:lnTo>
                    <a:pt x="10364" y="9496"/>
                  </a:lnTo>
                  <a:cubicBezTo>
                    <a:pt x="10390" y="9511"/>
                    <a:pt x="10418" y="9518"/>
                    <a:pt x="10446" y="9518"/>
                  </a:cubicBezTo>
                  <a:cubicBezTo>
                    <a:pt x="10504" y="9518"/>
                    <a:pt x="10561" y="9487"/>
                    <a:pt x="10592" y="9432"/>
                  </a:cubicBezTo>
                  <a:lnTo>
                    <a:pt x="12513" y="6017"/>
                  </a:lnTo>
                  <a:cubicBezTo>
                    <a:pt x="12559" y="5937"/>
                    <a:pt x="12530" y="5833"/>
                    <a:pt x="12449" y="5789"/>
                  </a:cubicBezTo>
                  <a:lnTo>
                    <a:pt x="2195" y="22"/>
                  </a:lnTo>
                  <a:cubicBezTo>
                    <a:pt x="2170" y="7"/>
                    <a:pt x="2141" y="0"/>
                    <a:pt x="2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4163800" y="1480500"/>
              <a:ext cx="148550" cy="134225"/>
            </a:xfrm>
            <a:custGeom>
              <a:avLst/>
              <a:gdLst/>
              <a:ahLst/>
              <a:cxnLst/>
              <a:rect l="l" t="t" r="r" b="b"/>
              <a:pathLst>
                <a:path w="5942" h="5369" extrusionOk="0">
                  <a:moveTo>
                    <a:pt x="2877" y="0"/>
                  </a:moveTo>
                  <a:cubicBezTo>
                    <a:pt x="2288" y="0"/>
                    <a:pt x="1703" y="194"/>
                    <a:pt x="1220" y="572"/>
                  </a:cubicBezTo>
                  <a:cubicBezTo>
                    <a:pt x="365" y="1243"/>
                    <a:pt x="0" y="2362"/>
                    <a:pt x="293" y="3407"/>
                  </a:cubicBezTo>
                  <a:cubicBezTo>
                    <a:pt x="585" y="4454"/>
                    <a:pt x="1478" y="5220"/>
                    <a:pt x="2556" y="5349"/>
                  </a:cubicBezTo>
                  <a:cubicBezTo>
                    <a:pt x="2663" y="5362"/>
                    <a:pt x="2770" y="5368"/>
                    <a:pt x="2877" y="5368"/>
                  </a:cubicBezTo>
                  <a:cubicBezTo>
                    <a:pt x="3839" y="5368"/>
                    <a:pt x="4737" y="4852"/>
                    <a:pt x="5216" y="4000"/>
                  </a:cubicBezTo>
                  <a:cubicBezTo>
                    <a:pt x="5942" y="2708"/>
                    <a:pt x="5484" y="1072"/>
                    <a:pt x="4194" y="346"/>
                  </a:cubicBezTo>
                  <a:cubicBezTo>
                    <a:pt x="3783" y="114"/>
                    <a:pt x="3329" y="0"/>
                    <a:pt x="28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4226250" y="1490775"/>
              <a:ext cx="14625" cy="111150"/>
            </a:xfrm>
            <a:custGeom>
              <a:avLst/>
              <a:gdLst/>
              <a:ahLst/>
              <a:cxnLst/>
              <a:rect l="l" t="t" r="r" b="b"/>
              <a:pathLst>
                <a:path w="585" h="4446" extrusionOk="0">
                  <a:moveTo>
                    <a:pt x="380" y="0"/>
                  </a:moveTo>
                  <a:cubicBezTo>
                    <a:pt x="277" y="0"/>
                    <a:pt x="208" y="82"/>
                    <a:pt x="204" y="180"/>
                  </a:cubicBezTo>
                  <a:lnTo>
                    <a:pt x="5" y="4248"/>
                  </a:lnTo>
                  <a:cubicBezTo>
                    <a:pt x="1" y="4353"/>
                    <a:pt x="81" y="4440"/>
                    <a:pt x="183" y="4446"/>
                  </a:cubicBezTo>
                  <a:lnTo>
                    <a:pt x="193" y="4446"/>
                  </a:lnTo>
                  <a:cubicBezTo>
                    <a:pt x="294" y="4446"/>
                    <a:pt x="375" y="4368"/>
                    <a:pt x="381" y="4267"/>
                  </a:cubicBezTo>
                  <a:lnTo>
                    <a:pt x="579" y="197"/>
                  </a:lnTo>
                  <a:cubicBezTo>
                    <a:pt x="584" y="95"/>
                    <a:pt x="504" y="5"/>
                    <a:pt x="400" y="1"/>
                  </a:cubicBezTo>
                  <a:cubicBezTo>
                    <a:pt x="393" y="1"/>
                    <a:pt x="386"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4318600" y="1600225"/>
              <a:ext cx="148575" cy="134250"/>
            </a:xfrm>
            <a:custGeom>
              <a:avLst/>
              <a:gdLst/>
              <a:ahLst/>
              <a:cxnLst/>
              <a:rect l="l" t="t" r="r" b="b"/>
              <a:pathLst>
                <a:path w="5943" h="5370" extrusionOk="0">
                  <a:moveTo>
                    <a:pt x="2876" y="1"/>
                  </a:moveTo>
                  <a:cubicBezTo>
                    <a:pt x="2288" y="1"/>
                    <a:pt x="1703" y="194"/>
                    <a:pt x="1221" y="573"/>
                  </a:cubicBezTo>
                  <a:cubicBezTo>
                    <a:pt x="366" y="1244"/>
                    <a:pt x="1" y="2363"/>
                    <a:pt x="293" y="3408"/>
                  </a:cubicBezTo>
                  <a:cubicBezTo>
                    <a:pt x="586" y="4454"/>
                    <a:pt x="1479" y="5219"/>
                    <a:pt x="2557" y="5350"/>
                  </a:cubicBezTo>
                  <a:cubicBezTo>
                    <a:pt x="2664" y="5363"/>
                    <a:pt x="2771" y="5370"/>
                    <a:pt x="2877" y="5370"/>
                  </a:cubicBezTo>
                  <a:cubicBezTo>
                    <a:pt x="3839" y="5370"/>
                    <a:pt x="4738" y="4852"/>
                    <a:pt x="5217" y="3999"/>
                  </a:cubicBezTo>
                  <a:cubicBezTo>
                    <a:pt x="5943" y="2709"/>
                    <a:pt x="5485" y="1073"/>
                    <a:pt x="4194" y="347"/>
                  </a:cubicBezTo>
                  <a:cubicBezTo>
                    <a:pt x="3783" y="115"/>
                    <a:pt x="3329" y="1"/>
                    <a:pt x="2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4381025" y="1610475"/>
              <a:ext cx="14650" cy="111225"/>
            </a:xfrm>
            <a:custGeom>
              <a:avLst/>
              <a:gdLst/>
              <a:ahLst/>
              <a:cxnLst/>
              <a:rect l="l" t="t" r="r" b="b"/>
              <a:pathLst>
                <a:path w="586" h="4449" extrusionOk="0">
                  <a:moveTo>
                    <a:pt x="378" y="1"/>
                  </a:moveTo>
                  <a:cubicBezTo>
                    <a:pt x="273" y="1"/>
                    <a:pt x="209" y="85"/>
                    <a:pt x="206" y="181"/>
                  </a:cubicBezTo>
                  <a:lnTo>
                    <a:pt x="6" y="4251"/>
                  </a:lnTo>
                  <a:cubicBezTo>
                    <a:pt x="1" y="4355"/>
                    <a:pt x="80" y="4443"/>
                    <a:pt x="185" y="4448"/>
                  </a:cubicBezTo>
                  <a:lnTo>
                    <a:pt x="194" y="4448"/>
                  </a:lnTo>
                  <a:cubicBezTo>
                    <a:pt x="293" y="4448"/>
                    <a:pt x="377" y="4368"/>
                    <a:pt x="381" y="4270"/>
                  </a:cubicBezTo>
                  <a:lnTo>
                    <a:pt x="580" y="200"/>
                  </a:lnTo>
                  <a:cubicBezTo>
                    <a:pt x="586" y="95"/>
                    <a:pt x="506" y="8"/>
                    <a:pt x="402" y="2"/>
                  </a:cubicBezTo>
                  <a:cubicBezTo>
                    <a:pt x="394" y="1"/>
                    <a:pt x="386" y="1"/>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4244075" y="1331600"/>
              <a:ext cx="140125" cy="134225"/>
            </a:xfrm>
            <a:custGeom>
              <a:avLst/>
              <a:gdLst/>
              <a:ahLst/>
              <a:cxnLst/>
              <a:rect l="l" t="t" r="r" b="b"/>
              <a:pathLst>
                <a:path w="5605" h="5369" extrusionOk="0">
                  <a:moveTo>
                    <a:pt x="2710" y="1"/>
                  </a:moveTo>
                  <a:cubicBezTo>
                    <a:pt x="2387" y="1"/>
                    <a:pt x="2060" y="59"/>
                    <a:pt x="1747" y="180"/>
                  </a:cubicBezTo>
                  <a:cubicBezTo>
                    <a:pt x="734" y="569"/>
                    <a:pt x="56" y="1531"/>
                    <a:pt x="27" y="2618"/>
                  </a:cubicBezTo>
                  <a:cubicBezTo>
                    <a:pt x="0" y="3703"/>
                    <a:pt x="629" y="4696"/>
                    <a:pt x="1623" y="5137"/>
                  </a:cubicBezTo>
                  <a:cubicBezTo>
                    <a:pt x="1977" y="5294"/>
                    <a:pt x="2346" y="5368"/>
                    <a:pt x="2709" y="5368"/>
                  </a:cubicBezTo>
                  <a:cubicBezTo>
                    <a:pt x="3737" y="5368"/>
                    <a:pt x="4718" y="4774"/>
                    <a:pt x="5163" y="3775"/>
                  </a:cubicBezTo>
                  <a:cubicBezTo>
                    <a:pt x="5604" y="2783"/>
                    <a:pt x="5405" y="1622"/>
                    <a:pt x="4656" y="835"/>
                  </a:cubicBezTo>
                  <a:cubicBezTo>
                    <a:pt x="4140" y="292"/>
                    <a:pt x="3432" y="1"/>
                    <a:pt x="2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4257125" y="1389375"/>
              <a:ext cx="111375" cy="14100"/>
            </a:xfrm>
            <a:custGeom>
              <a:avLst/>
              <a:gdLst/>
              <a:ahLst/>
              <a:cxnLst/>
              <a:rect l="l" t="t" r="r" b="b"/>
              <a:pathLst>
                <a:path w="4455" h="564" extrusionOk="0">
                  <a:moveTo>
                    <a:pt x="4257" y="1"/>
                  </a:moveTo>
                  <a:lnTo>
                    <a:pt x="187" y="187"/>
                  </a:lnTo>
                  <a:cubicBezTo>
                    <a:pt x="83" y="189"/>
                    <a:pt x="1" y="274"/>
                    <a:pt x="3" y="379"/>
                  </a:cubicBezTo>
                  <a:cubicBezTo>
                    <a:pt x="5" y="480"/>
                    <a:pt x="90" y="563"/>
                    <a:pt x="191" y="563"/>
                  </a:cubicBezTo>
                  <a:cubicBezTo>
                    <a:pt x="193" y="563"/>
                    <a:pt x="194" y="563"/>
                    <a:pt x="195" y="563"/>
                  </a:cubicBezTo>
                  <a:lnTo>
                    <a:pt x="204" y="563"/>
                  </a:lnTo>
                  <a:lnTo>
                    <a:pt x="4274" y="377"/>
                  </a:lnTo>
                  <a:cubicBezTo>
                    <a:pt x="4375" y="371"/>
                    <a:pt x="4455" y="286"/>
                    <a:pt x="4453" y="183"/>
                  </a:cubicBezTo>
                  <a:cubicBezTo>
                    <a:pt x="4451" y="82"/>
                    <a:pt x="4368"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4262750" y="1447050"/>
              <a:ext cx="148175" cy="134225"/>
            </a:xfrm>
            <a:custGeom>
              <a:avLst/>
              <a:gdLst/>
              <a:ahLst/>
              <a:cxnLst/>
              <a:rect l="l" t="t" r="r" b="b"/>
              <a:pathLst>
                <a:path w="5927" h="5369" extrusionOk="0">
                  <a:moveTo>
                    <a:pt x="2895" y="1"/>
                  </a:moveTo>
                  <a:cubicBezTo>
                    <a:pt x="1845" y="1"/>
                    <a:pt x="887" y="613"/>
                    <a:pt x="451" y="1574"/>
                  </a:cubicBezTo>
                  <a:cubicBezTo>
                    <a:pt x="0" y="2562"/>
                    <a:pt x="190" y="3725"/>
                    <a:pt x="933" y="4517"/>
                  </a:cubicBezTo>
                  <a:cubicBezTo>
                    <a:pt x="1450" y="5071"/>
                    <a:pt x="2164" y="5369"/>
                    <a:pt x="2893" y="5369"/>
                  </a:cubicBezTo>
                  <a:cubicBezTo>
                    <a:pt x="3210" y="5369"/>
                    <a:pt x="3529" y="5313"/>
                    <a:pt x="3837" y="5197"/>
                  </a:cubicBezTo>
                  <a:cubicBezTo>
                    <a:pt x="5224" y="4677"/>
                    <a:pt x="5927" y="3132"/>
                    <a:pt x="5408" y="1745"/>
                  </a:cubicBezTo>
                  <a:cubicBezTo>
                    <a:pt x="5026" y="728"/>
                    <a:pt x="4070" y="40"/>
                    <a:pt x="2985" y="2"/>
                  </a:cubicBezTo>
                  <a:cubicBezTo>
                    <a:pt x="2955" y="1"/>
                    <a:pt x="2925" y="1"/>
                    <a:pt x="2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4293325" y="1469775"/>
              <a:ext cx="80800" cy="84075"/>
            </a:xfrm>
            <a:custGeom>
              <a:avLst/>
              <a:gdLst/>
              <a:ahLst/>
              <a:cxnLst/>
              <a:rect l="l" t="t" r="r" b="b"/>
              <a:pathLst>
                <a:path w="3232" h="3363" extrusionOk="0">
                  <a:moveTo>
                    <a:pt x="3024" y="1"/>
                  </a:moveTo>
                  <a:cubicBezTo>
                    <a:pt x="2973" y="1"/>
                    <a:pt x="2923" y="21"/>
                    <a:pt x="2885" y="61"/>
                  </a:cubicBezTo>
                  <a:lnTo>
                    <a:pt x="113" y="3048"/>
                  </a:lnTo>
                  <a:cubicBezTo>
                    <a:pt x="1" y="3167"/>
                    <a:pt x="86" y="3363"/>
                    <a:pt x="250" y="3363"/>
                  </a:cubicBezTo>
                  <a:cubicBezTo>
                    <a:pt x="301" y="3363"/>
                    <a:pt x="352" y="3340"/>
                    <a:pt x="387" y="3302"/>
                  </a:cubicBezTo>
                  <a:lnTo>
                    <a:pt x="3161" y="317"/>
                  </a:lnTo>
                  <a:cubicBezTo>
                    <a:pt x="3231" y="241"/>
                    <a:pt x="3227" y="121"/>
                    <a:pt x="3151" y="51"/>
                  </a:cubicBezTo>
                  <a:cubicBezTo>
                    <a:pt x="3115" y="17"/>
                    <a:pt x="3069" y="1"/>
                    <a:pt x="3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4392675" y="1502675"/>
              <a:ext cx="148175" cy="134250"/>
            </a:xfrm>
            <a:custGeom>
              <a:avLst/>
              <a:gdLst/>
              <a:ahLst/>
              <a:cxnLst/>
              <a:rect l="l" t="t" r="r" b="b"/>
              <a:pathLst>
                <a:path w="5927" h="5370" extrusionOk="0">
                  <a:moveTo>
                    <a:pt x="2895" y="1"/>
                  </a:moveTo>
                  <a:cubicBezTo>
                    <a:pt x="1845" y="1"/>
                    <a:pt x="886" y="613"/>
                    <a:pt x="449" y="1574"/>
                  </a:cubicBezTo>
                  <a:cubicBezTo>
                    <a:pt x="0" y="2562"/>
                    <a:pt x="190" y="3725"/>
                    <a:pt x="931" y="4517"/>
                  </a:cubicBezTo>
                  <a:cubicBezTo>
                    <a:pt x="1449" y="5072"/>
                    <a:pt x="2163" y="5370"/>
                    <a:pt x="2894" y="5370"/>
                  </a:cubicBezTo>
                  <a:cubicBezTo>
                    <a:pt x="3209" y="5370"/>
                    <a:pt x="3528" y="5314"/>
                    <a:pt x="3835" y="5199"/>
                  </a:cubicBezTo>
                  <a:cubicBezTo>
                    <a:pt x="5222" y="4679"/>
                    <a:pt x="5927" y="3132"/>
                    <a:pt x="5406" y="1745"/>
                  </a:cubicBezTo>
                  <a:cubicBezTo>
                    <a:pt x="5026" y="728"/>
                    <a:pt x="4070" y="40"/>
                    <a:pt x="2985" y="2"/>
                  </a:cubicBezTo>
                  <a:cubicBezTo>
                    <a:pt x="2955" y="1"/>
                    <a:pt x="2925" y="1"/>
                    <a:pt x="2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4423200" y="1525450"/>
              <a:ext cx="80800" cy="84050"/>
            </a:xfrm>
            <a:custGeom>
              <a:avLst/>
              <a:gdLst/>
              <a:ahLst/>
              <a:cxnLst/>
              <a:rect l="l" t="t" r="r" b="b"/>
              <a:pathLst>
                <a:path w="3232" h="3362" extrusionOk="0">
                  <a:moveTo>
                    <a:pt x="3025" y="0"/>
                  </a:moveTo>
                  <a:cubicBezTo>
                    <a:pt x="2974" y="0"/>
                    <a:pt x="2924" y="21"/>
                    <a:pt x="2887" y="61"/>
                  </a:cubicBezTo>
                  <a:lnTo>
                    <a:pt x="113" y="3046"/>
                  </a:lnTo>
                  <a:cubicBezTo>
                    <a:pt x="1" y="3165"/>
                    <a:pt x="87" y="3361"/>
                    <a:pt x="250" y="3361"/>
                  </a:cubicBezTo>
                  <a:cubicBezTo>
                    <a:pt x="301" y="3361"/>
                    <a:pt x="353" y="3338"/>
                    <a:pt x="387" y="3300"/>
                  </a:cubicBezTo>
                  <a:lnTo>
                    <a:pt x="3161" y="315"/>
                  </a:lnTo>
                  <a:cubicBezTo>
                    <a:pt x="3231" y="239"/>
                    <a:pt x="3227" y="121"/>
                    <a:pt x="3151" y="51"/>
                  </a:cubicBezTo>
                  <a:cubicBezTo>
                    <a:pt x="3115" y="17"/>
                    <a:pt x="3070" y="0"/>
                    <a:pt x="3025"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4170025" y="1553900"/>
              <a:ext cx="148125" cy="134225"/>
            </a:xfrm>
            <a:custGeom>
              <a:avLst/>
              <a:gdLst/>
              <a:ahLst/>
              <a:cxnLst/>
              <a:rect l="l" t="t" r="r" b="b"/>
              <a:pathLst>
                <a:path w="5925" h="5369" extrusionOk="0">
                  <a:moveTo>
                    <a:pt x="2891" y="0"/>
                  </a:moveTo>
                  <a:cubicBezTo>
                    <a:pt x="1842" y="0"/>
                    <a:pt x="886" y="612"/>
                    <a:pt x="450" y="1573"/>
                  </a:cubicBezTo>
                  <a:cubicBezTo>
                    <a:pt x="0" y="2561"/>
                    <a:pt x="190" y="3722"/>
                    <a:pt x="931" y="4517"/>
                  </a:cubicBezTo>
                  <a:cubicBezTo>
                    <a:pt x="1448" y="5070"/>
                    <a:pt x="2163" y="5368"/>
                    <a:pt x="2893" y="5368"/>
                  </a:cubicBezTo>
                  <a:cubicBezTo>
                    <a:pt x="3209" y="5368"/>
                    <a:pt x="3528" y="5312"/>
                    <a:pt x="3835" y="5197"/>
                  </a:cubicBezTo>
                  <a:cubicBezTo>
                    <a:pt x="5222" y="4676"/>
                    <a:pt x="5925" y="3131"/>
                    <a:pt x="5406" y="1744"/>
                  </a:cubicBezTo>
                  <a:cubicBezTo>
                    <a:pt x="5026" y="726"/>
                    <a:pt x="4070" y="40"/>
                    <a:pt x="2985" y="2"/>
                  </a:cubicBezTo>
                  <a:cubicBezTo>
                    <a:pt x="2954" y="1"/>
                    <a:pt x="2922" y="0"/>
                    <a:pt x="28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4200575" y="1576625"/>
              <a:ext cx="80825" cy="84025"/>
            </a:xfrm>
            <a:custGeom>
              <a:avLst/>
              <a:gdLst/>
              <a:ahLst/>
              <a:cxnLst/>
              <a:rect l="l" t="t" r="r" b="b"/>
              <a:pathLst>
                <a:path w="3233" h="3361" extrusionOk="0">
                  <a:moveTo>
                    <a:pt x="3023" y="0"/>
                  </a:moveTo>
                  <a:cubicBezTo>
                    <a:pt x="2973" y="0"/>
                    <a:pt x="2923" y="20"/>
                    <a:pt x="2886" y="60"/>
                  </a:cubicBezTo>
                  <a:lnTo>
                    <a:pt x="112" y="3045"/>
                  </a:lnTo>
                  <a:cubicBezTo>
                    <a:pt x="0" y="3164"/>
                    <a:pt x="85" y="3361"/>
                    <a:pt x="248" y="3361"/>
                  </a:cubicBezTo>
                  <a:cubicBezTo>
                    <a:pt x="249" y="3361"/>
                    <a:pt x="250" y="3361"/>
                    <a:pt x="251" y="3361"/>
                  </a:cubicBezTo>
                  <a:cubicBezTo>
                    <a:pt x="302" y="3361"/>
                    <a:pt x="353" y="3340"/>
                    <a:pt x="389" y="3302"/>
                  </a:cubicBezTo>
                  <a:lnTo>
                    <a:pt x="3162" y="317"/>
                  </a:lnTo>
                  <a:cubicBezTo>
                    <a:pt x="3232" y="240"/>
                    <a:pt x="3226" y="121"/>
                    <a:pt x="3150" y="50"/>
                  </a:cubicBezTo>
                  <a:cubicBezTo>
                    <a:pt x="3115" y="17"/>
                    <a:pt x="3069" y="0"/>
                    <a:pt x="3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4353275" y="1307400"/>
              <a:ext cx="148200" cy="134250"/>
            </a:xfrm>
            <a:custGeom>
              <a:avLst/>
              <a:gdLst/>
              <a:ahLst/>
              <a:cxnLst/>
              <a:rect l="l" t="t" r="r" b="b"/>
              <a:pathLst>
                <a:path w="5928" h="5370" extrusionOk="0">
                  <a:moveTo>
                    <a:pt x="2896" y="0"/>
                  </a:moveTo>
                  <a:cubicBezTo>
                    <a:pt x="1846" y="0"/>
                    <a:pt x="889" y="613"/>
                    <a:pt x="451" y="1573"/>
                  </a:cubicBezTo>
                  <a:cubicBezTo>
                    <a:pt x="1" y="2561"/>
                    <a:pt x="191" y="3724"/>
                    <a:pt x="932" y="4517"/>
                  </a:cubicBezTo>
                  <a:cubicBezTo>
                    <a:pt x="1449" y="5071"/>
                    <a:pt x="2165" y="5369"/>
                    <a:pt x="2896" y="5369"/>
                  </a:cubicBezTo>
                  <a:cubicBezTo>
                    <a:pt x="3212" y="5369"/>
                    <a:pt x="3531" y="5313"/>
                    <a:pt x="3837" y="5199"/>
                  </a:cubicBezTo>
                  <a:cubicBezTo>
                    <a:pt x="5225" y="4678"/>
                    <a:pt x="5928" y="3131"/>
                    <a:pt x="5409" y="1744"/>
                  </a:cubicBezTo>
                  <a:cubicBezTo>
                    <a:pt x="5027" y="728"/>
                    <a:pt x="4071" y="40"/>
                    <a:pt x="2986" y="2"/>
                  </a:cubicBezTo>
                  <a:cubicBezTo>
                    <a:pt x="2956" y="1"/>
                    <a:pt x="2926" y="0"/>
                    <a:pt x="28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4383825" y="1330150"/>
              <a:ext cx="80825" cy="84050"/>
            </a:xfrm>
            <a:custGeom>
              <a:avLst/>
              <a:gdLst/>
              <a:ahLst/>
              <a:cxnLst/>
              <a:rect l="l" t="t" r="r" b="b"/>
              <a:pathLst>
                <a:path w="3233" h="3362" extrusionOk="0">
                  <a:moveTo>
                    <a:pt x="3025" y="0"/>
                  </a:moveTo>
                  <a:cubicBezTo>
                    <a:pt x="2975" y="0"/>
                    <a:pt x="2924" y="21"/>
                    <a:pt x="2887" y="61"/>
                  </a:cubicBezTo>
                  <a:lnTo>
                    <a:pt x="113" y="3046"/>
                  </a:lnTo>
                  <a:cubicBezTo>
                    <a:pt x="1" y="3166"/>
                    <a:pt x="86" y="3362"/>
                    <a:pt x="252" y="3362"/>
                  </a:cubicBezTo>
                  <a:cubicBezTo>
                    <a:pt x="303" y="3362"/>
                    <a:pt x="352" y="3339"/>
                    <a:pt x="388" y="3301"/>
                  </a:cubicBezTo>
                  <a:lnTo>
                    <a:pt x="3163" y="316"/>
                  </a:lnTo>
                  <a:cubicBezTo>
                    <a:pt x="3233" y="240"/>
                    <a:pt x="3229" y="122"/>
                    <a:pt x="3153" y="51"/>
                  </a:cubicBezTo>
                  <a:cubicBezTo>
                    <a:pt x="3117" y="17"/>
                    <a:pt x="3071" y="0"/>
                    <a:pt x="3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4484125" y="1425350"/>
              <a:ext cx="115450" cy="124200"/>
            </a:xfrm>
            <a:custGeom>
              <a:avLst/>
              <a:gdLst/>
              <a:ahLst/>
              <a:cxnLst/>
              <a:rect l="l" t="t" r="r" b="b"/>
              <a:pathLst>
                <a:path w="4618" h="4968" extrusionOk="0">
                  <a:moveTo>
                    <a:pt x="2954" y="0"/>
                  </a:moveTo>
                  <a:cubicBezTo>
                    <a:pt x="2170" y="0"/>
                    <a:pt x="1275" y="605"/>
                    <a:pt x="720" y="1590"/>
                  </a:cubicBezTo>
                  <a:cubicBezTo>
                    <a:pt x="0" y="2869"/>
                    <a:pt x="129" y="4306"/>
                    <a:pt x="1005" y="4800"/>
                  </a:cubicBezTo>
                  <a:cubicBezTo>
                    <a:pt x="1207" y="4913"/>
                    <a:pt x="1430" y="4967"/>
                    <a:pt x="1664" y="4967"/>
                  </a:cubicBezTo>
                  <a:cubicBezTo>
                    <a:pt x="2447" y="4967"/>
                    <a:pt x="3342" y="4362"/>
                    <a:pt x="3897" y="3377"/>
                  </a:cubicBezTo>
                  <a:cubicBezTo>
                    <a:pt x="4617" y="2098"/>
                    <a:pt x="4490" y="661"/>
                    <a:pt x="3612" y="167"/>
                  </a:cubicBezTo>
                  <a:cubicBezTo>
                    <a:pt x="3411" y="54"/>
                    <a:pt x="3187" y="0"/>
                    <a:pt x="2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4055900" y="1226950"/>
              <a:ext cx="407475" cy="601575"/>
            </a:xfrm>
            <a:custGeom>
              <a:avLst/>
              <a:gdLst/>
              <a:ahLst/>
              <a:cxnLst/>
              <a:rect l="l" t="t" r="r" b="b"/>
              <a:pathLst>
                <a:path w="16299" h="24063" extrusionOk="0">
                  <a:moveTo>
                    <a:pt x="10082" y="1"/>
                  </a:moveTo>
                  <a:cubicBezTo>
                    <a:pt x="9068" y="1"/>
                    <a:pt x="8119" y="546"/>
                    <a:pt x="7613" y="1445"/>
                  </a:cubicBezTo>
                  <a:lnTo>
                    <a:pt x="198" y="14627"/>
                  </a:lnTo>
                  <a:cubicBezTo>
                    <a:pt x="1" y="14980"/>
                    <a:pt x="35" y="15419"/>
                    <a:pt x="288" y="15734"/>
                  </a:cubicBezTo>
                  <a:cubicBezTo>
                    <a:pt x="3915" y="20274"/>
                    <a:pt x="9148" y="23244"/>
                    <a:pt x="14904" y="24029"/>
                  </a:cubicBezTo>
                  <a:lnTo>
                    <a:pt x="15084" y="24053"/>
                  </a:lnTo>
                  <a:cubicBezTo>
                    <a:pt x="15129" y="24059"/>
                    <a:pt x="15174" y="24062"/>
                    <a:pt x="15219" y="24062"/>
                  </a:cubicBezTo>
                  <a:cubicBezTo>
                    <a:pt x="15575" y="24062"/>
                    <a:pt x="15909" y="23871"/>
                    <a:pt x="16086" y="23553"/>
                  </a:cubicBezTo>
                  <a:lnTo>
                    <a:pt x="16299" y="23172"/>
                  </a:lnTo>
                  <a:cubicBezTo>
                    <a:pt x="10866" y="22223"/>
                    <a:pt x="5967" y="19324"/>
                    <a:pt x="2522" y="15016"/>
                  </a:cubicBezTo>
                  <a:cubicBezTo>
                    <a:pt x="2270" y="14699"/>
                    <a:pt x="2235" y="14262"/>
                    <a:pt x="2433" y="13908"/>
                  </a:cubicBezTo>
                  <a:lnTo>
                    <a:pt x="9848" y="727"/>
                  </a:lnTo>
                  <a:cubicBezTo>
                    <a:pt x="9996" y="461"/>
                    <a:pt x="10188" y="223"/>
                    <a:pt x="10412" y="20"/>
                  </a:cubicBezTo>
                  <a:cubicBezTo>
                    <a:pt x="10301" y="7"/>
                    <a:pt x="10191" y="1"/>
                    <a:pt x="10082" y="1"/>
                  </a:cubicBezTo>
                  <a:close/>
                </a:path>
              </a:pathLst>
            </a:custGeom>
            <a:solidFill>
              <a:srgbClr val="242424">
                <a:alpha val="1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4393850" y="1141275"/>
              <a:ext cx="44550" cy="68600"/>
            </a:xfrm>
            <a:custGeom>
              <a:avLst/>
              <a:gdLst/>
              <a:ahLst/>
              <a:cxnLst/>
              <a:rect l="l" t="t" r="r" b="b"/>
              <a:pathLst>
                <a:path w="1782" h="2744" extrusionOk="0">
                  <a:moveTo>
                    <a:pt x="1566" y="0"/>
                  </a:moveTo>
                  <a:cubicBezTo>
                    <a:pt x="1501" y="0"/>
                    <a:pt x="1438" y="35"/>
                    <a:pt x="1403" y="95"/>
                  </a:cubicBezTo>
                  <a:lnTo>
                    <a:pt x="71" y="2463"/>
                  </a:lnTo>
                  <a:cubicBezTo>
                    <a:pt x="1" y="2588"/>
                    <a:pt x="90" y="2742"/>
                    <a:pt x="234" y="2744"/>
                  </a:cubicBezTo>
                  <a:cubicBezTo>
                    <a:pt x="303" y="2744"/>
                    <a:pt x="366" y="2706"/>
                    <a:pt x="398" y="2647"/>
                  </a:cubicBezTo>
                  <a:lnTo>
                    <a:pt x="1730" y="279"/>
                  </a:lnTo>
                  <a:cubicBezTo>
                    <a:pt x="1781" y="190"/>
                    <a:pt x="1749" y="74"/>
                    <a:pt x="1658" y="25"/>
                  </a:cubicBezTo>
                  <a:cubicBezTo>
                    <a:pt x="1629" y="8"/>
                    <a:pt x="1597"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4418600" y="1155150"/>
              <a:ext cx="44550" cy="68600"/>
            </a:xfrm>
            <a:custGeom>
              <a:avLst/>
              <a:gdLst/>
              <a:ahLst/>
              <a:cxnLst/>
              <a:rect l="l" t="t" r="r" b="b"/>
              <a:pathLst>
                <a:path w="1782" h="2744" extrusionOk="0">
                  <a:moveTo>
                    <a:pt x="1567" y="0"/>
                  </a:moveTo>
                  <a:cubicBezTo>
                    <a:pt x="1501" y="0"/>
                    <a:pt x="1438" y="35"/>
                    <a:pt x="1403" y="97"/>
                  </a:cubicBezTo>
                  <a:lnTo>
                    <a:pt x="71" y="2464"/>
                  </a:lnTo>
                  <a:cubicBezTo>
                    <a:pt x="1" y="2590"/>
                    <a:pt x="92" y="2744"/>
                    <a:pt x="234" y="2744"/>
                  </a:cubicBezTo>
                  <a:cubicBezTo>
                    <a:pt x="303" y="2744"/>
                    <a:pt x="366" y="2708"/>
                    <a:pt x="398" y="2649"/>
                  </a:cubicBezTo>
                  <a:lnTo>
                    <a:pt x="1730" y="281"/>
                  </a:lnTo>
                  <a:cubicBezTo>
                    <a:pt x="1781" y="190"/>
                    <a:pt x="1749" y="76"/>
                    <a:pt x="1658" y="25"/>
                  </a:cubicBezTo>
                  <a:cubicBezTo>
                    <a:pt x="1629" y="8"/>
                    <a:pt x="1598"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4443875" y="1169075"/>
              <a:ext cx="44025" cy="68600"/>
            </a:xfrm>
            <a:custGeom>
              <a:avLst/>
              <a:gdLst/>
              <a:ahLst/>
              <a:cxnLst/>
              <a:rect l="l" t="t" r="r" b="b"/>
              <a:pathLst>
                <a:path w="1761" h="2744" extrusionOk="0">
                  <a:moveTo>
                    <a:pt x="1546" y="1"/>
                  </a:moveTo>
                  <a:cubicBezTo>
                    <a:pt x="1480" y="1"/>
                    <a:pt x="1417" y="35"/>
                    <a:pt x="1382" y="97"/>
                  </a:cubicBezTo>
                  <a:lnTo>
                    <a:pt x="50" y="2464"/>
                  </a:lnTo>
                  <a:cubicBezTo>
                    <a:pt x="1" y="2555"/>
                    <a:pt x="31" y="2669"/>
                    <a:pt x="122" y="2721"/>
                  </a:cubicBezTo>
                  <a:cubicBezTo>
                    <a:pt x="151" y="2736"/>
                    <a:pt x="181" y="2744"/>
                    <a:pt x="213" y="2744"/>
                  </a:cubicBezTo>
                  <a:cubicBezTo>
                    <a:pt x="282" y="2744"/>
                    <a:pt x="345" y="2707"/>
                    <a:pt x="379" y="2649"/>
                  </a:cubicBezTo>
                  <a:lnTo>
                    <a:pt x="1709" y="281"/>
                  </a:lnTo>
                  <a:cubicBezTo>
                    <a:pt x="1760" y="190"/>
                    <a:pt x="1728" y="76"/>
                    <a:pt x="1639" y="24"/>
                  </a:cubicBezTo>
                  <a:cubicBezTo>
                    <a:pt x="1609" y="8"/>
                    <a:pt x="1577"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4468100" y="1183000"/>
              <a:ext cx="44550" cy="68600"/>
            </a:xfrm>
            <a:custGeom>
              <a:avLst/>
              <a:gdLst/>
              <a:ahLst/>
              <a:cxnLst/>
              <a:rect l="l" t="t" r="r" b="b"/>
              <a:pathLst>
                <a:path w="1782" h="2744" extrusionOk="0">
                  <a:moveTo>
                    <a:pt x="1567" y="1"/>
                  </a:moveTo>
                  <a:cubicBezTo>
                    <a:pt x="1501" y="1"/>
                    <a:pt x="1438" y="34"/>
                    <a:pt x="1403" y="96"/>
                  </a:cubicBezTo>
                  <a:lnTo>
                    <a:pt x="71" y="2464"/>
                  </a:lnTo>
                  <a:cubicBezTo>
                    <a:pt x="1" y="2589"/>
                    <a:pt x="92" y="2743"/>
                    <a:pt x="234" y="2743"/>
                  </a:cubicBezTo>
                  <a:cubicBezTo>
                    <a:pt x="303" y="2743"/>
                    <a:pt x="365" y="2707"/>
                    <a:pt x="400" y="2648"/>
                  </a:cubicBezTo>
                  <a:lnTo>
                    <a:pt x="1730" y="281"/>
                  </a:lnTo>
                  <a:cubicBezTo>
                    <a:pt x="1781" y="189"/>
                    <a:pt x="1749" y="75"/>
                    <a:pt x="1660" y="24"/>
                  </a:cubicBezTo>
                  <a:cubicBezTo>
                    <a:pt x="1630" y="8"/>
                    <a:pt x="1598" y="1"/>
                    <a:pt x="1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4492900" y="1196950"/>
              <a:ext cx="44525" cy="68575"/>
            </a:xfrm>
            <a:custGeom>
              <a:avLst/>
              <a:gdLst/>
              <a:ahLst/>
              <a:cxnLst/>
              <a:rect l="l" t="t" r="r" b="b"/>
              <a:pathLst>
                <a:path w="1781" h="2743" extrusionOk="0">
                  <a:moveTo>
                    <a:pt x="1566" y="0"/>
                  </a:moveTo>
                  <a:cubicBezTo>
                    <a:pt x="1501" y="0"/>
                    <a:pt x="1438" y="35"/>
                    <a:pt x="1403" y="95"/>
                  </a:cubicBezTo>
                  <a:lnTo>
                    <a:pt x="71" y="2463"/>
                  </a:lnTo>
                  <a:cubicBezTo>
                    <a:pt x="1" y="2588"/>
                    <a:pt x="90" y="2742"/>
                    <a:pt x="234" y="2742"/>
                  </a:cubicBezTo>
                  <a:cubicBezTo>
                    <a:pt x="236" y="2742"/>
                    <a:pt x="237" y="2742"/>
                    <a:pt x="239" y="2742"/>
                  </a:cubicBezTo>
                  <a:cubicBezTo>
                    <a:pt x="304" y="2742"/>
                    <a:pt x="366" y="2705"/>
                    <a:pt x="398" y="2647"/>
                  </a:cubicBezTo>
                  <a:lnTo>
                    <a:pt x="1730" y="279"/>
                  </a:lnTo>
                  <a:cubicBezTo>
                    <a:pt x="1781" y="188"/>
                    <a:pt x="1749" y="74"/>
                    <a:pt x="1658" y="25"/>
                  </a:cubicBezTo>
                  <a:cubicBezTo>
                    <a:pt x="1629" y="8"/>
                    <a:pt x="1597"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4517650" y="1210875"/>
              <a:ext cx="44500" cy="68600"/>
            </a:xfrm>
            <a:custGeom>
              <a:avLst/>
              <a:gdLst/>
              <a:ahLst/>
              <a:cxnLst/>
              <a:rect l="l" t="t" r="r" b="b"/>
              <a:pathLst>
                <a:path w="1780" h="2744" extrusionOk="0">
                  <a:moveTo>
                    <a:pt x="1565" y="0"/>
                  </a:moveTo>
                  <a:cubicBezTo>
                    <a:pt x="1499" y="0"/>
                    <a:pt x="1436" y="34"/>
                    <a:pt x="1403" y="95"/>
                  </a:cubicBezTo>
                  <a:lnTo>
                    <a:pt x="71" y="2462"/>
                  </a:lnTo>
                  <a:cubicBezTo>
                    <a:pt x="1" y="2588"/>
                    <a:pt x="90" y="2742"/>
                    <a:pt x="234" y="2744"/>
                  </a:cubicBezTo>
                  <a:cubicBezTo>
                    <a:pt x="301" y="2744"/>
                    <a:pt x="363" y="2706"/>
                    <a:pt x="398" y="2647"/>
                  </a:cubicBezTo>
                  <a:lnTo>
                    <a:pt x="1730" y="279"/>
                  </a:lnTo>
                  <a:cubicBezTo>
                    <a:pt x="1779" y="190"/>
                    <a:pt x="1749" y="74"/>
                    <a:pt x="1657" y="25"/>
                  </a:cubicBezTo>
                  <a:cubicBezTo>
                    <a:pt x="1628" y="8"/>
                    <a:pt x="1596" y="0"/>
                    <a:pt x="1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4542400" y="1224775"/>
              <a:ext cx="44525" cy="68625"/>
            </a:xfrm>
            <a:custGeom>
              <a:avLst/>
              <a:gdLst/>
              <a:ahLst/>
              <a:cxnLst/>
              <a:rect l="l" t="t" r="r" b="b"/>
              <a:pathLst>
                <a:path w="1781" h="2745" extrusionOk="0">
                  <a:moveTo>
                    <a:pt x="1566" y="1"/>
                  </a:moveTo>
                  <a:cubicBezTo>
                    <a:pt x="1500" y="1"/>
                    <a:pt x="1436" y="35"/>
                    <a:pt x="1403" y="96"/>
                  </a:cubicBezTo>
                  <a:lnTo>
                    <a:pt x="71" y="2463"/>
                  </a:lnTo>
                  <a:cubicBezTo>
                    <a:pt x="1" y="2589"/>
                    <a:pt x="90" y="2743"/>
                    <a:pt x="234" y="2744"/>
                  </a:cubicBezTo>
                  <a:cubicBezTo>
                    <a:pt x="301" y="2743"/>
                    <a:pt x="363" y="2706"/>
                    <a:pt x="398" y="2648"/>
                  </a:cubicBezTo>
                  <a:lnTo>
                    <a:pt x="1730" y="280"/>
                  </a:lnTo>
                  <a:cubicBezTo>
                    <a:pt x="1781" y="191"/>
                    <a:pt x="1749" y="75"/>
                    <a:pt x="1657" y="25"/>
                  </a:cubicBezTo>
                  <a:cubicBezTo>
                    <a:pt x="1629" y="9"/>
                    <a:pt x="1597"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4567150" y="1238700"/>
              <a:ext cx="44525" cy="68625"/>
            </a:xfrm>
            <a:custGeom>
              <a:avLst/>
              <a:gdLst/>
              <a:ahLst/>
              <a:cxnLst/>
              <a:rect l="l" t="t" r="r" b="b"/>
              <a:pathLst>
                <a:path w="1781" h="2745" extrusionOk="0">
                  <a:moveTo>
                    <a:pt x="1565" y="1"/>
                  </a:moveTo>
                  <a:cubicBezTo>
                    <a:pt x="1500" y="1"/>
                    <a:pt x="1436" y="35"/>
                    <a:pt x="1403" y="97"/>
                  </a:cubicBezTo>
                  <a:lnTo>
                    <a:pt x="71" y="2465"/>
                  </a:lnTo>
                  <a:cubicBezTo>
                    <a:pt x="1" y="2588"/>
                    <a:pt x="90" y="2744"/>
                    <a:pt x="234" y="2744"/>
                  </a:cubicBezTo>
                  <a:cubicBezTo>
                    <a:pt x="303" y="2744"/>
                    <a:pt x="363" y="2706"/>
                    <a:pt x="398" y="2647"/>
                  </a:cubicBezTo>
                  <a:lnTo>
                    <a:pt x="1730" y="280"/>
                  </a:lnTo>
                  <a:cubicBezTo>
                    <a:pt x="1781" y="190"/>
                    <a:pt x="1749" y="76"/>
                    <a:pt x="1657" y="25"/>
                  </a:cubicBezTo>
                  <a:cubicBezTo>
                    <a:pt x="1628" y="8"/>
                    <a:pt x="1596" y="1"/>
                    <a:pt x="1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4591900" y="1252625"/>
              <a:ext cx="44525" cy="68600"/>
            </a:xfrm>
            <a:custGeom>
              <a:avLst/>
              <a:gdLst/>
              <a:ahLst/>
              <a:cxnLst/>
              <a:rect l="l" t="t" r="r" b="b"/>
              <a:pathLst>
                <a:path w="1781" h="2744" extrusionOk="0">
                  <a:moveTo>
                    <a:pt x="1566" y="0"/>
                  </a:moveTo>
                  <a:cubicBezTo>
                    <a:pt x="1501" y="0"/>
                    <a:pt x="1438" y="35"/>
                    <a:pt x="1403" y="97"/>
                  </a:cubicBezTo>
                  <a:lnTo>
                    <a:pt x="71" y="2465"/>
                  </a:lnTo>
                  <a:cubicBezTo>
                    <a:pt x="1" y="2588"/>
                    <a:pt x="92" y="2744"/>
                    <a:pt x="234" y="2744"/>
                  </a:cubicBezTo>
                  <a:cubicBezTo>
                    <a:pt x="303" y="2744"/>
                    <a:pt x="365" y="2706"/>
                    <a:pt x="398" y="2647"/>
                  </a:cubicBezTo>
                  <a:lnTo>
                    <a:pt x="1730" y="281"/>
                  </a:lnTo>
                  <a:cubicBezTo>
                    <a:pt x="1781" y="190"/>
                    <a:pt x="1749" y="76"/>
                    <a:pt x="1657" y="25"/>
                  </a:cubicBezTo>
                  <a:cubicBezTo>
                    <a:pt x="1629" y="8"/>
                    <a:pt x="1597"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4616650" y="1266550"/>
              <a:ext cx="44525" cy="68600"/>
            </a:xfrm>
            <a:custGeom>
              <a:avLst/>
              <a:gdLst/>
              <a:ahLst/>
              <a:cxnLst/>
              <a:rect l="l" t="t" r="r" b="b"/>
              <a:pathLst>
                <a:path w="1781" h="2744" extrusionOk="0">
                  <a:moveTo>
                    <a:pt x="1567" y="0"/>
                  </a:moveTo>
                  <a:cubicBezTo>
                    <a:pt x="1501" y="0"/>
                    <a:pt x="1438" y="35"/>
                    <a:pt x="1403" y="97"/>
                  </a:cubicBezTo>
                  <a:lnTo>
                    <a:pt x="71" y="2464"/>
                  </a:lnTo>
                  <a:cubicBezTo>
                    <a:pt x="1" y="2590"/>
                    <a:pt x="92" y="2744"/>
                    <a:pt x="234" y="2744"/>
                  </a:cubicBezTo>
                  <a:cubicBezTo>
                    <a:pt x="303" y="2744"/>
                    <a:pt x="365" y="2708"/>
                    <a:pt x="398" y="2649"/>
                  </a:cubicBezTo>
                  <a:lnTo>
                    <a:pt x="1730" y="281"/>
                  </a:lnTo>
                  <a:cubicBezTo>
                    <a:pt x="1781" y="190"/>
                    <a:pt x="1749" y="76"/>
                    <a:pt x="1659" y="25"/>
                  </a:cubicBezTo>
                  <a:cubicBezTo>
                    <a:pt x="1630" y="8"/>
                    <a:pt x="1598"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2574BB0-0013-FCC5-E2FA-10F1703845FE}"/>
              </a:ext>
            </a:extLst>
          </p:cNvPr>
          <p:cNvSpPr txBox="1"/>
          <p:nvPr/>
        </p:nvSpPr>
        <p:spPr>
          <a:xfrm>
            <a:off x="367886" y="1155253"/>
            <a:ext cx="6417291" cy="3877985"/>
          </a:xfrm>
          <a:prstGeom prst="rect">
            <a:avLst/>
          </a:prstGeom>
          <a:noFill/>
        </p:spPr>
        <p:txBody>
          <a:bodyPr wrap="square" rtlCol="0">
            <a:spAutoFit/>
          </a:bodyPr>
          <a:lstStyle/>
          <a:p>
            <a:r>
              <a:rPr lang="en-IN" sz="2000" dirty="0"/>
              <a:t>User-Friendly Interface:</a:t>
            </a:r>
          </a:p>
          <a:p>
            <a:r>
              <a:rPr lang="en-IN" dirty="0"/>
              <a:t> The app offers an intuitive and easy-to-use interface for doctors to input medication details, including dosage and schedule. Patients can view their prescribed medications clearly, facilitating better understanding.</a:t>
            </a:r>
          </a:p>
          <a:p>
            <a:endParaRPr lang="en-IN" dirty="0"/>
          </a:p>
          <a:p>
            <a:r>
              <a:rPr lang="en-IN" sz="2000" dirty="0"/>
              <a:t>Push Notifications and Alarms:</a:t>
            </a:r>
          </a:p>
          <a:p>
            <a:r>
              <a:rPr lang="en-IN" dirty="0">
                <a:highlight>
                  <a:srgbClr val="C0C0C0"/>
                </a:highlight>
              </a:rPr>
              <a:t>The </a:t>
            </a:r>
            <a:r>
              <a:rPr lang="en-IN" dirty="0"/>
              <a:t>app utilizes push notifications and alarms to send timely reminders to patients when it's time to take their medicine. Customizable alert settings allow users to set preferred notification times and choose notification tones.</a:t>
            </a:r>
          </a:p>
          <a:p>
            <a:endParaRPr lang="en-IN" dirty="0"/>
          </a:p>
          <a:p>
            <a:r>
              <a:rPr lang="en-IN" sz="2400" dirty="0"/>
              <a:t>Medication Adherence Tracking:</a:t>
            </a:r>
          </a:p>
          <a:p>
            <a:r>
              <a:rPr lang="en-IN" dirty="0"/>
              <a:t>The app includes a tracking feature that monitors patient adherence to prescribed medications. Patients receive positive reinforcement for consistent adherence, while doctors can identify potential issues and intervene when necessary.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F54D22-0C26-8FFC-ADEE-2B745D22F7A3}"/>
              </a:ext>
            </a:extLst>
          </p:cNvPr>
          <p:cNvSpPr txBox="1"/>
          <p:nvPr/>
        </p:nvSpPr>
        <p:spPr>
          <a:xfrm>
            <a:off x="687586" y="387251"/>
            <a:ext cx="7768828" cy="4770537"/>
          </a:xfrm>
          <a:prstGeom prst="rect">
            <a:avLst/>
          </a:prstGeom>
          <a:noFill/>
        </p:spPr>
        <p:txBody>
          <a:bodyPr wrap="square" rtlCol="0">
            <a:spAutoFit/>
          </a:bodyPr>
          <a:lstStyle/>
          <a:p>
            <a:r>
              <a:rPr lang="en-IN" sz="2000" dirty="0"/>
              <a:t>Insights into Medication History: </a:t>
            </a:r>
          </a:p>
          <a:p>
            <a:r>
              <a:rPr lang="en-IN" dirty="0"/>
              <a:t>Detailed medication history logs provide insights into a patient's adherence patterns and trends over time. Doctors can access this information to make informed decisions during consultations and adjust treatment plans accordingly.</a:t>
            </a:r>
          </a:p>
          <a:p>
            <a:endParaRPr lang="en-IN" dirty="0"/>
          </a:p>
          <a:p>
            <a:r>
              <a:rPr lang="en-IN" sz="2000" dirty="0"/>
              <a:t>Doctor-Patient Connectivity:</a:t>
            </a:r>
          </a:p>
          <a:p>
            <a:r>
              <a:rPr lang="en-IN" dirty="0"/>
              <a:t>The app facilitates communication between doctors and patients, allowing doctors to monitor their patients' adherence remotely. Patients can easily share their adherence data and any concerns with their doctors through the app.</a:t>
            </a:r>
          </a:p>
          <a:p>
            <a:endParaRPr lang="en-IN" dirty="0"/>
          </a:p>
          <a:p>
            <a:r>
              <a:rPr lang="en-IN" sz="2000" dirty="0"/>
              <a:t>Data Security and Privacy: </a:t>
            </a:r>
          </a:p>
          <a:p>
            <a:r>
              <a:rPr lang="en-IN" dirty="0"/>
              <a:t>Robust security measures ensure the confidentiality of patient information.   - Compliance with healthcare data privacy regulations is a top priority to build trust among users.</a:t>
            </a:r>
          </a:p>
          <a:p>
            <a:endParaRPr lang="en-IN" dirty="0"/>
          </a:p>
          <a:p>
            <a:r>
              <a:rPr lang="en-IN" sz="2000" dirty="0"/>
              <a:t>Medication Information Database:</a:t>
            </a:r>
          </a:p>
          <a:p>
            <a:r>
              <a:rPr lang="en-IN" dirty="0"/>
              <a:t>An extensive database within the app provides accurate and up-to-date information about various medications.   - This helps patients understand their medications better, including potential side effects and interactions.</a:t>
            </a:r>
          </a:p>
          <a:p>
            <a:endParaRPr lang="en-IN" dirty="0"/>
          </a:p>
          <a:p>
            <a:endParaRPr lang="en-IN" dirty="0"/>
          </a:p>
        </p:txBody>
      </p:sp>
    </p:spTree>
    <p:extLst>
      <p:ext uri="{BB962C8B-B14F-4D97-AF65-F5344CB8AC3E}">
        <p14:creationId xmlns:p14="http://schemas.microsoft.com/office/powerpoint/2010/main" val="409556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D2A21-F724-AE88-D87F-9DF1B6DD2A82}"/>
              </a:ext>
            </a:extLst>
          </p:cNvPr>
          <p:cNvSpPr txBox="1"/>
          <p:nvPr/>
        </p:nvSpPr>
        <p:spPr>
          <a:xfrm>
            <a:off x="398206" y="125362"/>
            <a:ext cx="7211961" cy="2831544"/>
          </a:xfrm>
          <a:prstGeom prst="rect">
            <a:avLst/>
          </a:prstGeom>
          <a:noFill/>
        </p:spPr>
        <p:txBody>
          <a:bodyPr wrap="square" rtlCol="0">
            <a:spAutoFit/>
          </a:bodyPr>
          <a:lstStyle/>
          <a:p>
            <a:r>
              <a:rPr lang="en-IN" sz="2000" dirty="0"/>
              <a:t>Reports and Analytics:</a:t>
            </a:r>
          </a:p>
          <a:p>
            <a:endParaRPr lang="en-IN" sz="2000" dirty="0"/>
          </a:p>
          <a:p>
            <a:r>
              <a:rPr lang="en-IN" dirty="0"/>
              <a:t> Both patients and doctors have access to reports and analytics summarizing medication adherence and health progress.   - Visual representations help in quickly identifying trends and areas that may need attention.</a:t>
            </a:r>
          </a:p>
          <a:p>
            <a:endParaRPr lang="en-IN" dirty="0"/>
          </a:p>
          <a:p>
            <a:r>
              <a:rPr lang="en-IN" sz="2000" dirty="0"/>
              <a:t>Medical Store Integration:</a:t>
            </a:r>
          </a:p>
          <a:p>
            <a:endParaRPr lang="en-IN" sz="2000" dirty="0"/>
          </a:p>
          <a:p>
            <a:r>
              <a:rPr lang="en-IN" dirty="0"/>
              <a:t>Inventory Management: Allows medical store members to upload data about medicines, including quantity and expiration date which is given to the user.• Automatic Alerts: Notifies user when it's time to restock or remove expired items.</a:t>
            </a:r>
          </a:p>
        </p:txBody>
      </p:sp>
    </p:spTree>
    <p:extLst>
      <p:ext uri="{BB962C8B-B14F-4D97-AF65-F5344CB8AC3E}">
        <p14:creationId xmlns:p14="http://schemas.microsoft.com/office/powerpoint/2010/main" val="921279225"/>
      </p:ext>
    </p:extLst>
  </p:cSld>
  <p:clrMapOvr>
    <a:masterClrMapping/>
  </p:clrMapOvr>
</p:sld>
</file>

<file path=ppt/theme/theme1.xml><?xml version="1.0" encoding="utf-8"?>
<a:theme xmlns:a="http://schemas.openxmlformats.org/drawingml/2006/main" name="Hand Drawn Style Healthcare Center by Slidesgo">
  <a:themeElements>
    <a:clrScheme name="Simple Light">
      <a:dk1>
        <a:srgbClr val="3F3F3F"/>
      </a:dk1>
      <a:lt1>
        <a:srgbClr val="FFFFFF"/>
      </a:lt1>
      <a:dk2>
        <a:srgbClr val="FFF7EC"/>
      </a:dk2>
      <a:lt2>
        <a:srgbClr val="ECBCEE"/>
      </a:lt2>
      <a:accent1>
        <a:srgbClr val="9BCDF8"/>
      </a:accent1>
      <a:accent2>
        <a:srgbClr val="8A8BF3"/>
      </a:accent2>
      <a:accent3>
        <a:srgbClr val="BEF3D8"/>
      </a:accent3>
      <a:accent4>
        <a:srgbClr val="F5CD8D"/>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492</Words>
  <Application>Microsoft Office PowerPoint</Application>
  <PresentationFormat>On-screen Show (16:9)</PresentationFormat>
  <Paragraphs>50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Bebas Neue</vt:lpstr>
      <vt:lpstr>Fira Sans Condensed Medium</vt:lpstr>
      <vt:lpstr>Lexend</vt:lpstr>
      <vt:lpstr>Lexend Light</vt:lpstr>
      <vt:lpstr>Hand Drawn Style Healthcare Center by Slidesgo</vt:lpstr>
      <vt:lpstr>PowerPoint Presentation</vt:lpstr>
      <vt:lpstr>Health tracker  HEALTH.AI</vt:lpstr>
      <vt:lpstr>01</vt:lpstr>
      <vt:lpstr>PROBLEM STATEMENT</vt:lpstr>
      <vt:lpstr>PRIMARY  GOLES</vt:lpstr>
      <vt:lpstr>PowerPoint Presentation</vt:lpstr>
      <vt:lpstr>PowerPoint Presentation</vt:lpstr>
      <vt:lpstr>PowerPoint Presentation</vt:lpstr>
      <vt:lpstr>PowerPoint Presentation</vt:lpstr>
      <vt:lpstr>PowerPoint Presentation</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Drawn Style Healthcare Center</dc:title>
  <dc:creator>mylaptop</dc:creator>
  <cp:lastModifiedBy>kandimalladhanush@outlook.com</cp:lastModifiedBy>
  <cp:revision>5</cp:revision>
  <dcterms:modified xsi:type="dcterms:W3CDTF">2023-12-21T08:50:16Z</dcterms:modified>
</cp:coreProperties>
</file>