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6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7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8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9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20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21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7" r:id="rId4"/>
    <p:sldId id="326" r:id="rId5"/>
    <p:sldId id="317" r:id="rId6"/>
    <p:sldId id="291" r:id="rId7"/>
    <p:sldId id="318" r:id="rId8"/>
    <p:sldId id="320" r:id="rId9"/>
    <p:sldId id="319" r:id="rId10"/>
    <p:sldId id="268" r:id="rId11"/>
    <p:sldId id="271" r:id="rId12"/>
    <p:sldId id="305" r:id="rId13"/>
    <p:sldId id="310" r:id="rId14"/>
    <p:sldId id="306" r:id="rId15"/>
    <p:sldId id="307" r:id="rId16"/>
    <p:sldId id="309" r:id="rId17"/>
    <p:sldId id="308" r:id="rId18"/>
    <p:sldId id="324" r:id="rId19"/>
    <p:sldId id="266" r:id="rId20"/>
    <p:sldId id="327" r:id="rId21"/>
    <p:sldId id="329" r:id="rId22"/>
    <p:sldId id="330" r:id="rId23"/>
    <p:sldId id="322" r:id="rId24"/>
    <p:sldId id="343" r:id="rId25"/>
    <p:sldId id="331" r:id="rId26"/>
    <p:sldId id="335" r:id="rId27"/>
    <p:sldId id="344" r:id="rId28"/>
    <p:sldId id="337" r:id="rId29"/>
    <p:sldId id="338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435"/>
    <a:srgbClr val="26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91"/>
    <p:restoredTop sz="93061"/>
  </p:normalViewPr>
  <p:slideViewPr>
    <p:cSldViewPr snapToGrid="0" snapToObjects="1">
      <p:cViewPr>
        <p:scale>
          <a:sx n="75" d="100"/>
          <a:sy n="75" d="100"/>
        </p:scale>
        <p:origin x="85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8:31:28.102"/>
    </inkml:context>
    <inkml:brush xml:id="br0">
      <inkml:brushProperty name="width" value="0.1" units="cm"/>
      <inkml:brushProperty name="height" value="0.1" units="cm"/>
      <inkml:brushProperty name="color" value="#26ADE4"/>
      <inkml:brushProperty name="fitToCurve" value="1"/>
    </inkml:brush>
  </inkml:definitions>
  <inkml:trace contextRef="#ctx0" brushRef="#br0">4426 488 47 0,'-13'-14'23'0,"13"-9"-25"0,0 14 44 15,0-5-42-15,0-6 1 16,0-6 0 0,0-6 0-16,0-8-1 15,0-6 0-15,4 0 2 0,-1-6 0 0,3 9-1 16,1 11 0-16,6 3 0 15,4 6 1-15,6 6-2 16,3 8 0-16,0 6-2 16,0 9 1-16,-3 6 0 15,-3-1 1-15,-3 4 0 16,-1 5 0-16,-9-3 2 16,-7-3 0-16,-10 7 2 15,-3 2 0-15,-7-3 0 16,-3-6 1-16,-3 3-2 15,-1-2 1-15,1-4-6 16,0-5 0-16,3-9-13 16,6 0 0-16,7 3-4 15,4-3 0-15</inkml:trace>
  <inkml:trace contextRef="#ctx0" brushRef="#br0" timeOffset="1">4768 77 57 0,'-13'-6'28'0,"19"6"-40"15,1 0 57-15,3 0-45 16,10-3 0-16,3 0-2 16,6 0 0-16,4-3-1 15,3 6 0-15,4 0-6 16,-4 0 1-16,-3 6-7 15,3-3 1-15</inkml:trace>
  <inkml:trace contextRef="#ctx0" brushRef="#br0" timeOffset="2">4788 353 53 0,'-7'-3'26'0,"30"-3"-39"16,-13 3 50-16,6-2-39 15,4-4 1-15,6 0-2 16,-3 1 0-16,0-1 2 15,0 3 1-15,7-2-8 16,-7-1 1-16,-3-2-6 16,-4 2 1-16</inkml:trace>
  <inkml:trace contextRef="#ctx0" brushRef="#br0" timeOffset="3">4784 77 28 0,'4'0'14'0,"9"2"-4"15,-10 1 17-15,0 0-24 16,1 6 0-16,-1 2 1 15,0 4 1-15,1 5-7 16,-4 3 1-16,0 3 4 16,0 3 1-16,0-1-1 15,-4 1 1-15,4 0-1 16,4 0 1-16,-1-3-1 16,3-3 0-16,1 3-1 15,3-6 1-15,3-3-2 16,10-3 1-16,-3 4-1 0,-1-15 0 15,4 2-1-15,7-2 0 32,-4 0-3-32,1-9 0 15,-8 1-9-15,1-4 0 0,-4-3-4 0,-2 1 0 16</inkml:trace>
  <inkml:trace contextRef="#ctx0" brushRef="#br0" timeOffset="4">5228 503 44 0,'-13'2'22'0,"36"-22"-28"0,-20 15 39 0,4-10-33 15,-1 4 1-15,1-7 0 16,-4-2 0-16,0-6 0 16,1 0 0-16,-1-5 1 15,0-1 0-15,4-2 0 16,-4-1 1-16,0 3-1 16,1 1 1-16,2 8-2 15,1 3 1-15,-1 8-1 16,1 3 0-16,3 6-1 15,3 9 0-15,-3 9-1 16,3 5 1-16,0 6 0 16,3 5 0-16,4 1 0 15,0 0 0-15,0-1 0 16,-1 1 0-16,4-3 0 16,-3-3 0-16,3-9 0 15,3-6 1-15,-3-2 0 16,0-6 1-16,-3-9 0 15,0-5 0-15,-1-7 0 0,-2-5 1 0,-4-5 0 16,0-10 1-16,-10-2-2 16,-3 0 1-16,-3-4-4 15,0-2 0-15,-1 9-6 16,-2 2 0-16,-1 12-12 16,1 3 1-16</inkml:trace>
  <inkml:trace contextRef="#ctx0" brushRef="#br0" timeOffset="5">5967 64 28 0,'3'3'14'0,"0"-6"-6"15,-3 6 15-15,0 3-21 16,0 2 0-16,0 4 1 16,0 6 0-16,0 8-4 15,-3 3 0-15,0 6 3 16,-4 3 0-16,1 0-2 16,-1 0 1-16,-3-6-1 15,4 0 1-15,-1 0-3 16,1-8 0-16,2-7-9 0,4-2 1 0</inkml:trace>
  <inkml:trace contextRef="#ctx0" brushRef="#br0" timeOffset="6">5964 52 39 0,'-20'-12'19'0,"20"-2"-22"0,0 14 29 16,3-6-26-16,4 0 0 15,-4 0 1-15,4 3 0 16,-1 3-1-16,4 0 1 16,0 3 0-16,10 3 1 15,6 6-1-15,3 5 0 16,1 7-1-16,3 2 1 0,-4 3-1 15,-2 6 1-15,-4-3-1 16,-7 3 1-16,-6 0 2 16,-3 0 0-16,-14-2 1 15,-3 5 1-15,-10-3 0 16,-9-3 1-16,-4-3-2 16,3-3 1-16,-2-11-4 15,-1-7 1-15,3-10-6 16,1-1 1-16,2-6-7 15,8-3 0-15,2-2-7 16,14 2 1-16</inkml:trace>
  <inkml:trace contextRef="#ctx0" brushRef="#br0" timeOffset="7">6368 297 48 0,'-17'-3'24'0,"17"9"-32"0,0-6 39 16,7 0-28-16,3 0 0 15,6 0 0-15,4 0 1 16,6 0-6-16,0 0 1 16,7-3 1-16,0 0 0 15,-7 1-4-15,1-4 0 16,-4-3-8-16,-7 3 0 16,-6-3-1-16,-4 3 0 15</inkml:trace>
  <inkml:trace contextRef="#ctx0" brushRef="#br0" timeOffset="8">6414 64 48 0,'-10'0'24'0,"10"9"-32"0,0-7 42 0,0 7-35 16,0 3 1-16,0 5 0 16,-4 7 0-16,-2 2 1 15,-1 0 1-15,1 4-1 16,-4 2 1-16,3 0 0 16,1 0 0-16,2-3 0 15,1-3 0-15,6 4-1 47,4-7 0-47,3 3-1 0,6-8 1 0,4-1-1 0,3-11 1 16,0-3-1-1,3 0 1-15,4-9-4 16,-1 0 1-16,-2 0-4 0,-1-5 1 0,-10 5-10 16,-2-3 1-16</inkml:trace>
  <inkml:trace contextRef="#ctx0" brushRef="#br0" timeOffset="9">6450 70 47 0,'-4'-12'23'0,"14"18"-23"16,-6-6 48-16,2 0-46 15,4-3 0-15,3-3 0 16,13-3 0-16,7 3-3 15,10-2 0-15,0-7 0 16,-1 0 0-16,-2 1-8 16,-1 2 1-16,-9 3-8 15,-4 9 1-15</inkml:trace>
  <inkml:trace contextRef="#ctx0" brushRef="#br0" timeOffset="10">6650 484 42 0,'-3'3'21'0,"9"-3"-14"0,-2-3 32 15,2-3-37-15,1-2 0 0,-1 2 1 16,1-6 0-16,3 0-4 15,3-5 1-15,0-1 2 16,0-5 1-16,4 0-2 16,-1-7 1-16,0 1-1 15,-2 3 0-15,2 0-1 16,0-1 1-16,1 7-1 16,-1 0 1-16,1 5-1 15,-1 3 0-15,1 9-1 16,-1 3 1-16,0 3 0 15,-2 6 0-15,2 6 0 47,0 11 0-47,1-3 0 0,-1 1 0 0,7-1 0 0,3 0 0 0,1 1 0 16,-1 2 0-16,0 0 0 16,1-5 0-16,-4-1-2 15,3-2 1-15,-6-4-5 16,-4-5 1-16,-3-9-11 0,-3-3 1 15,0-6-1-15,-4-2 1 16</inkml:trace>
  <inkml:trace contextRef="#ctx0" brushRef="#br0" timeOffset="11">7304 49 26 0,'0'-9'13'0,"0"12"-6"16,0-3 22-16,0 0-26 16,0 3 1-16,-4 6 2 15,1 3 0-15,-7 2-6 16,7 4 1-16,-4 2 5 16,4 7 1-1,0 2-2-15,0 6 0 0,3-3-1 16,0 3 0-16,0-3-3 15,3 0 1-15,0-3-6 16,-3-5 1-16,-3-1-7 16,6-5 1-16,-3-7-7 15,7-5 0-15</inkml:trace>
  <inkml:trace contextRef="#ctx0" brushRef="#br0" timeOffset="12">7491 32 63 0,'-13'-9'31'0,"0"-3"-43"15,13 12 59-15,6 0-45 16,4-3 0-16,0 0 0 16,13 3 1-16,6 0-3 0,8 0 0 15,2 6 3-15,4-6 0 16,-1 0-1-16,4 3 0 16,-3 0-6-16,3-6 1 15,-3 3-15-15,-7 3 0 16</inkml:trace>
  <inkml:trace contextRef="#ctx0" brushRef="#br0" timeOffset="13">7681 43 37 0,'-6'27'18'0,"6"-22"-14"0,0 1 27 15,0 6-30-15,0 8 0 16,0 7 2-16,-7 5 1 0,4 3-3 16,0-3 0-16,3 3 2 15,-4-3 1-15,4 0-1 16,0-3 0-16,0-2-3 16,0-10 0-16,0 4-7 15,-3-15 0-15,3-4-8 16,0-7 0-16</inkml:trace>
  <inkml:trace contextRef="#ctx0" brushRef="#br0" timeOffset="14">-1 352 37 0,'3'-3'18'0,"-6"-6"-8"0,3 9 19 16,0-8-25-16,0 2 1 15,3-6 2-15,-3 4 1 16,7-9-9-16,-1 2 0 16,1-16 6-16,-4 5 0 15,4-6-2-15,-4 9 0 16,4-20-2-16,-4 11 1 16,4 3-2-16,-1 6 0 15,1 3 0-15,-4 6 0 16,7 11 0-16,-4 3 1 15,4 23-1-15,0-6 0 16,0 26 1-16,0-11 1 0,6 5-1 16,-3-5 1-16,10 3 1 15,-6-9 0-15,12-3 0 16,-9-6 1-16,6-6-1 16,-6-2 0-16,3-12 0 15,-7 3 1-15,1-11-2 16,-4 2 0-16,-3-17 0 15,-4 6 0-15,-6-15-1 16,0 7 1-16,-6-10-4 16,3 9 1-16,-11-2-7 15,5 5 0-15,-5 0-15 16,5 6 1-16</inkml:trace>
  <inkml:trace contextRef="#ctx0" brushRef="#br0" timeOffset="15">597 90 36 0,'6'-9'18'0,"14"-5"-5"15,-13 8 10-15,-1 0-20 16,-3 1 1-16,1-7 2 47,-1 4 1-47,-3-4-7 0,0 3 0 0,-7 4 6 0,1-1 0 0,-7 17-1 0,0-2 0 15,-10 17-2-15,3-6 1 16,-10 20-3-16,7-8 1 16,7 14-1-16,3-6 0 15,13 6-2-15,0-8 1 16,13-6 0-16,0-7 1 16,13-4 1-1,-6-7 0-15,6-3 0 16,-3-2 0-16,7-18 1 15,-7 4 0-15,10-18 0 0,-10 3 0 16,-4-12 0-16,-2 6 0 16,-7-11-1-16,-4 8 0 15,-12-17-2-15,2 14 1 16,-12-8-4-16,3 8 0 16,-10 3-8-16,3 6 1 15,-6 6-12-15,9 3 0 0</inkml:trace>
  <inkml:trace contextRef="#ctx0" brushRef="#br0" timeOffset="16">896 329 35 0,'0'6'17'0,"3"-9"-7"0,-3 3 13 0,0 0-21 15,3-6 1-15,-3-3 0 16,7-2 0-16,-1-6-4 16,4-4 0-16,-3-7 2 15,-1-1 1-15,-2-6-1 16,-1 4 1-16,0-1-2 16,0 0 1-16,4 6-1 15,0 1 1-15,-1 7-2 16,1 4 1-16,-1 5-1 15,4 9 0-15,3 15-1 16,0 8 1-16,4 5 2 16,6 4 0-16,-3 6 0 15,-1-4 1-15,1-2-1 0,3-1 1 16,0-2 0-16,0-6 0 16,0-3-2-16,0-2 1 15,-3-7-5-15,-1-2 1 16,-5-6-6-16,-1-3 1 15,-3-3-6-15,-4-3 0 16</inkml:trace>
  <inkml:trace contextRef="#ctx0" brushRef="#br0" timeOffset="17">1310-56 23 0,'0'-3'11'0,"0"12"-5"16,0-9 14-16,0 11-16 16,-4 4 1-16,1 11 3 15,3 8 1-15,-3 7-10 16,-1-1 0-16,4 0 7 15,0 3 0-15,0-2-5 16,4-4 0-16,-1-2-9 0,0-7 1 16,4 1-6-16,-4-14 1 15</inkml:trace>
  <inkml:trace contextRef="#ctx0" brushRef="#br0" timeOffset="18">1618 183 40 0,'4'-3'20'0,"12"12"-19"0,-9-12 35 0,-1 6-34 0,4-3 1 0,0-6-1 0,3 3 1 16,3 0-5-16,4 0 1 16,0 3-2-16,-1-5 1 15,-2 5-11-15,-1 0 0 16</inkml:trace>
  <inkml:trace contextRef="#ctx0" brushRef="#br0" timeOffset="19">2190 62 30 0,'3'-8'15'0,"0"5"-9"0,-3 3 16 0,4 0-20 16,-1 3 0-16,-3-3 2 15,3 8 0 1,0 7-5-16,-3 2 1 16,0 12 4-16,0 2 0 15,0-2-1-15,-3 3 1 0,3-6-2 16,0 0 0-16,0-1-2 15,0-2 0-15,0-5-8 16,0-1 0-16,-3-3-6 16,3-2 1-16</inkml:trace>
  <inkml:trace contextRef="#ctx0" brushRef="#br0" timeOffset="20">1993 56 42 0,'-20'3'21'0,"13"-3"-22"16,7 0 37-16,4-5-35 0,-4 5 1 16,13 0 0-16,-3 0 0 15,6 5-3-15,10-5 1 16,1 3 1-16,5-6 0 15,-2 0-1-15,3-2 1 16,3 5-2-16,0-6 0 16,0 6-4-16,-3-3 1 15,-7 3-9-15,-3 0 0 0</inkml:trace>
  <inkml:trace contextRef="#ctx0" brushRef="#br0" timeOffset="21">1983 410 46 0,'-10'9'23'0,"40"0"-27"0,-21-9 36 15,5 0-30-15,2 0 0 16,4 0 0-16,6 3 1 15,-3-3-3-15,3 2 0 16,0-2 2-16,7 0 1 16,0 3-2-16,3-3 0 15,0 0 0-15,-3 3 0 0,3-3-1 16,-3-3 0-16,3 0 0 16,0 1 1-16,-6-1-1 15,-4-3 1-15,-3 3-1 16,-6-3 1-1,-1 1 0-15,-3-1 1 16,-6 0-1-16,-1-3 1 16,-2 1-1-16,-1-4 0 0,0-2 0 15,-3 0 0 1,0-4-1-16,0-2 1 0,0-6-1 16,0-3 0-16,4 3 0 15,-1-2 0-15,-3 8 0 16,3-3 0-16,4 8-1 0,-1 4 1 15,-2-1-2-15,2 9 1 16,4 12-1-16,-3 5 0 16,2 9 0-16,1 3 0 15,0 3 1-15,3 3 0 16,0-4 0-16,4 4 1 16,3-6 0-16,3 0 0 15,0-6 0-15,0-3 0 16,-4-5 0-16,4-6 0 15,0-4 1-15,-3-7 0 0,0-4 0 16,-4-8 1-16,0-6 0 16,-6-9 1-16,-3-8-1 15,-14 0 1-15,-3-4-2 16,-3-2 0-16,0 6-3 16,-3 5 0-16,-1 7-8 15,4 5 1-15,0 14-8 16,3 9 1-16</inkml:trace>
  <inkml:trace contextRef="#ctx0" brushRef="#br0" timeOffset="22">3264 62 41 0,'-17'6'20'0,"14"-15"-27"0,3 9 31 15,3 3-25-15,1 3 1 16,-1 5 0-16,3 7 0 0,-2 5 1 16,-1 8 0-16,-3 1 0 15,3 5 0-15,-3-2 0 32,4 0 1-32,-1-4-1 15,0-2 0-15,0-6-2 0,1-3 1 0,-1-8-6 47,0-1 1-47,1-5-6 0,-1-9 1 0</inkml:trace>
  <inkml:trace contextRef="#ctx0" brushRef="#br0" timeOffset="23">3234-27 49 0,'-23'6'24'0,"23"-3"-31"0,0-3 46 0,0 0-41 16,7 2 0-16,3 4-1 16,3 3 1-16,6 5 3 15,8 4 0 1,32 19-3 0,-3 0 1-16,-4-2 0 15,1-3 0-15,-10 2 1 16,-7-5 1-16,-10-3 2 15,-10 0 0-15,-9-3 2 16,-14 0 1-16,-9 0 0 16,-14-3 1-16,-9-3-2 15,-7-2 1-15,-7 5-5 16,7-9 0-16,7 1-7 16,3-6 1-16,3-6-13 0,13 2 0 15</inkml:trace>
  <inkml:trace contextRef="#ctx0" brushRef="#br0" timeOffset="24">3812 77 42 0,'-6'8'21'0,"16"4"-23"16,-4-7 25-16,-3 7-23 15,1 2 0-15,-1 7 1 16,-3 4 1-16,0 4-2 16,0-3 1-16,0 3 2 15,-3 3 0-15,3-4 0 0,0-2 0 0,3-3 0 16,7 0 0-16,3-8 0 16,3-1 0-16,4-2-2 15,10-7 1-15,6-2-2 16,0-3 1-16,3-3-4 15,-3-2 1-15,-3-4-8 16,-3 0 1-16,-4-2-6 16,-9-1 0-16</inkml:trace>
  <inkml:trace contextRef="#ctx0" brushRef="#br0" timeOffset="25">3819 324 52 0,'-10'3'26'0,"20"-6"-43"16,0 0 49-16,3-3-32 0,3 1 0 16,4-1 0-16,0 3 0 15,-1 0-1-15,-2 0 1 16,6-2-3-1,-7 2 0-15,-3-6-9 16,-3 3 1-16</inkml:trace>
  <inkml:trace contextRef="#ctx0" brushRef="#br0" timeOffset="26">3766 71 56 0,'-19'6'28'0,"28"2"-37"16,1-14 51-16,7 4-42 16,9-4 0-16,4 3-3 15,9-6 1-15,10 1-1 16,7 2 1-16,-3 0-10 16,-4 0 1-16,-3 4-4 15,-7-4 1-15</inkml:trace>
  <inkml:trace contextRef="#ctx0" brushRef="#br0" timeOffset="27">2935 785 39 0,'-6'-9'19'16,"-1"-23"-10"-16,4 23 15 0,-4 1-20 15,1 5 0-15,-7 3 2 16,-4 3 0-16,-6 11-8 0,-3 9 0 16,0 7 5-16,-1 5 1 0,1 9-3 15,3-4 0-15,0 4 0 16,7 0 0-16,6-3 0 15,0-9 0-15,10-3 0 16,3-11 0-16,7-4 0 47,0-5 0-47,6-9-1 0,1-9 1 0,3-2-1 0,3-4 0 0,0 0-1 16,3-2 1-16,-6 5-1 15,-1 6 0-15,1 6 0 16,0 9 0-16,-1 6 0 15,4 8 1-15,0 3-1 16,-3-2 1-16,0 2 0 16,6 0 0-16,-10-2-5 15,4-7 1-15,-3-8-10 16,-4-3 0-16</inkml:trace>
  <inkml:trace contextRef="#ctx0" brushRef="#br0" timeOffset="28">2876 989 53 0,'-23'-6'26'0,"30"1"-32"0,-1 2 41 16,4-3-36-16,3 0 1 15,7-3 0-15,3 1 0 0,7-1 0 16,-1 3 0-16,7 0-2 15,0 0 0-15,-3 0-4 16,-3 1 1-16,-1-1-9 16,4 3 1-16</inkml:trace>
  <inkml:trace contextRef="#ctx0" brushRef="#br0" timeOffset="29">3297 1293 38 0,'0'0'19'0,"0"-12"-19"0,0 6 28 16,0-5-26-16,0-4 0 15,0-5 3-15,0-7 0 16,0-2-6-16,3-12 1 15,0-2 3 1,4-4 0-16,-1-6-1 16,4 7 1-16,3-1-2 15,4 6 0-15,-1 6-1 0,1 6 1 16,-1 8-2-16,0 7 1 16,4 2-1-16,-3 9 1 0,2 6-1 15,-6 9 1-15,-3-1-1 16,-6 1 1-16,-8 3 0 15,-2 2 1-15,-1 4 1 16,-6-1 0-16,-3 1 1 16,-1-1 0-16,-3 3 0 15,4-2 0-15,0-4-1 16,2 1 0-16,5-1-1 16,2-2 1-16,4 2-2 15,-1 1 1-15,8-1 0 16,2-2 0-16,4 0-1 15,3-1 1-15,4 1 0 16,9-1 1-16,7 7-3 16,3-7 0-16,0 1-3 15,0 0 1-15,-3 2-4 63,-3-8 1-63,-1 3-6 0,-3-4 1 0,1-5-5 0,-1 3 0 0</inkml:trace>
  <inkml:trace contextRef="#ctx0" brushRef="#br0" timeOffset="30">4085 881 41 0,'-20'-11'20'0,"14"2"-14"0,2 6 34 15,-6 3-38-15,1 0 1 16,-5 3 0-16,-2 3 1 16,0 2-5-16,-7 7 0 15,0 8 2-15,0-5 1 16,-4 23-2-16,8-9 1 15,-4 20-1-15,6-11 0 16,7-3 0-16,4 0 1 0,9-6 0 16,7-8 0-16,6-7-1 15,7-8 1-15,0-3 0 16,14-9 0-16,2-9-1 16,0-5 0-16,-3-10 0 15,1-2 1-15,-5-3-1 16,-5-6 1-16,-8-3-1 0,-9 0 1 0,-10 6-1 15,-6 0 1-15,-7 6-1 16,-10 6 0-16,-7 2-2 16,0 4 0-16,1 5-8 15,3 3 0-15,3 9-7 16,0 3 1-16</inkml:trace>
  <inkml:trace contextRef="#ctx0" brushRef="#br0" timeOffset="31">4315 954 40 0,'-7'12'20'0,"14"-3"-19"0,-7-3 30 15,0-1-29-15,0 7 1 16,0 8 1-16,0 7 1 16,0-1-6-16,3 0 1 15,0 4 3-15,4-4 1 16,0 3-2-16,2-3 0 0,1-5 1 15,3-7 0-15,4 1-1 16,6-6 1-16,-4-9-1 16,8-6 0-16,2-9 0 15,-2-5 0-15,-4-4 0 16,0-8 0-16,-4 3-1 16,-6-9 1-16,-6-3-1 15,-4-3 1-15,-6 7-2 16,-4 2 0-16,-2 5-5 15,-5 7 0-15,-2 5-11 16,0 4 0-16,-1 11-3 16,1 6 0-16</inkml:trace>
  <inkml:trace contextRef="#ctx0" brushRef="#br0" timeOffset="32">4748 1369 43 0,'-9'9'21'0,"12"-9"-25"0,0-6 38 16,0-3-32-16,1 0 0 16,2-2 3-16,1-10 0 0,-4-11-5 15,0 0 0-15,-3-6 4 16,0-9 0-16,0 1 0 16,0-1 0-16,4 0-2 15,2-3 1-15,4 10-2 16,3 5 0-16,4 2-1 15,2 4 1-15,1 12-3 16,0 5 1-16,-1 9-1 16,-2 0 1-16,-1 3-1 15,-3 6 1-15,1 6-1 16,-1 2 0-16,-3 4 1 16,-4-1 1-16,1 1 1 15,-4 2 0-15,-3 4 0 16,-3 2 1-16,-4 3 2 15,1-3 1-15,-11 4 0 16,-6-4 0-16,0-3 0 0,3-2 0 16,-12-7-7-16,-1-5 0 15,0-3-17-15,-3-6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00.xml><?xml version="1.0" encoding="utf-8"?>
<inkml:ink xmlns:inkml="http://www.w3.org/2003/InkML">
  <inkml:definitions/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9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1083 5624 34 0,'-4'4'17'0,"8"-4"-13"0,-4 0 18 15,0 0-20-15,0 0 0 16,0 0 2-16,-4 4 0 15,-5 4-3-15,-4-4 0 32,1 0 4-32,-7 0 0 0,-2-4 0 0,-10 0 0 0,0 0-1 15,1 0 1-15,-5 0-1 16,-5 0 0-16,-4 0-2 16,1 0 0-16,0 0 0 15,-1 0 1-15,4 0-1 16,1-4 1-16,-1 0-2 15,1 0 0-15,3-4 0 16,11 8 1-16,2 0-2 16,6 0 0-16,4 8-1 15,5-8 1-15,-2 4 0 16,2 0 0-16,3 0 0 16,1 0 0-16,0 0 0 15,-1-4 0-15,1 3 0 16,4-3 0-16,-4 4 0 15,4-4 0-15,0 0 0 16,0 0 0-16,0-7 0 0,0-1 0 16,0-4 0-16,4-8 1 15,0 2-1-15,-4-6 0 16,0-7 0-16,9 0 1 16,0-17-1-16,-1 2 0 15,2-16 0-15,-2 0 0 16,-4-16 0-16,1 4 0 15,-5 4 0-15,0 4 0 16,0-5 0-16,0-2 0 16,4 6-1-16,0 2 1 0,1 2 0 15,3-7 0-15,2 8 0 16,-2-4 0-16,-3 7 0 16,-1 4 0-16,-4 5 0 15,0 11 0-15,0 1 0 16,0 7 0-16,4 3-1 15,0 5 1-15,1 3 0 16,-1 4 0-16,-4 2-1 16,4 2 1-16,2-4 0 15,-6 1 0-15,-6 3 0 16,6 0 0-16,0 0 0 16,-4 5 1-16,0-5-1 15,-1 12 0-15,1 0-1 16,-4 4 1-16,3-4 0 15,1 4 0-15,0 0-1 16,-6 0 1-16,2-4 0 0,3 3 0 16,1 1 0-16,0 0 0 15,4 0-1-15,0 0 0 16,-5 0 1-16,5 0 1 16,-4 0-1-16,0 8 0 15,-6-8 0-15,10 3 0 16,-4 1 0-16,-4 4 0 15,-1 4-1-15,-4 2 0 16,-1 2 1-16,-3 3 0 16,0 1-1-16,-5-5 1 15,4 1 0-15,0 0 1 0,1-10 0 16,4 2 0-16,-1 0-1 16,2-4 0-1,7-4 0 1,1-4 0-16,4 0-1 15,0-8 0-15,4 0-1 16,1-4 1-16,7-2-1 16,2-2 0-16,-5-4 1 15,4 1 0-15,-5-1-1 16,2 1 1-16,3-13 0 16,0 14 1-16,-1-2 0 15,2 4 0-15,-1-3-1 16,4 3 1-16,-3 4 0 15,3-3 0-15,-4 3 0 63,5 4 0-63,-5 8-1 0,4 0 1 0,-3 0 0 0,-1-4 0 0,0 4 0 0,1 8 0 0,-2 0-1 0,1 0 1 16,0-1 1-16,5 5 0 15,-1 0-1-15,2 0 1 16,2 3 0-16,10 5 0 15,-1 2 0-15,5 6 0 16,1 3-5-16,6 1 0 16,8-1-12-16,-2-7 0 15</inkml:trace>
  <inkml:trace contextRef="#ctx0" brushRef="#br0" timeOffset="1">353 5543 39 0,'-13'-4'19'0,"-1"4"-15"0,14 0 19 16,0 0-23-16,0 0 1 16,0 0 1-16,4 4 0 15,6 4-2-15,-2 4 1 16,-3 3 2-16,-1 9 0 0,0 6 1 16,1 9 0-16,3-3-1 15,2 7 1-15,-2 3-1 16,1 19 0-16,-5-2-2 15,0 0 0-15,-4 10-1 16,0-2 0-16,-4 6 0 31,-5 2 1-31,5 2-1 0,-4-8 1 0,2-2 0 16,2-13 1-16,4 1-1 16,0-10 0-16,0-9 0 15,4-1 1-15,-4-8-2 16,6-7 1-16,-2-10 0 15,4-2 0-15,1 0-1 16,-5-4 0-16,5-4 0 16,-5 0 1-16,6 0-1 15,-2-1 0-15,1 1 0 16,-1-4 0-16,1 0 0 16,5 0 0-16,-1 0 0 0,0 0 0 15,5 4-1-15,12 0 1 16,1 4 0-16,8 0 0 15,5 0 0-15,9 0 0 16,8-1 0-16,0 1 0 16,5-4 0-16,-5 0 0 15,-5 0 0-15,-3 0 0 16,-5 0-2-16,0-4 0 16,-8 4-5-16,-14-4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13.xml><?xml version="1.0" encoding="utf-8"?>
<inkml:ink xmlns:inkml="http://www.w3.org/2003/InkML">
  <inkml:definitions/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19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37:34.861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3599 563 31 0,'-4'0'15'0,"17"-8"-10"0,-9 8 15 0,6 0-19 15,7-4 0-15,0 4 2 16,1 0 0-16,16 0-3 16,23 0 1-16,9 0 1 15,8 0 1-15,14-4 0 16,8-3 1-16,13 3-1 15,17 0 1-15,6-4-1 16,-2 0 0-16,-3 0-1 16,-2 8 0-16,-2 0-1 15,-5-4 0-15,-18 0-1 16,-8 0 1-16,-8 4-4 16,-19-3 0-16,-8-1-11 15,-14 0 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37:34.8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29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3"/>
    </inkml:context>
    <inkml:brush xml:id="br0">
      <inkml:brushProperty name="width" value="0.1" units="cm"/>
      <inkml:brushProperty name="height" value="0.1" units="cm"/>
      <inkml:brushProperty name="color" value="#FF7321"/>
      <inkml:brushProperty name="fitToCurve" value="1"/>
    </inkml:brush>
  </inkml:definitions>
  <inkml:trace contextRef="#ctx0" brushRef="#br0">-11 3689 20 0,'0'3'10'0,"0"-6"-5"16,0 3 10-16,0 0-13 16,0 0 0-16,0 3 2 15,0 0 1-15,0-3-6 16,0 3 0-16,0 0 4 15,0 0 0-15,0 0-2 16,3 0 1-16,0-1-1 16,0 1 0-16,1 0-1 15,2-3 1-15,1 0 0 16,-1 0 0-16,8-3 0 16,-5 0 1-16,5 1-1 15,-1-1 0-15,0 0 0 0,0 0 0 16,3 0-1-16,1-3 0 15,-1 3 0-15,1 0 1 16,-1-3-1-16,-3 3 0 16,4-2 0-16,-4-1 1 15,-3 3-1-15,0-3 1 16,-1 3-1-16,1 0 0 16,0 0 0-16,-3 0 1 15,-1 0-1-15,4 3 1 0,-3-3-1 16,2 3 0-16,1-2 0 15,0-1 0-15,2 0 0 16,-2 0 0-16,0 0 0 16,3 3 1-16,-3-3-1 15,0 0 1-15,3 0-1 16,-3 0 0-16,3 0 0 16,-3 0 1-16,3 0-1 15,-3 1 0-15,0 2 0 16,0-3 0-16,-1 3 0 15,1-3 0-15,7 0 0 16,-4 3 0-16,0-3 0 16,0 3 0-16,0-3 0 15,0-3 0-15,1 3 0 16,2 0 0-16,-3 3 0 16,0-6 0-16,0 1 0 15,4 5 0-15,-7-6 0 16,-1 6 1-16,1-6-1 0,3 0 0 15,1 3 0-15,-1-3 0 16,-3 3 0-16,-1-2 0 16,1-1 0-16,0 0 0 15,0 0 0-15,0 0 0 16,0 3 0-16,0-3 1 16,-1 1-1-16,1 2 0 15,0-3 0-15,-3 0 0 16,-1 0 0-16,4 3 0 0,0-6 0 15,-3 7 0-15,-1-4 0 32,1 3 0-32,-1 0 0 0,4-3 0 0,0 3 0 15,0 0 0-15,-4-3 0 16,4 3 0-16,-3-2 0 16,-1-1 0-16,4 0 0 15,-3 0 0-15,-1 0 0 16,4 0 0-16,-3 1 0 15,-1-1 0-15,4 0 0 16,-1 0 0-16,4 0 0 16,0-3 0-16,0 1 0 15,1 2 1-15,-1-3-1 16,-3 3 0-16,3-3 0 16,3 1 1-16,-3-1-1 15,4 0 0-15,-1 3 0 16,-3-2 1-16,4-1-1 15,-4 0 0-15,0 0 0 0,0 1 0 16,0-1 0-16,0-3 0 16,1 3 0-16,-1-2 0 15,0 2 0-15,0-6 1 16,0 7-1-16,0-1 1 16,0 0 0-16,1 0 0 15,-1 1 0-15,-3-1 0 16,3 0-1-16,0 0 0 0,-3 3 0 15,-1 1 0-15,1-1 0 16,0 0 0-16,0-3-1 16,0 3 0-16,0-5 1 15,0 5 1-15,-1 0-1 16,1 3 1-16,7-3-2 16,-4-3 1-16,0 4 0 15,0-4 0-15,4 3 0 16,-1-3 1-16,0 1-1 15,-2-1 0-15,-1-3 1 16,0 0 0-16,0 4 0 16,0-4 0-16,-1 0-1 15,1 1 1-15,1-1-1 16,-1 0 1-16,-3 1-1 16,-1-4 1-16,1 0-1 15,0 1 0-15,0 2 0 16,3 0 0-16,-3-5-1 15,3 5 1-15,0 1 0 0,0-1 0 16,0 0 0-16,1 1 0 16,-1 2 0-16,-3-3 1 15,-1 0-1-15,1 4 0 16,0-1 0-16,0-3 0 16,0 1 0-16,0 2 1 15,0-3-2-15,-1-3 1 16,-2 4 0-16,3-1 0 15,-4 3 0-15,1-2 0 0,0 2 0 16,-1 3 0-16,1-9 0 16,3 4 0-16,6-1 0 15,-3 0 0-15,0 4 0 16,0-7 0-16,1 1 0 16,-5-1 0-16,5-3 0 15,-5 7 0-15,5-4 0 16,-8 3 1-16,4-2-1 15,0-1 0-15,0-2 0 16,-1 2 0-16,-2-2 0 16,0-1 1-16,2 3-1 15,1-2 0-15,0-1 0 16,0 4 0-16,-3-1-1 16,-1 1 1-16,1-1 0 15,-1 0 0-15,1 1-1 16,-1-1 1-16,1 1 0 15,0-1 0 32,-1 0 0-47,1 1 0 0,-1-1 0 0,1 1 0 0,-1 2 0 0,1-3 1 0,0 4-1 0,2-4 0 16,1 1 0-16,-3-1 0 16,-1-3-1-16,1 4 1 15,-1-1 0-15,0-2 0 16,1-1 0-16,-1 4 0 15,1-1 0-15,-1 0 1 0,1 1-1 16,0-1 0-16,-1 1 0 16,1-4 0-16,-1 1 0 15,1-1 0-15,3 3 0 16,-4 1 0-16,1 2-1 16,3 1 1-16,-4-1 0 15,7 0 0-15,-6 0 0 16,0-2 0-16,-1-1 0 15,1 1 0-15,-1 2 0 16,4-3 1-16,-3 4-1 16,2-4 0-16,5 3 0 15,-5 4 0-15,5-4 0 16,-5 3 0-16,1-2-1 16,0 2 1-16,-3-9 0 15,-1 7 0-15,1-4 0 16,-1 6 0-16,4 1 0 15,-3-4 0-15,-1 0 0 16,1 0 0-16,0 1 0 0,-1-1 0 16,1 0 0-16,-1-2 0 15,4 2 0-15,-3-2 0 16,3-1 0-16,-1-3 0 16,1 1 0-16,-3 2 0 15,-1-2 0-15,1-1 0 31,3-8 0-31,0 6 0 16,0-1 0-16,3 1 0 0,-3-1 0 16,3 4 0-16,-3-1 0 15,3 1 0-15,-3 2 0 16,-1 1 0-16,1 2 0 16,0 0 0-16,0 0 0 15,0 7 0-15,0-7 0 16,-4 0 0-1,4-2 0 1,0-1 0-16,0 1 0 16,-4 2 0-16,1 3 0 15,-1 0 1-15,1 1-2 16,0-4 1-16,-1 0 0 16,1-2 0-16,-1 5 0 15,1-3 0-15,-1 3 0 16,1-5 0-16,0-1 0 15,-1 4 0-15,1-4 0 0,5 0 0 16,-2-2 0-16,0 2 0 16,-1-2 0-16,1 2 0 15,0 1 0-15,0-4 0 16,0 3 0-16,-4 4 0 16,1-4 0-16,3 3 0 15,0-2 0-15,3 2 0 16,-7 0 0-16,4 1 0 15,0-1 0-15,0 0 0 16,0 1 0-16,-4-1 0 0,4 3 0 16,0 1 0-16,0-1 0 15,0 0 0-15,0-3 0 16,0 1 0-16,-1-1-1 16,1 0 1-16,0 1 0 15,0 2 0-15,0-3 0 16,0-2 0-16,3 2 0 62,0 3 1-62,0-2-1 0,-3 2 0 0,3 0 0 0,3-3 0 0,-2 1 0 0,-1 2 0 0,-3 0 0 16,-1-3 1-16,1 1-1 16,0 2 0-16,0 0 0 15,3 0 0-15,-3-2 0 16,0 2 0-16,3 0 0 15,0-2 0-15,0-1 0 16,-3 3 0-16,3 3 0 0,0-2 1 16,1 2-1-16,-1 0 0 15,0 0 0-15,-3-3 0 16,3 6 0-16,-3-2 0 16,3-1 0-16,0 0 0 15,0 0 0-15,0-3 1 16,-4 3-2-16,1 1 1 15,0 2 0-15,0-3 1 16,-1 0-1-16,1 3 0 16,0-3 0-16,0 0 1 0,0 1-1 15,3 2 1-15,0-3-1 16,0 0 1-16,0 0-1 16,4 0 0-16,-4 0 0 15,0 1 0-15,0 2 0 16,0-3 0-16,1 3 0 15,-1-3 1-15,0 3-1 16,-3 0 1-16,0 0-1 16,-1 0 1-16,1 3-1 15,-3-3 0-15,3 3 0 16,0 0 0-16,-1 0 0 16,1-2 1-16,3-1-1 15,0 3 0-15,1-3 0 16,-1 3 1-16,0 0-1 15,-3 0 0-15,6 0 0 16,4 0 1-16,-4 0-1 0,4 0 1 16,-4 3-1-16,-2 0 1 15,-1-3 0-15,-3 0 0 16,-1 2-1-16,1 1 1 16,0-3 0-16,0 0 0 15,0 0-1-15,0 0 0 16,0 3 0-16,-1 0 1 15,5-3-1-15,-5 3 0 16,1 0 0-16,0 0 0 16,-3 0 0-16,-1 0 0 15,4 3 0-15,-3 0 1 0,2-1-1 16,0 1 0-16,1 3 0 16,-3-3 1-16,3 0-1 15,-4 2 0-15,4 1 0 16,0-3 0-16,0 0 0 15,0-3 0-15,-1 6 0 16,1-4 1-16,0 7-1 16,0-6 0-16,-3 3 0 15,-1-4 1-15,1 7-1 16,3 0 0-16,-4-3 0 16,1 2 1-16,3 1-1 15,-1-3 0-15,1-1 0 16,-3 1 1-16,3 0-1 15,0 3 0-15,-1-1 0 16,1-2 0-16,0 3 0 16,0-3 1-16,0-1-1 0,3 1 0 15,0 0 0-15,0-3 0 16,0 2 0-16,-3 1 1 16,0-3-1-16,0 3 0 15,0 2 0-15,-4-5 0 16,4 0 0-16,-3 3 0 15,3 0 0-15,-4 2 0 16,1-5 0-16,-1 6 0 16,1-3 0-16,-1-4 1 15,1 4-1-15,0 0 0 0,-1 0 0 16,1-1 1-16,-1 4-1 16,1-3 0-16,-1 3-1 15,1-1 1-15,0 1 0 16,-1 0 0-16,1-1 0 15,-1 1 0-15,1 0 0 16,-1-1 0-16,1-2 0 16,0 0 1-16,-1 3-1 15,1-1 0-15,-1 1 0 16,1 2 0-16,-1 1 0 16,1 0 0-16,0-1 0 15,2-2 0-15,-2 0 0 16,3-1 1-16,-4 1-1 15,4 0 0-15,-3-1 0 16,-1 4 0-16,1-6 0 16,0 2 0-16,2 4 0 0,-2 0 1 15,0-7-1-15,-1 7 1 16,4 0-1-16,-4-1 1 16,0-2-1-16,1-1 0 31,3 4 0-31,-1 0 1 15,-2 2-1-15,0-5 0 16,2 2 0-16,-2 1 0 16,3 0 1-16,0-1 0 15,-1 1-1-15,1-1 0 16,0-2 0-16,0 0 0 0,0 2 0 16,0-2 1-16,-4 3-1 15,1-4 0-15,-1 4 0 16,4-3 0-16,-3 2 0 15,-1 1 1-15,1-1-1 16,0 4 0-16,-1 2 0 16,1-5 0-16,-1 0 0 15,1-4 0-15,-1 4 0 16,1-3 1-16,0 2-1 16,-1 1 0-16,1-4 0 15,-1 4 0-15,4-3 0 16,-3 2 0-16,3-2 0 15,-4 3 0-15,4-1 0 16,0 1 0-16,0-4 0 16,3-2 0-16,0 3 0 15,-3 0 0-15,0 2 0 16,0 4 1-16,-1-4-2 0,1 1 1 16,0-1 0-16,0 1 0 15,0 0 0-15,0-1 0 16,0-2 0-16,-1 3 0 15,-2-4 0-15,3 4 0 16,0-1 0-16,-4 4 0 16,4-3 0-16,0 2 1 15,0 1-1-15,0-4 0 16,-4 4 0-16,4 2 0 0,3-5 0 16,-3-1 0-16,0-2 0 15,0 3 0-15,0-4 0 16,-1 4 0-16,1-3 0 15,7-1 0-15,-11 4 0 16,4-1 0-16,0 4 0 16,0-1 0-16,-4-5 0 15,1 0 0-15,-1-1 0 16,0 1 0-16,1 0 0 16,-4-1 0-16,0 4-1 15,4 0 1-15,-1-1 0 16,1 1 1-16,-4-1-1 15,4 1 0-15,-1 0 0 16,-2-1 0-16,-1 4 0 16,0-4 0-16,4 4 0 15,-1-1 0-15,1 4 0 16,0-4 0-16,-1-2 0 16,1 2 0-16,3 1 0 0,-4 2 0 15,7 1 0-15,-3-4 0 16,0-2 0-16,0 0 0 15,0-1 0-15,-1 1 1 16,1-1-1-16,0 1 1 16,0 0-1-16,0-1 1 15,0-5-1-15,0 0 1 16,-1 2-1-16,1 1 1 16,-3 3-1-16,-1-1 0 0,-2 1 0 15,6-1 0-15,-4 1 0 16,1 0 0-16,-1 5 0 15,1-5 0-15,3-1 0 16,0-2 0-16,-4 3 0 16,1-1 1-16,3 4-1 15,-4 2 0-15,4-2 0 16,-3-1 0-16,2-2 0 16,1-1 1-16,0-2-1 15,0 6 0-15,0-4 0 16,3-2 1-16,-3-1-1 15,0 4 0-15,0-3 0 16,-1 2 1-16,1-2-1 16,3 0 0-16,-3-4 0 15,0 1 0-15,0 0 0 16,0 6 0-16,0-7 0 16,-1 4 0-16,1 0 0 0,0-1 1 15,0-2-1-15,0-3 0 16,3 3 0-16,0-3 0 15,-3 2 0-15,6-2 0 16,-2 3 0-16,-1 0 0 16,-1-1 0-16,1 1 0 15,0 0 0-15,4 0 0 16,-4 2 0-16,0-2 0 16,0 3 0-16,0 0 0 0,0-1 0 15,0 1 0-15,1 0 0 16,-1-4 1-16,-3 1-1 15,9 0 0-15,-2 5 0 16,-7-5 0-16,6 3 0 16,-3-3 0-16,-3-1 0 15,0 1 0 1,3 12 0 0,0-4 0-16,0 1 0 15,0-7 0-15,-3 7 0 16,7-4 0-16,-4 1 0 15,-3-6 0-15,-4 2 0 16,4 1 0-16,3-3 0 16,-3 0 0-16,0-4 0 15,0 4 1-15,0-3-1 16,-1 3 0-16,1-3 0 16,0-3 0-16,0 2 0 15,0 1 0-15,6 0 0 0,-6 0 1 16,3 3-1-16,0-3 0 15,-3-1 0-15,0 1 0 16,0 3 0-16,0 0 0 16,0-3-1-16,0-4 1 15,-1 1 0-15,1 3 0 16,0 0 0-16,-3-3 0 16,9 3 0-16,0-3 0 15,-2 3 0-15,-5-1 0 0,0 1 0 16,8 0 1-16,-4 0-1 15,0 0 0-15,0 0 0 16,0 2 1-16,0-2-2 16,-3 0 1-16,10 0 0 15,-7 0 0-15,0 0 0 16,-3-1 0-16,7 1 0 16,-8-3 0-16,8 3 0 15,-4 0 1-15,7 0-1 16,-4 0 0-16,1-1 0 15,-1-2 1-15,0 3-1 16,1-3 0-16,-1 0 0 16,1 0 1-16,-4 0-1 15,3 3 0-15,-3-3 0 16,0 0 0-16,1-1 0 16,-5 1 0-16,5 0 0 15,-5-3 1-15,1 6-2 16,3-6 1-16,-3 0 0 0,3 3 0 15,1 0 0-15,-5-3 0 16,11 3 0-16,-3 0 0 16,-1 3 0-16,-3-1 0 15,4-2 0-15,-1 0 0 16,-3-3 0-16,4 6 0 16,-4-6 0-16,0 0 1 15,-3 0-1-15,-1 0 0 0,4 0 0 16,-4 0 0-16,5 0 0 15,-1 3 1-15,0 0-1 16,0-3 0-16,3 3 0 16,-2 0 0-16,5 0 0 15,-2-3 1-15,-1 3-1 16,1-6 1-16,-4 3-1 16,6 0 1-16,-2 3-1 15,-7-3 1-15,6-3-1 16,-6 3 0-16,0 3 0 15,0 0 0-15,-4-3 0 16,-2 0 1-16,5-3-1 16,1 3 0-16,-3 3-1 15,-4-3 1-15,10 0-2 16,-6 2 0-16,-4-2-4 16,0 0 0-16,-3 0-8 15,0 3 0-15,-13 0-7 16,-10 3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5328 25 0,'7'0'12'0,"-1"3"-7"0,-6-3 12 16,0 0-15-16,0 0 1 47,4 0 1-47,-1 0 0 0,4 0-5 0,-1 0 0 0,1 0 4 0,-1 0 0 0,1 0-1 15,-1 0 0-15,1 0-1 16,3 3 1-16,0 0 0 15,3 0 0-15,-3 0-1 16,0 0 1-16,-1 3 0 16,5-6 0-16,-5 0-1 15,5 3 0-15,-1 0 0 16,0 0 1-16,0-1-1 16,0 1 0-16,0 0 0 15,0 0 1-15,1 0-1 16,2-3 1-16,-3 0-1 15,0 3 1-15,0-3-1 16,-3-3 0-16,3 3 0 16,1-3 1-16,-1 3-2 15,0-3 1-15,3 3 0 16,-3 0 0-16,4 0 0 16,-1 0 0-16,1 0 0 15,-1 0 0-15,0 0-1 0,1 3 1 16,-1-9-1-16,-3 1 1 15,4 7-1-15,-1-2 1 16,4 3-1-16,-4-3 0 16,-2-3 0-16,2 6 0 15,0-3 0-15,4 0 0 16,-3 3 0-16,-1-3 0 16,4 0 0-16,-1 0 0 15,-2 0 0-15,-1-3 0 0,1 3 0 16,-4-3 0-16,0 3 0 15,0 0 0-15,0-2 0 16,0 2 1-16,0 0-1 16,1-3 0-16,2 0 0 15,0 0 0-15,1 3 0 16,-1-3 0-16,1 0 0 16,-1 3 1-16,1 0-1 15,-1 0 1-15,0 0-1 16,-2 0 0-16,2-3 0 15,0 0 1-15,4 0-1 16,-3 0 1-16,2 0-1 16,1 0 0-16,0 3 0 15,-1-2 0-15,4-1 0 16,-3 0 0-16,3-6 0 16,-3 3 0-16,-4 0 0 15,1 0 1-15,-1 1-1 0,0-1 0 16,1 0 0-16,-1-3 1 15,1 3-1-15,-4 0 0 16,3 1 0-16,1-1 1 16,-1 0-1-16,1 0 0 15,-1 0 0-15,-3 0 0 16,0 1 0-16,0-1 1 16,0 0-1-16,-3 0 0 15,0 0 0-15,0 0 1 0,0 1-1 16,3-1 0-16,-3 3 0 15,6 0 0-15,1 0 0 16,-1-6 1-16,4 3-1 16,-7 0 1-16,3-5-1 15,1 2 0-15,-4 3 1 16,0 0 0-16,0-2 0 16,0 2 0-16,1 0-1 15,-1 0 1-15,0-3 0 16,0 4 0-16,-3-4-1 15,0 3 0-15,0-3 0 16,-1 3 1-16,-2-2-1 16,0-1 0-16,-1 0 0 15,1 0 1-15,-1 3-1 16,1 1 0-16,-1-1 0 31,1-3 1-31,3 3-1 0,-4 0 1 0,4 0-1 16,0-2 1-16,-3 2-1 0,-1-3 1 15,4 3-1-15,0-2 0 16,-4 2 0-16,1-3 0 16,0 0 0-16,-1 3 1 15,1-2-1-15,-1-4 0 16,1 6 0-16,-1-3 1 16,1 3-1-16,0-2 0 15,-1 2 0-15,1 0 1 16,3 0-1-16,-4 0 0 15,1 1 0-15,-1-1 1 0,1 0-1 16,-1-3 0-16,1 3 0 16,0-3 1-16,-1 1-1 15,7-1 0-15,-3-3 0 16,0 4 0-16,0-1 0 16,0 0 1-16,-4 0-1 15,4 0 0-15,0 1 0 16,3-1 1-16,-6 0-1 15,3 0 0-15,-1 1-1 16,1-1 1-16,0-6 0 16,0 9 1-16,0-5-1 15,-4 5 0-15,4-9 0 16,-3 10 0-16,3-4 0 16,-1-3 0-16,-2 0 0 15,0 1 0-15,-1-4 0 16,1 6 1-16,-1-5-1 15,-2 2 0-15,-1 3 0 0,0-5 0 16,0 5 0-16,1-3 0 16,-1 1 0-16,0-1 0 15,4 3 0-15,-4-2 0 16,4-4 0-16,-4-3 0 16,0 4 0-16,1 2 0 15,-1 0 0-15,0 1 0 16,0 2 0-16,1 0 0 15,-1-2 0-15,4-1 0 0,-1 0 0 16,1 1 0-16,-1-1 0 16,-2 0 0-16,2 1 0 15,1-1 0-15,-1 0 0 16,1-5 0-16,-1 2 0 16,-2 3 1-16,2 1-1 15,1-4 0-15,-1 3-1 16,1 1 1-16,0-4 0 15,-1 3 0-15,1-2 0 16,-1-1 0-16,1 1 0 16,-1-1 0-16,1 0 0 15,0 4 0-15,-1-4 0 16,1 4 0-16,-1-1 0 16,-2-3 0-16,5 4 0 15,-5-7 0-15,-1 12 0 16,4-11 1-16,-1 5-2 15,-3 3 1-15,4-2 0 0,-4-1 1 16,4-3-1-16,-1 1 0 16,-2 2 0-16,-1 3 0 15,7-2-1-15,-4-1 1 16,1 0 0-16,-1 1 0 16,1-1 0-16,-4 0 0 15,4 1 0-15,-1-1 0 16,-2-3 0-16,-1 4 0 15,0-4 0-15,4 0 1 0,-4 4-1 16,0 2 0-16,4-3 0 16,-4 1 0-16,1-4 0 15,-1 0 0-15,0 4-1 16,0-1 1-16,1-3 0 62,-1 1 0-62,0-1 0 0,4 4 1 0,-4-4-2 0,0 0 1 0,-3 1 0 0,4-1 0 0,-4-5 0 16,3 2 0-16,4-2 0 16,-4 2 0-16,0-5 0 15,7 2 0-15,-3 4 0 16,-4-1 0-16,3 4 0 16,4-1 0-16,-3-2 0 15,-1-1 0-15,-2 4 0 16,-1-1 0-16,4 0 0 15,-4-2 0-15,0 2 0 0,0 1 0 16,1-4 0-16,-1 1 0 16,4-1 0-16,-4 4 0 15,0-4 0-15,4 1 0 16,-4-1 0-16,4 3 1 16,-1-2-1-16,-3-1 0 15,1 1 0-15,-1-4 0 16,4 7-1-16,-4-4 1 15,0-2 0-15,0 5 1 16,1 1-1-16,-1-7 0 0,0 4 0 16,1 2 0-16,-1 1 0 15,0-1 0-15,0 0-1 16,4 1 1-16,-4-1 0 16,1 1 1-16,2-4-2 15,1 3 1-15,-1 1 0 16,1-4 0-16,-1 4 0 15,1 2 1-15,0-3-1 16,-1-2 0-16,1 2-1 16,-1-2 1-16,1-4 0 15,-1 7 0-15,1-4 0 16,-4 7 1-16,4-4-1 16,-4-5 0-16,0 8 0 15,1 0 0-15,-1-2 0 16,0-1 0-16,0 3 0 15,1-5 0-15,-1 2 0 16,0-2 0-16,1-4 0 0,-1 4 0 16,0 2 0-16,0 1 1 15,1 2-1-15,-1-3 0 16,0 1 0-16,1-1 0 16,-1 0 0-16,0 1 0 15,0 2 0-15,1-2 0 16,-1-1 0-16,4 0 1 15,-4 1-1-15,0 2 0 16,0 3 0-16,4-5 1 0,3-1-1 16,-7 3 1-16,7-5-1 15,0 2 0-15,0-2 0 16,-4 2 0-16,7-5-1 16,-6 5 1-16,3-2 0 15,-4-1 1-15,1 4-1 16,-4-1 1-16,1 0-1 15,-1 1 1-15,0-1-1 16,-3 1 1-16,7 2-1 16,-7-3 1-16,0 1-1 15,3-4 0-15,-3 4 0 16,3 2 0-16,-3 0 0 16,4 1 1-16,-1-1-1 15,0-3 0-15,0 1 0 16,1 2 1-16,2 0-1 15,-2 1 0-15,2-1 0 16,-3-3 0-16,4 4 0 0,0-1 0 31,-1-6 0-31,4 7 0 16,-3-1-1-16,-1 0 1 16,1-2 0-16,-1 2 0 15,1 1 0-15,-1-4 0 16,1 3 0-16,-4 1 0 15,4-4 0-15,-4 3 0 16,4-2 0-16,-1-4 0 16,-3 4 0-16,1-1 0 0,-1 3 0 15,0-5 0-15,1 2 0 16,-1 1 0-16,0-1 0 16,0-3 0-16,1 1 0 15,-1-1 0-15,4 4 0 16,-4 2 0-16,3 0 0 15,-2 1 1-15,2-1-1 16,-2 0 0-16,2 1 0 16,-3-1 0-16,1 0 0 15,-1-5 0-15,4 2-1 16,-4 1 1-16,0 2 0 16,4-3 0-16,-4 1 0 15,4 2 0-15,2 0 0 16,-2 1 0-16,0-1 0 15,-1-2 0-15,1-1 0 16,-1 0 0-16,1-2 0 16,-1-1 0-16,1 4 0 0,0-4 0 15,-4 4 0-15,3-1 0 16,-2-3 0-16,-1 4 0 16,0-1 0-16,1-2 0 15,-1 2 0-15,-3 1 0 16,0-1 0-16,3-3 0 15,-3 4 0-15,3 2 0 16,-3-2 0-16,4-1 0 16,-1 3 0-16,0-2 0 15,1-1 0-15,-1 0 0 0,0 1 0 16,0-1 1-16,1 1-1 16,-1-4 0-16,0 6-1 15,1-2 1-15,-1 2 0 16,3 3 1-16,1-2-2 15,0-4 1-15,2 4 0 16,1-1 0-16,0 0 0 16,0 0 0-16,-3 1 0 15,-1-1 0-15,1 3 0 16,-1-2 0-16,-2-1 0 16,2 0 0-16,1 4 0 15,3-1 0-15,-4 0 0 16,1-3 0-16,-4 4 0 15,0-1 0-15,4 0 0 16,-4 0 0-16,0-2-1 16,4 2 1-16,-1-3 0 15,1 3 0-15,0-2 0 0,-1-1 0 16,-3 3 0-16,4 1 0 16,-4-1 0-16,4 0 0 15,-1-3-1-15,-2 4 1 16,-1 2 0-16,0-3 0 15,1 0 0-15,-1 3 0 16,0 1 0-16,0-1 0 16,1 0 0-16,-1 0 0 15,0 0 0-15,1 0 0 0,-1 1 0 16,0-1 0-16,0 0 0 16,1 0 0-16,-1 0 0 15,0 3 0-15,1-3 0 16,-1 4 0-16,0-1 0 15,0 0 0-15,1-3 0 16,-1 3 0-16,4-3 0 16,-4 3 0-16,3 0 0 15,-6 3 0-15,7-6-1 16,-4 3 1-16,1 1 0 62,-4 2 0-62,6-3 0 0,-3-3 0 0,1 3 0 0,-1 0 0 0,7 0 0 0,-7-3 0 0,4 6 0 16,-7 0 0-16,6-3 0 16,-2 3 0-16,2 0 0 15,-3-3 0-15,4 0 0 0,-4 3 0 16,4 0 0-16,-1-2 0 16,-2-1 0-16,-1 0 0 15,0 3 0-15,4 0 0 16,-4 0 0-16,4 0 0 15,-1 0 0-15,1-3 0 16,-1 3 0-16,1 0 0 16,0-3 0-16,-1 0 0 15,1 3 0-15,-1 0 1 16,1-3-1-16,-1 3 0 0,1 0 0 16,0-3 1-16,-1 3-1 15,1 0 0-15,-1 0 0 16,1 0 1-16,-1 0-1 15,1 0 0-15,-1 0 0 16,1 0 0-16,0 3 0 16,-1-3 1-16,4 0-1 15,0 3 0-15,0-3 0 16,0 0 1-16,-1 0-1 16,-2 0 0-16,0 3 0 15,-1-3 1-15,1 3-1 16,-4 0 0-16,4 3 0 15,-4-4 1-15,3 1-1 16,1 3 0-16,-4 0 0 16,4-3 0-16,-1 3 0 15,1-3 1-15,0 3-1 16,-1-4 0-16,1 4 0 0,-4 0 1 16,4-3-1-16,-1 3 0 15,-3 0 0-15,1-3 0 16,-4 3 0-16,0-1 0 15,0 1 0-15,3 0 0 16,0 0 0-16,-3-3 1 16,4 0-1-16,-1 0 0 15,0 0 0-15,-3-1 1 16,3 4-1-16,1 0 0 0,-1 3 0 16,-3-6 1-16,0 3-1 15,0 0 0-15,3-1 0 16,1 1 0-16,-1 3 0 15,0 0 0-15,0-1 0 16,1 1 0-16,-1 0 0 16,0 0 1-16,1 2-1 15,2-2 0-15,1 0 0 16,3 0 0-16,-7-1 0 16,3-2 1-16,-2 3-1 15,2 0 0-15,1 0 0 16,-4-1 0-16,4 1 0 15,-1-3 0-15,1 3 0 16,-1-3 0-16,1-1 0 16,0 4 0-16,-4-3 0 15,0 0 0-15,4 0 0 16,-4-1 0-16,0 1 0 16,0 3 0-16,1 0 0 0,-1 3 1 15,0-4-1-15,1 4 0 16,-1 0 0-16,0-7 0 15,0 4 0-15,1 0 0 16,-1 0 0-16,0 2 0 16,1 1 0-16,-1 3 0 15,3-4 0-15,1 4 0 16,-4 0-1-16,1-1 1 16,2 4 0 30,-3-4 1-46,1 1-1 0,2-1 0 0,-2 1 0 0,-1 0 0 0,0 2 0 0,0 1 1 0,4 2-1 16,-4 1 0-16,4-4-1 16,-4 1 1-16,0-4 0 15,1 4 1-15,-1-1-1 16,4 1 0-16,-1-1 0 16,-3 1 0-16,1-1 0 15,-1 1 1-15,0-1-1 16,4 1 0-16,-1-4 0 15,1-2 1-15,0-3 0 16,-1 0 0-16,1 2-1 16,-4 1 1-16,0 0 0 15,1-1 0-15,-1 4-1 16,0 0 0-16,4-1 0 16,-4 1 0-16,4-4 0 0,-1 4 0 15,1-3 0-15,-1 2 0 16,1-2 0-16,-1 3 0 15,-2-1 0-15,2-2 0 16,1 5-1-16,-1-2 1 16,1 3 0-16,-4-1 0 15,1-5 0-15,2 5 0 16,1-2 0-16,-1-1 1 16,1 1-1-16,-1-3 1 0,-2 2-1 15,2 4 0-15,-2-4 0 16,2 1 0-16,-3 5 0 15,1-5 0-15,-1 0 0 16,-3-1 0-16,3-2 0 16,-3 0 0-16,4-1 0 15,-4 1 0-15,3 0 0 16,0-1 0-16,-3 1 0 16,7 0 0-16,-4-1 0 15,-3 1 0-15,3 0 0 16,0 2 1-16,1-2-1 15,-1 0 0-15,0-4 0 16,-3 1 1-16,4 3-1 16,-1 0 0-16,3 2 0 15,-2-2 1-15,-1-1-1 16,4 1 0-16,-1 0 0 16,1 0 0-16,-1 2 0 0,1 1 0 15,-1-1 0-15,4 1 1 16,0-3-1-16,-3 2 0 15,-1-2 0-15,1 2 0 16,-1-2 0-16,1 3 0 16,0-1 0-16,-1 4 0 15,1-6 0-15,-1 5 1 16,1-2-1-16,-1-1 0 16,-2 1 0-16,2-1 0 0,1 1 0 15,-4 0 0-15,0-1 0 16,4 4 0-16,-4-1 0 15,4 1 1-15,-4-1-1 16,0 1 0-16,1-4 0 16,2 1 0-16,-2 5-1 15,2 4 1-15,-3-4 0 16,1 4 0-16,-1-7 0 16,4 4 1-16,-4-4-1 15,0 3 0-15,0 1 0 16,1-4 1-16,2 1-1 15,1-1 0-15,-1 1 0 16,-2 0 1-16,2-4-1 16,1 7 0-16,-1-7 0 15,1 1 0-15,0-1 0 16,-4 4 0-16,0-4 0 0,0 1 1 31,1 8-1-31,-1-2 0 63,4-4 0-63,-4 4 1 0,3-1-1 0,1-8 1 0,0 5-1 0,-1 1 0 0,-3 2 0 0,4 1 0 15,-4-7 0-15,4 7 0 16,-4-4 0-16,4-2 0 16,-1-3 0-16,1 2 0 15,-1 1 0-15,1-3 0 0,-4 5 0 16,4 1 0-16,-1-4 0 15,1 1 0-15,-1-1 0 16,1 1 1-16,-4-3-1 16,1-1 0-16,2 4 0 15,-3-3 0-15,4-4 0 16,-4 1 0-16,1 3 0 16,-1-1 0-16,0 1 0 15,0 3 0-15,4-4 0 16,-4 1 0-16,1 0 0 15,-1-1 0-15,0 1 0 16,0 0 1-16,1-3-1 16,-4 2 0-16,3 1 0 15,-3-3 0-15,3-1 0 16,-3 1 0-16,0 0 0 16,0 0 0-16,0-1 0 15,4 1 0-15,-1 0 0 0,0-3 1 16,0 3-1-16,1-1 0 15,2 1 0-15,-2 0 0 16,2 3 0-16,-3-4 0 16,4 1 0-16,-4 0 0 15,1 0 0-15,-1 2 0 16,3-2 0-16,-2-3 0 16,2 3 0-16,1-1 0 15,-1 4 0-15,1 0 0 0,0-6 0 16,-1 2 0-16,1 1 0 15,-1 3 0-15,1-3 0 16,-1 2 0-16,-2-2 0 16,-1 3 1-16,0 2-1 15,-3-2 0-15,0 5 0 16,0-5 1-16,0 0-1 16,0-1 1-16,0 1-1 15,0 3 0-15,4-1 0 16,-1 1 0-16,0 5 0 15,0-2 0-15,1-1 0 16,2 1 0-16,1-3 0 16,-1-4 0-16,-2 4 0 15,2-4 0-15,-2 1 0 16,-1 3 0-16,0-1 0 16,0-2 0-16,1 0 0 15,-1-1 1-15,4 1-1 16,-1 3 0-16,-3-4 0 0,1 1 0 15,-1 3 0-15,3 2 1 16,1-2-2-16,0-1 1 16,6-5 0-16,-7 3 0 15,7-1 0-15,-3 4 0 16,0 3 0-16,0-4 0 16,-3 1 0-16,6-1 0 15,0 1 0-15,-3-3 0 16,0-1 0-16,-1 1 0 0,5 0 0 15,-1 2 0-15,-7 1 0 16,1-1 0-16,-1 1 0 16,4 0 0-16,0 2 0 15,-3-5 1-15,-1 0-1 16,4-1 0-16,0 4-1 16,0-4 1-16,0 1 0 15,0 0 0-15,-1 2 0 78,-2-5 1-78,0 0-1 0,-1-3 0 0,1 3 0 0,-1-1 0 0,1 4 0 0,-1-3 0 0,1-1 0 0,0 7 0 0,-1-9-1 16,4 0 1-16,0 5 0 16,-4-2 0-16,1 3 0 15,-1-6 1-15,1 5-1 16,0 1 0-16,-4 6 0 15,7-7 0-15,-4 1 0 0,1 0 0 16,-1 2 0-16,1 1 0 16,0 2 0-16,-4-2 0 15,7 0-1-15,-4-4 1 16,1 1 0-16,-1 0 1 16,1-1-1-16,0 1 0 15,-1 0-1-15,1-1 1 16,-1 1 0-16,1 0 0 0,-4-1 0 15,4 1 0-15,-4 0 0 16,4-4 0-16,-1 1 0 16,1 3 1-16,3-3-1 15,-4-1 0-15,1 1 0 16,3 0 0-16,-1-3 0 16,-2 3 0-16,-4-1 0 15,1 1 0-15,9 3-1 16,-7-4 1-16,4 4 0 15,0-3 1-15,0 0-2 16,3 2 1-16,-3 1 0 16,3-3 0-16,-6 2 0 15,2-2 1-15,1 0-2 16,-3 0 1-16,3-1 0 16,-4 1 1-16,1 0-1 15,3 0 0-15,-4 2 0 16,4-5 0-16,0 3 0 15,-4 0 0-15,1-3 0 0,0-1 0 16,2 7-1-16,-2-6 1 16,3 0 0-16,-4 0 0 15,1 2 0-15,0-2 0 16,2 3 0-16,-2-3 0 16,3 0 0-16,-4 0 0 15,1-1 0-15,3-2 0 16,-4 3 0-16,1 0 1 15,3 0-1-15,-4 0 0 0,4-1 0 16,0 1 0-16,-3-3 0 16,-1 0 0-16,1-3 0 15,-1 0 0-15,-2 3 0 16,6 0 0-16,-4 0 0 16,1 0 0-16,-1 0 0 15,1 0 0-15,-1 0 0 16,-2 2 0-16,6 1-1 15,-10 0 1-15,9 0 0 16,-2 0 1-16,0 0-1 16,-4-3 0-16,3-1 0 15,4 4 0-15,0-3 0 16,3 3 0-16,-3-3 0 16,0 3 0-16,-3-3 0 15,2 0 0-15,4 0 0 16,1 0 0-16,-5-1 0 15,1 1 0-15,0 0 0 0,7 0 0 16,-11 0 0-16,4 0 0 16,0 0 0-16,-7 0 0 15,7 0 0-15,-3 0 0 16,-1 0 0-16,1 0 0 16,-1-1 0-16,1 1 0 15,-4 0 0-15,7 0 0 16,-3 0 0-16,2 0 0 15,1 0 0 48,-3 0 0-63,6 0 0 0,-3 3 0 0,6-3-1 0,1 0 1 0,-4-1 0 0,7 1 0 0,-4 0 0 0,0 0 0 0,1-3 0 16,-1 0 1-16,-3 0-1 15,-3 0 0-15,0 0 0 16,0 3 0-16,3-3 0 15,-6 0 0-15,-1 0 0 16,-3 0 0-16,11 0 0 16,-8 0 0-16,4 3 0 15,-3-3 0-15,-1 0 0 16,-3 0 0-16,7 0 0 16,-3 0 0-16,-1 0 0 15,4 3 0-15,-3-3-1 16,-1 3 1-16,4-3 0 15,0 6 0-15,-3-3 0 16,-1 0 0-16,1-1 0 0,-1 1 1 16,1 0-1-16,3 3 0 15,-7-6 0-15,7-3 0 16,-3 6 0-16,2 0 0 16,1 0 0-16,0 0 0 15,0 0 0-15,-3-3 0 16,2 3 0-16,-2-3 0 15,0 0 0-15,-1 0 0 16,1 0 0-16,3 3 0 0,-1-3-1 16,1 0 1-16,0 0 0 15,0-6 0-15,0 9 0 16,6 3 0-16,-3-4 0 16,0-2 0-16,-3 3 0 15,0 0 1-15,3 0-1 16,-3-3 0-16,-3 3 0 15,3-3 0-15,-1 3 0 16,5 0 0-16,-5-3 0 16,1 3 0-16,0-3 0 15,3 3 0-15,-6 0 0 16,3-3 0-16,0 3 0 16,-1-3 1-16,8 3-2 15,-4 0 1-15,-3-1 0 16,-4-2 0-16,4 0 0 15,7 0 0-15,-4 3 0 16,0-6 0-16,0 1 0 16,0 2 0-16,0 0 0 0,-3 0 0 15,7 0 0-15,-4-6 0 16,-3 0 0-16,-4 6 0 16,4 0-1-16,0-6 1 15,0 6 0-15,3 0 1 16,-3 0-1-16,-7-3 0 15,7 6 0-15,0-3 0 16,0 0 0-16,-1-6 1 16,-2 6-2-16,3-3 1 0,0 6 0 15,0-9 1-15,-1 3-2 16,1 3 1-16,-3 0 0 16,3-3 0-16,0-2 0 15,-1 5 0-15,1 0 0 16,-3-3 0-16,-1 0 0 15,-2 3 0-15,6 0 0 16,-4 3 1-16,4-3-1 16,-3-6 0-16,-1 6 0 15,1 3 0-15,-1-3 0 16,-2-3 0-16,2 3 0 16,-6 0 0-16,0 0 0 15,3 0 0-15,-3 3 0 16,0-3 0-16,0 0 0 15,0 0 1 1,0 3-2 0,0-3 1-16,0 3-1 0,0-3 1 15,0 3-2-15,0-3 1 16,0 2-3-16,0-2 0 16,0 0-6-16,7-5 1 15,-4-1-10-15,4 0 0 16,3 3-6-16,6 0 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5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 1780 17 0,'-3'3'8'0,"6"0"-7"15,-3-3 8-15,0 0-9 16,0 0 1-16,0 0 2 16,0 0 0-16,0 0-3 15,0 0 1-15,0 0 2 16,-3 0 0-16,3 0-1 15,0 0 1-15,0 3-2 16,0-3 1-16,0 0-1 16,0 0 0-16,0 0 0 15,0 0 1-15,3 0-1 16,4-3 1-16,-1 0 0 16,1 0 1-16,-4 0-1 15,4 0 1-15,3 0-2 0,-1 0 0 16,1-2 0-16,3-1 0 15,1 3-1-15,-1 0 1 16,0 0-1-16,0-3 1 16,0 3-1-16,0-3 0 15,4 6 0-15,-1-2 1 16,1-1 0-16,-1 0 0 16,-3-3 0-16,-3 0 0 15,0 3 0-15,3 0 0 0,-3-3-1 16,3 0 1-16,0 1-1 15,0-1 1-15,0 0-1 16,0 0 0-16,1 0 0 16,-1 0 0-16,0-2 0 15,0 2 1-15,0-6-1 16,0 6 0-16,0-2 0 16,1 2 1-16,-1-6-1 15,0 3 0-15,0 1 0 16,0-1 1-16,0 3-1 15,0 0 0-15,4-3 0 16,-1 1 0-16,-3 2 0 16,4-3 0-16,-4 3 0 15,0 0 0-15,4-5 0 16,-4-1 0-16,0 0 0 16,3 1 1-16,1-1-1 15,-8 0 1-15,5 3-1 16,-1-2 0-16,0 5 0 0,-3-3 0 15,0 0 0-15,-4 4 0 16,4-4 0-16,-3 3 1 16,-1 0-1-16,1 0 0 15,-1 1 0-15,1-1 0 16,-1 0 0-16,1-3 0 16,0 3 0-16,-1-3 0 15,1 4 0-15,3-1 0 0,-4-6 0 16,1 6 0-16,3-2 0 15,-1-1 0-15,1 3 0 16,0 0 0-16,0 0 0 16,0-3 0-16,0 4 0 15,0-4 0-15,3 0 0 16,0 3 0-16,-3 0 0 16,0-2 0-16,-1 2 0 15,1 0 0-15,0 3 0 16,0-6 0-16,-3 3 0 15,2-2 0-15,1 2 0 16,3-3 0-16,0-3 0 16,1 4 0-16,2-1-1 15,-3 3 1-15,4 0 0 16,2 0 0-16,-6 1 0 16,4-4 0-16,-1 0 0 15,1 3 1-15,-4 0-1 16,0-2 0-16,0 2 0 0,0 0 0 15,-3-3-1-15,0 0 1 16,3-2 0-16,-3 5 0 47,0-3 0-47,0 0 0 0,0 4 0 0,-1-1 1 0,1-3-1 0,0 0 0 16,0 3 0-16,3-2 0 15,0-1 0-15,0 0 0 16,1 3 0-16,-1-5 0 0,0 8 0 15,0-6 0-15,0 3 0 16,0-3 0-16,-3 1 0 16,3-1 0-16,-3 3 0 15,0 0 0-15,0 3 0 16,0-3 0-16,3 1 0 16,0-1 0-16,0 3 0 15,7-3 0-15,-7 0 0 16,3 0 0-16,1 0 0 15,-4 1 0-15,3-1 0 16,-3 0 0-16,1 0 0 16,-1 0 0-16,-3 0 0 15,-1 1 0-15,1-4 0 16,0 0 0-16,0 0 0 16,0-2 0-16,0 5 0 15,0-3 0-15,-4 0 0 16,4 0 0-16,0 1 0 0,0-1 0 15,-1 3 0-15,1 3 0 16,0-3 0-16,0 0 0 16,3-2 0-16,-3 2 0 15,0 0 0-15,0 0 0 16,0-5 0-16,-1 2 1 16,1 0-1-16,0 0 0 15,0 1 0-15,0-1 1 16,-4-3-1-16,4 0 0 0,-3 1 0 15,3-1 0-15,0 0 0 16,-1 4 0-16,1-1 0 16,0 0 0-16,7 0 0 15,-4 1 1-15,0-1-1 16,0-3 0-16,3 3 0 16,1 1 0-16,-1-4 0 15,1 0 0-15,-1 6 0 16,0-2 0-16,1 2 0 15,-1-3 0-15,-3 0 0 16,1-2 1-16,-1 2-1 16,3 0 0-16,1 0 0 15,-1 1 0-15,0-1 0 16,1 0 0-16,3 0 0 16,-1 1 0-16,-2-1 0 15,-1 3 1-15,1-3-1 16,-1 0 1-16,0 4-1 15,1-1 1-15,-1 0-1 0,1 0 0 16,-4 0-1-16,0 0 1 16,3 1-1-16,1-1 1 15,2 3 0-15,1-3 1 16,0 0-1-16,3 0 0 16,-3 3 0-16,-1-2 1 15,-2-4-1-15,-1 3 1 16,1 0-1-16,-1 0 0 15,0 3 0-15,1 0 0 0,-4 0 0 16,3 3 0-16,1-2 0 16,-1-1 1-16,1 0-1 15,-1 0 0-15,1 3 0 16,-1-3 1-16,0-3-1 16,1 0 0-16,-1 3 0 15,4 3 0-15,-4-6 0 16,1 1 0-16,-4-1 0 15,3 6 0-15,1-3 0 16,2 0 1-16,1-3-1 63,0 3 1-63,0-3 0 0,-1 3 0 0,1-2-1 0,0 5 1 0,-1-3-1 0,-2-3 0 0,-1 3 0 15,-3 0 1-15,1-3-1 16,-1 3 1-16,3 0-1 15,-3 3 1-15,4-3-1 16,-1 0 1-16,0 1-1 0,1-4 1 16,-1 3-1-16,1 0 1 15,-4 0-1-15,7 0 0 16,-7 0 0-16,0 0 0 16,0 3 0-16,0 0 0 15,0-3 0-15,0 3 0 16,1-3 0-16,2 3 1 15,0-3-1-15,1 1 0 16,3-4 0 0,-1 6 1-16,4 0-1 15,-3-3 1-15,0 3-1 16,-1 0 1-16,-2-3-1 16,-1 3 1-16,-3-3-1 15,0 3 1-15,1-3-1 16,-1 3 0-16,0-3 0 15,0 0 1-15,0 6-1 16,0-6 0-16,0 3 0 16,1 0 0-16,-1 0 0 15,3 0 1-15,-3 0-1 16,0 0 0-16,1 0 0 16,-1-3 1-16,0 3-1 15,0 0 0-15,0 0 0 16,0 0 0-16,0 0 0 15,1 0 1-15,-1 3-1 16,0-3 1-16,-3 0 0 0,3 0 0 16,0 0-1-16,3 3 1 15,1 0-1-15,-4-3 1 16,3 0-1-16,1 0 1 16,-1 6-1-16,1-3 0 15,-1 0 0-15,-3 0 1 16,0 0-1-16,0-3 0 15,1 2 0-15,-1-2 1 16,0 3-1-16,3 0 0 0,-3-3 0 16,1 3 0-16,5 0 0 15,-2 3 0-15,-1-6 0 16,1 3 0-16,-1 3 0 16,0 0 1-16,4-4-1 15,0 4 0-15,-1 0 0 16,1 3 0-16,0-3 0 15,0 3 1-15,-1-7-1 16,1 4 0-16,3-3 0 16,-3 6 0-16,-1-3 0 15,1 3 0-15,0-7 1 16,0 4 0-16,-4-3 0 16,-3-3 0-16,0 3 0 15,0 0 1-15,1 0-1 16,-1 0 0-16,0 0-1 15,6 0 0-15,-2 0 0 16,-1 0 1-16,1 2-1 16,-1 1 0-16,4 0 0 0,-4 0 0 15,1 0 0-15,2 3 1 16,1-4-1-16,0 1 1 16,-4 0-1-16,1 3 0 15,-1-3 0-15,-3 2 1 16,0 1-2-16,1 0 1 15,2 0 0-15,0 2 1 16,4 1-2-16,-3-3 1 0,-1 5 0 16,7-2 0-16,0 3 0 15,-3 2 0-15,-1 1 0 16,4-7 0-16,-3-2 0 16,0 3 1-16,-1-1-1 15,1-2 0-15,0 3 0 16,0 0 0-16,-4-1 0 15,4-2 0-15,-4 3 0 16,1-1 0-16,-1 1 0 16,0 6 0-16,1-7 0 15,-1 4 0-15,1-3 0 16,-4 2 0-16,3-2 0 16,1 0 0-16,-1 2 0 15,0-2 0-15,1-3 0 16,3-4 0-16,-1 4 0 15,1 0 0-15,0 0 0 16,-1-1 0-16,-2 1 0 16,-1 0 0-16,1-3 0 0,-1 3 0 15,-3-1 0-15,10 1 1 16,-3 0-1-16,-4 0 0 16,4 2-1-16,0-2 1 15,-4 0 0-15,4 2 0 16,0-2 0-16,-4 0 0 15,0 0 0-15,1-1 0 16,-1-2 0-16,-3 3 0 16,1 0 0-16,-1 0 0 0,-3-1 0 15,-1 4 0-15,5 0 0 16,-1 2 0-16,-3-2 0 16,6 0 0-16,0 2 0 15,-2-2 1-15,5 0-2 16,4 2 1-16,-10-2 0 15,7 0 0-15,-3-1 0 16,-8 1 0-16,8 3 0 16,-4-4 0-16,0 1 0 15,0 0 0-15,0 2 0 16,0-2 0-16,1 0 0 16,-1 2 1-16,3-2-1 15,-3-3 0-15,4-1 0 16,-4-2 0-16,0 3 0 15,0 0 0-15,4-1 0 16,-1 1 0-16,0 0 0 16,1 0 0-16,-7 2 0 0,6 1 0 15,-3 0 0-15,0-1 0 16,1-2 0-16,-5 3 0 16,5-3 0-16,-1-1 0 15,3 1 0-15,1 3 0 16,-4-3 0-16,3-1 1 15,0-2-1-15,1 0 0 16,-1 0 0-16,4 3 0 16,-4-4 0-16,1 4 0 15,-1 3 0-15,4-3 0 0,0-1 0 16,-1 1 0-16,1 0 0 16,0 0 0-16,0-1 0 15,-4 1 0-15,7 0 0 16,-3 3 0-16,-1-1 0 15,1-2 1-15,-3 0-1 16,-4 0 1-16,6-1-1 16,1 4 1-16,-4 0 0 15,11-4 0-15,-8-2-1 16,1 3 0-16,0-6 0 16,-4 3 1-16,1 0-1 15,-1-1 0-15,4 4 0 16,-4-3 1-16,1-3-1 15,-4 0 0-15,0 3 0 16,0 0 0-16,0-1 0 16,-3-2 0-16,7-3 0 15,-4 3 0-15,0 3 0 0,0-3 0 16,-3-3 0-16,6 6 0 16,-3-3 0-16,0 3 0 15,1-3 0-15,2 2 0 16,-3 1 0-16,0 3 0 15,0-3 0-15,7 0 0 16,-7-3 0-16,0 2 0 16,4-2 0-16,-4 0 0 15,0 0 0-15,0-3 0 0,0 0 0 16,1 0 0-16,-5 3 0 16,1 0 0-16,0 0 0 15,0 0 0-15,0 0 0 16,-4 3 1-16,11-3-1 15,-1 2 0-15,-3 1 0 16,-3-3 1-16,7 3-1 16,-7-3 1-16,-1 0-1 15,-2 0 1-15,3 0 0 16,0 2 0-16,-1 1-1 16,1-3 1-16,0 0-1 15,-3 0 1-15,3 0-1 16,-7 0 0-16,7 0 0 15,3 0 0-15,-3 0 0 16,-4 0 0-16,1 2 0 16,3-2 0-16,0 3 0 15,-1-3 0-15,1 0 0 16,-3 0 0-16,3 0 0 0,0 0 0 16,-1 3 0-16,1-3 0 15,0-1 0-15,-3 1 0 16,3 3 0-16,6-3 0 15,-6 0 0-15,-4 0 0 16,4 3 0-16,0 0 0 16,-7 0 0-16,7-4 0 15,0 1 0-15,-3 0 0 0,-1 0 0 16,-2 0 1-16,5-3-1 16,-9 0 0-16,7 3 0 15,-4 0 0-15,-3-3 0 16,7 0 1-16,-4 3-1 15,-3 0 0-15,7-3-1 16,-1 3 1-16,1 0 0 16,-1 0 0-16,4-1 0 15,-3 1 0-15,3 0 0 16,-4-3 0-16,1 3 0 16,-1-3 1-16,1 0-1 15,3 0 0-15,-7 6 0 16,7-3 0-16,-4 0 0 15,1-3 0-15,-4 3 0 16,1-3 0-16,-4 0 0 16,0 0 0-16,0 0 0 15,3-6 0-15,0 9 0 16,-3-3 0-16,0 0 0 0,7 0 0 16,-7 0-2-16,0 6 1 15,3-3-6-15,-3-3 1 16,0-3-15-16,-10 6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0 589 11 0,'0'0'5'0,"7"0"4"16,-4-3 6-16,1 0-14 16,2 0 0-16,1 0 1 15,3 1 1-15,-1-1-4 16,1 3 0-16,3 0 3 0,1-3 0 16,2 0-1-16,0 0 1 15,4 0-1-15,0 0 1 16,0 0-1-16,-4-3 1 15,4 3 0-15,-7 0 0 16,0 1-1-16,0-1 1 16,-3-3-1-16,3 0 1 15,-3 0-1-15,3 3 1 16,0-3-2-16,0 3 0 16,4-2 0-16,-1 2 1 0,1 0-1 15,-1-3 0-15,0 0 0 16,1-3 1-16,-1 1 0 15,1 5 0-15,-1 0-1 16,1-3 1-16,-1 0-1 16,-3 0 1-16,7 0-1 15,-4 1 1-15,4 2-1 16,0-3 0-16,-1 0 0 16,1 3 1-16,-3-3-1 15,-1 0 0-15,4-5 1 16,-4 5 0-16,0 3-1 15,-2-3 1-15,-1 0-1 16,3 0 1-16,1 1-1 16,-1 2 1-16,0-3-1 15,1 0 0-15,3 0 0 16,-1 0 1-16,1 0-1 16,3-2 0-16,-3 2 0 0,-1-3 1 15,1 3-1-15,0 0 1 16,-4 1-1-16,1-4 1 15,-1 6-1-15,1 0 1 16,-1-3-1-16,0 3 0 16,4 0 0-16,-4-3 1 15,4 6-1-15,0-5 0 16,0-1 0-16,-1-3 1 16,-2 3-1-16,-1 0 0 0,1-2 0 15,-1 2 0-15,0 3 0 16,1-3 0-16,-1 0-1 15,-3 3 1-15,1 0 0 16,-1 0 1-16,0 0-1 16,0 1 0-16,3-1 0 15,-2 0 0-15,2 0 0 16,0 0 0-16,1 0 0 16,-4 0 1-16,3 0-1 15,1 0 0-15,-4 0 0 16,0 0 0-16,3 0 0 15,1 0 0-15,3 3 0 16,3-2 0-16,0-1 0 16,-4 0 1-16,4 0-1 15,0 0 1-15,-3 0-1 16,0-3 1-16,3 3-1 16,0 0 1-16,3 0-1 0,0 0 0 15,0-2 0-15,4-1 1 16,0 3-1-16,-1 0 0 15,-3 0 0-15,1 0 1 16,-4-3-1-16,0 3 0 16,6 0 0-16,-2 3 0 15,-1 0 0-15,0 0 0 16,0 0 0-16,1-3 1 16,-4 1-1-16,0-1 1 0,-4 0-1 15,4 0 1-15,4 3 0 16,-1-3 0-16,0 3 0 15,4-3 0-15,-1 3-1 16,1 0 0-16,-1 0 0 16,1 0 1-16,3 0-1 15,0 0 0-15,3 3 0 16,0-3 0-16,-7 0 0 16,1 0 0-16,0-3 0 15,-1 0 1-15,-3 0-1 16,4 0 0-16,0 3 0 15,2-3 1-15,1 0-1 16,0 0 1-16,-3 3-1 16,2-2 0-16,-2 2 0 15,3 0 1-15,-4 0-1 16,1 0 1-16,3 0-1 16,-4 0 0-16,-2-3 0 15,-1 0 1-15,0 0-1 0,1 0 0 16,2 3 0-16,1-3 0 15,-1 0 0-15,1 0 0 16,-1 0 0-16,4 3 1 16,-3 0-1-16,-1 0 0 15,1 0 0-15,3 0 1 16,3 3-1-16,0-3 1 16,-6 0-1-16,-1 0 1 15,1-3-1-15,-1 3 0 0,1 0 0 16,-1 0 0-16,4 0 0 15,0 0 0-15,0 0 0 16,-4 0 1-16,1-3-1 16,-4 3 1-16,1 0-1 15,-1 0 1-15,3 0-1 16,1 0 0-16,3 0 0 16,-4 0 1-16,1-3-1 15,-1 3 1-15,4 3-1 16,0-3 0-16,0 0 0 15,6 0 1-15,-2 0-1 16,-1-3 1-16,0 3-1 16,0 0 1-16,7 3-1 15,-1 0 1-15,1 0-1 16,-7 0 1-16,0-3-1 16,0 0 1-16,4 3-1 15,2 0 0-15,-2 3 0 0,-1 0 1 16,1-1-1-16,-4 4 0 15,-3 0 0-15,0 0 0 16,-1-1 0-16,5 1 0 47,-1 0-1-47,-3 0 1 0,-4-1 0 0,1 1 0 0,-1 3 0 0,4-3 1 16,-3-1-1-16,2-2 0 15,1 0 0-15,3 3 0 16,1-3 0-16,-1 0 0 0,6-1 0 15,1 4 0-15,3 0 0 16,-7-3 0-16,1 0 0 16,3 2 0-16,-4-5 0 15,0 0 0-15,1 3 0 16,-1 0 0-16,1 3 0 16,-4-4 1-16,-3 4-1 15,3-3 0-15,-3 0 0 16,3 0 0-16,-3 2 0 15,3 1 0-15,-3 0-1 16,-4 0 1-16,4-1 0 16,0 1 0-16,3 0 0 15,0-3 0-15,7 3 0 16,-7-1 0-16,0 1 0 16,3 0 0-16,1 0 0 15,3 2 1-15,3-2-1 16,-7-6 0-16,0 3 0 0,1 0 0 15,-4 0 0-15,0-1 1 16,0 1-2-16,0 0 1 16,-6 0 0-16,3 0 0 15,-4 0 0-15,1-1 1 16,-1 4-1-16,-2-3 0 16,12 3 0-16,-3-3 1 15,-3-1-1-15,-3-2 0 16,-1 0 0-16,-3 0 0 0,1 0 0 15,-1 0 0-15,4 0 0 16,-1 3 0-16,1 0 0 16,-4-3 0-16,0 2 0 15,0 1 0-15,-3 0 0 16,0 0 0-16,-3 0 0 16,3 0 0-16,-6 2 0 15,-1 1 0-15,4 0 0 16,-1-3 0-16,1 2 0 15,6-2 0-15,1 0 0 16,-8 0 0-16,1 0 0 16,0 0 1-16,-4-3 0 15,4 2 0-15,6 1 0 16,-6-3 1-16,6 3-1 16,-6-3 0-16,0 0 0 15,3 6 1-15,-4-6-2 16,1 2 1-16,-4-2-1 0,-2-3 0 15,2 3 0-15,-3 0 0 16,-6-3 0-16,3 3 1 16,-1-3-1-16,1 3 0 15,3-3 0-15,-3 6 0 16,0-3 0-16,3 3 0 16,4-4 0-16,-4 4 0 15,0-3 0-15,0 3 0 16,0 0 0-16,-3-6 0 0,-7 0 0 15,7 3 0-15,-10 3-3 16,7-1 1-16,-7-5-6 16,3 9 1-16,-3 0-11 15,10 0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-4 85 26 0,'0'-9'13'0,"7"6"-13"16,-7 3 14-16,6-3-14 15,1 0 0-15,0 1 1 16,-1-1 0-16,4 0-1 0,0 0 0 15,0 0 2-15,0 3 1 16,-1 0-1-16,1 0 1 16,-3 0-1-16,3 0 1 15,3 0-1-15,3 0 0 16,4 0-1-16,3 3 0 16,0-3-1-16,3 0 1 15,1 0 0-15,-4-3 0 0,6 0-1 16,-3 0 1-16,4 0 0 15,3 0 0-15,0 0 0 16,-1 3 0-16,1 0-1 16,-3 0 1-16,3 0-1 15,0 0 0-15,-1 0 0 16,1 0 1-16,3 0-1 16,-3 0 1-16,-3 0-1 15,-4 0 1-15,0-3-1 16,1 0 1-16,-1 3-1 15,0 0 1-15,4-3-1 16,-1 3 0-16,4 0 0 16,0 0 1-16,-3 0-1 15,-1 0 1-15,4 0-1 16,3 0 1-16,0 0-1 47,0-2 1-47,0-1-1 0,-3 0 1 0,0-3-1 0,3 3 0 0,-3 0 0 0,2 0 0 15,-2 3 0-15,0 0 1 16,-3-3-1-16,-1 3 0 16,-3 0 0-16,4 0 0 15,3 0 0-15,0 0 0 16,3 0 0-16,-3 0 1 16,-4 0 0-16,1 0 0 15,-1 0 0-15,1-3 0 16,-4 3-1-16,4 0 0 0,-4 0 0 15,3 0 0-15,1 0-1 16,-4 0 1-16,1 0-1 16,-1 0 0-16,-3 0 2 15,0 0 0-15,3 0-1 16,7 0 0-16,-3 0 0 16,2 0 0-16,-2 0 0 15,-4 0 1-15,0 0-1 16,-3-3 0-16,4 3 0 15,-1 0 0-15,0 0 0 16,1 0 0-16,-1 0 0 16,0 0 0-16,0 0 0 15,-3 0 0-15,0 0 0 16,0 0 1-16,0 0-1 16,-3 0 0-16,6 3 0 15,-3-3 1-15,4 3-2 16,-4 0 0-16,3-3 1 15,0 0 0-15,-6 0 1 0,0 0 0 16,-1 0-2-16,1 0 1 16,0 0 1-16,3 0 0 15,0 0-1-15,0 0 0 16,3 0 0-16,-3 0 0 16,0 0 0-16,0 0 0 15,0 0 0-15,3 0 0 16,-6 3 0-16,0-3 0 0,-4 3 0 15,4-3 0-15,-4 3 0 16,4 0 0-16,3-3 0 16,3 3 0-16,-3-3 0 15,0 0 0-15,-3 0 0 16,0 0 0-16,-1 0 0 16,1 0 0-16,0 0 0 15,-1 0 0-15,1 0 0 16,3 0 0-16,0 0 0 15,3 0 0-15,1 0 0 16,2 0 0-16,-3 0 0 16,1 0 0-16,-4 0 0 15,3 0 0-15,0 3 0 16,4-3 0-16,3 0 0 16,-4 0 1-16,-3 0-1 15,1 0 1-15,-1 0-1 16,4-3 1-16,-1 3-1 15,1-3 1-15,3 3-1 0,3 0 1 16,-3 0-1-16,-4 0 1 16,1 0-1-16,-1 0 0 15,4 0 0-15,0 0 0 16,2 0 0-16,-2 0 1 16,-4 0-2-16,-2 0 1 15,-1 0 0-15,0 0 0 16,4 0 0-16,-1-3 0 15,4 3 0-15,-3 0 0 0,-1 0 0 16,1 0 1-16,-4 0-2 16,0 0 1-16,1 0 0 15,-1 0 1-15,4 0-1 16,-1 0 0-16,4 0-1 16,0 0 1-16,-4 0 0 15,-2-3 1-15,-1 0-2 16,0 3 1-16,1-3 0 15,5 3 0-15,-2-3 0 16,-1 3 0-16,1 0 0 16,0 0 0-16,-4 0 0 15,0 0 0-15,0 0 0 16,1 3 1-16,2 0-1 16,1-3 0-16,-1 0 0 15,4 0 0-15,-3 0 1 16,-1 0 0-16,1 0-1 15,3-3 1-15,-4 3-1 16,1 0 1-16,3 0 0 0,-4 0 0 16,1 0-1-16,-1 0 0 15,1 0 0-15,-4 3 0 16,1 0 0-16,2 0 1 16,4 0-1-16,3-3 1 15,-3 3 0-15,-4-3 0 16,4 0-1-16,0 0 1 15,0 0-1-15,3 0 0 16,0 0 0-16,-3 0 0 0,6 0 0 16,-6 3 0-16,-3-3 0 15,3 3 1-15,-4-1-1 16,7 1 0-16,1-3 0 16,-5 0 1-16,1 0-1 15,-6 0 1-15,-1 0 0 16,0 0 0-16,0 0-1 15,1 0 0-15,2 0 0 16,1 0 1-16,-4 3-1 16,7-3 0-16,-10 3 0 15,6 0 0-15,-2 0 0 16,-4 0 1-16,0 0-1 16,6 0 0-16,-2 0 0 15,12 0 0-15,-10 0 0 16,1 0 0-16,-4-1 0 15,4 1 0-15,-1-3 0 16,1 3 0-16,0 0 0 0,1-3 0 16,-1 0 0-16,6 3 0 15,-6 0 0-15,-1 0 1 16,-2 1-1-16,5-1 0 16,1 0-1-16,0 0 1 15,3 0 0-15,-6-1 0 16,-1 1 0-16,1 0 0 15,-4 0 0-15,7 0 0 16,-3 0 0-16,-1 0 0 0,1 0 0 16,-4 0 0-16,3 3 0 15,-2-3 0-15,-8 0 0 16,8-3 0-16,-8 0 0 16,4 2 0-16,0-2 0 15,0 3 1-15,0-3-1 16,-3 3 0-16,6-3 0 15,1 0 0-15,-8 3 0 16,-2-3 0-16,-4 0 0 16,7 0 0-16,-4 0 0 15,0 3 0-15,4-3 0 16,0 3 0-16,0 0 0 16,3-3 0-16,0 6-1 15,0-6 1-15,0 3 0 16,-4-3 0-16,-2 6 0 15,9-3 1-15,-10 0-1 16,-2 0 0-16,5-6 0 16,-6 6 0-16,-3 0 0 0,0 0 0 15,-7-3 0-15,7 3 0 16,-3-3 0-16,-4 3 0 16,7 0 0-16,-3-3 0 15,2 3 0-15,-2-6 0 63,-4 3 0-63,7 0 0 0,-3 3 0 0,-4-3 0 0,3 3 0 0,-6-3 0 0,4-3 0 0,-1 3 0 0,0 3 0 15,7-3 0-15,-3 6 0 16,-4-6 0-16,4 2-2 16,-7-2 1-16,0 3-10 15,-7 3 0-15,-3-3-5 16,0-12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5:53.1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fitToCurve" value="1"/>
    </inkml:brush>
  </inkml:definitions>
  <inkml:trace contextRef="#ctx0" brushRef="#br0">300 114 18 0,'-3'-9'9'0,"0"4"-1"0,3-4 9 15,-4 3-16-15,1-3 1 16,-4 3 4-16,-2 1 0 16,-1-1-6-16,-6 3 0 15,0 0 4-15,-7 6 1 16,3 0-1-16,0 0 1 0,-3 0-4 16,4 5 1-16,-1 4-1 15,0 6 0-15,5-4-1 16,-2 7 0-16,4-4-1 15,-6 4 0 1,9 2 0-16,3-3 1 0,4 1-1 16,3 2 1-16,0 0-1 15,7-2 1-15,-1-1 0 16,1-2 0-16,6-1-1 16,0-2 1-16,3-3 0 15,-3-1 1-15,6-2-1 16,1 0 1-16,-4-3-1 15,1-3 1-15,-1-3 0 16,4-3 0-16,0-6-1 16,-1 0 1-16,-2-2-1 15,1-1 1-15,-1-3 0 16,-4-2 0-16,0-4 0 16,-3 4 0-16,-3-4 0 0,-1-2 1 15,-3 3 0-15,-3 2 0 16,0-2 0-16,0 2 0 15,-3-2-1-15,3-4 0 16,0-2-1-16,0 0 0 16,0-1-5-16,-3 4 0 15,-4 0-9-15,-9-1 1 16</inkml:trace>
</inkml:ink>
</file>

<file path=ppt/ink/ink4.xml><?xml version="1.0" encoding="utf-8"?>
<inkml:ink xmlns:inkml="http://www.w3.org/2003/InkML">
  <inkml:definitions/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20:38:48.17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2010 363 31 0,'-14'-39'15'0,"-6"-10"-10"16,14 33 15-16,-2-11-21 15,-4-1 1-15,1 9 0 16,-5-9 0-16,-8 6 0 15,-7 1 0-15,-3 3 0 16,-14 2 1-16,-18 5 1 16,-4 5 0-16,-14 12 0 15,-10 5 1-15,-13 11 0 16,-7 5 1-16,-5 12 0 16,-1 8 0-16,8 7 0 15,1 12 1-15,11 3-2 16,4 18 0-16,3-5-1 15,5 11 1-15,11 2-2 16,6 24 0-16,9 2-1 16,8 4 0-16,9 5-1 0,8 15 1 15,8-6 0-15,7 8 0 16,11 9-1-16,8-10 1 16,8 10 0-16,10-11 0 15,10 14 0-15,10-12 0 16,15 19 0-16,7-19 0 15,10-17 0-15,11-12 1 16,21-15-1-16,9-10 0 16,8-14-1-16,19-19 1 0,5-15-1 15,1-15 0 1,100-19 0 0,-28-11 0-16,-24-5-1 15,-19-6 1-15,-8-3 1 16,-15-19 0-16,-10-17 0 15,-7 3 0-15,-11-35 1 16,-12 6 1-16,-16-5-1 16,-6-12 1-16,-11 2 0 15,-9-26 1-15,-12-19-1 16,-7-16 1-16,-3 0-2 16,-15-7 1-16,-6-1 0 15,-10-7 0-15,-9-11-1 16,-11 10 0-16,-12 5 0 15,-12 13 0-15,-14 3 1 16,-13 5 0-16,-9 4 0 0,-14-4 0 16,-11 23 1-16,-6 0 0 15,-10 13 0-15,-3 1 0 16,-19 20-1-16,0 15 0 16,-4 13-1-16,-15 16 1 15,-4 19-4-15,-13 22 1 16,-5 16-6-16,-16 23 0 15,-6 35-14-15,0 23 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44.xml><?xml version="1.0" encoding="utf-8"?>
<inkml:ink xmlns:inkml="http://www.w3.org/2003/InkML">
  <inkml:definitions/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52.xml><?xml version="1.0" encoding="utf-8"?>
<inkml:ink xmlns:inkml="http://www.w3.org/2003/InkML">
  <inkml:definitions/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49:36.394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8073 9 35 0,'-4'-7'17'0,"4"-13"-15"0,0 20 17 16,0 0-19-16,4 7 1 15,1 6 0-15,-1 7 1 16,-4-4-2-16,4 11 1 15,1 6 1-15,-1 12 0 16,-4-5 0-16,4 5 0 16,-4-2-1-16,4-3 1 15,-4-2-1-15,6 2 0 16,-2 0-1-16,0-2 1 0,-4-5-1 16,5-3 1-16,-5 3-2 15,4-8 1-15,-4-5 0 16,0 0 1-16,0-7-1 15,0 1 0 1,-4-1 0 0,-5-2 0-16,-1-4 0 15,-2 6 1-15,-10 1-2 16,-9-1 1-16,-3 0 0 16,0 4 0-16,-16-4 0 15,8 0 0-15,-2-6 0 16,-4 0 0-16,-1 6 0 15,-3 0 1-15,0-1-1 16,-1 1 1-16,-2-13 1 16,-12 13 0-16,-2 1 0 15,-6-8 0-15,6-6-1 16,-5 0 1-16,-6 0-1 16,3-6 1-16,-2-1-1 0,-9 0 0 15,-7 7 0-15,-1-6 0 16,4-1 0-16,-3 0 0 15,3 1-1-15,1 6 1 16,-5-5-1-16,-1 5 0 31,-2 0 0-31,1-7 1 0,2 7-1 0,1 0 1 16,3 0-1-16,-3 0 1 16,-10 0-1-16,4 0 1 0,2 7-1 15,-3 4 1-15,7 3-1 16,-1 6 1-16,-13-7-1 15,5 0 0-15,2 6 0 16,3 0 0-16,-2 8 0 16,5-7 0-16,-8-3 0 15,4-4 0-15,-5 7 0 16,4 0 0-16,2 5 0 16,-3 8 0-16,2-13 0 15,0-2 0-15,4 2 0 16,0-7 0-16,0-6 0 15,0 6 0-15,5-6 0 16,-1 13 0-16,0-17 0 16,-3 10 1-16,-1-13-1 15,5 7 0-15,-1 0 0 16,0-1 0-16,-5-6 0 16,1 7 0-16,4-7 0 15,-3-7 0-15,7 7 0 0,7 0 0 16,-7-6 0-16,5 6 0 15,9 0 0-15,4 0 0 16,-5 6 0-16,6-12 0 16,-9 6 0-16,-1-7 0 15,5 0 0-15,0-6 0 16,3 10 0-16,2-4 0 16,4-6 0-16,4 13 1 0,0 0-1 15,0 0 1-15,-1-7-1 16,2 7 0-16,-1-7 0 15,7 7 1-15,6 0-1 16,5 0 0-16,-1 0 0 16,6-6 0-16,3 12 0 15,-1-6 0-15,5 7 0 16,6-7 0-16,2 7 0 16,7-1 0-16,3 1-1 15,-1 0 1-15,6 3 0 16,-1 3 0-16,5 14 0 15,0-14 0-15,-1 12-1 16,5 8 1-16,0 12 0 16,0 1 0-16,0-16 0 15,0 10 1-15,0 11-1 16,0 3 0-16,0 4 0 16,0 5 0-16,0 2 0 15,0 6 0-15,-4 9 0 0,0-4 1 16,0-5 0-16,-2 1 0 15,2-2 0-15,0-12 0 16,-1 0 0-16,1-5 1 16,0-17-1-16,4 4 1 15,0-13-2-15,0-9 1 16,0 2-4-16,0 7 1 16,0-21-8-16,0-19 0 15,0 13-7-15,8-27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61.xml><?xml version="1.0" encoding="utf-8"?>
<inkml:ink xmlns:inkml="http://www.w3.org/2003/InkML">
  <inkml:definitions/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7:49:36.394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8073 9 35 0,'-4'-7'17'0,"4"-13"-15"0,0 20 17 16,0 0-19-16,4 7 1 15,1 6 0-15,-1 7 1 16,-4-4-2-16,4 11 1 15,1 6 1-15,-1 12 0 16,-4-5 0-16,4 5 0 16,-4-2-1-16,4-3 1 15,-4-2-1-15,6 2 0 16,-2 0-1-16,0-2 1 0,-4-5-1 16,5-3 1-16,-5 3-2 15,4-8 1-15,-4-5 0 16,0 0 1-16,0-7-1 15,0 1 0 1,-4-1 0 0,-5-2 0-16,-1-4 0 15,-2 6 1-15,-10 1-2 16,-9-1 1-16,-3 0 0 16,0 4 0-16,-16-4 0 15,8 0 0-15,-2-6 0 16,-4 0 0-16,-1 6 0 15,-3 0 1-15,0-1-1 16,-1 1 1-16,-2-13 1 16,-12 13 0-16,-2 1 0 15,-6-8 0-15,6-6-1 16,-5 0 1-16,-6 0-1 16,3-6 1-16,-2-1-1 0,-9 0 0 15,-7 7 0-15,-1-6 0 16,4-1 0-16,-3 0 0 15,3 1-1-15,1 6 1 16,-5-5-1-16,-1 5 0 31,-2 0 0-31,1-7 1 0,2 7-1 0,1 0 1 16,3 0-1-16,-3 0 1 16,-10 0-1-16,4 0 1 0,2 7-1 15,-3 4 1-15,7 3-1 16,-1 6 1-16,-13-7-1 15,5 0 0-15,2 6 0 16,3 0 0-16,-2 8 0 16,5-7 0-16,-8-3 0 15,4-4 0-15,-5 7 0 16,4 0 0-16,2 5 0 16,-3 8 0-16,2-13 0 15,0-2 0-15,4 2 0 16,0-7 0-16,0-6 0 15,0 6 0-15,5-6 0 16,-1 13 0-16,0-17 0 16,-3 10 1-16,-1-13-1 15,5 7 0-15,-1 0 0 16,0-1 0-16,-5-6 0 16,1 7 0-16,4-7 0 15,-3-7 0-15,7 7 0 0,7 0 0 16,-7-6 0-16,5 6 0 15,9 0 0-15,4 0 0 16,-5 6 0-16,6-12 0 16,-9 6 0-16,-1-7 0 15,5 0 0-15,0-6 0 16,3 10 0-16,2-4 0 16,4-6 0-16,4 13 1 0,0 0-1 15,0 0 1-15,-1-7-1 16,2 7 0-16,-1-7 0 15,7 7 1-15,6 0-1 16,5 0 0-16,-1 0 0 16,6-6 0-16,3 12 0 15,-1-6 0-15,5 7 0 16,6-7 0-16,2 7 0 16,7-1 0-16,3 1-1 15,-1 0 1-15,6 3 0 16,-1 3 0-16,5 14 0 15,0-14 0-15,-1 12-1 16,5 8 1-16,0 12 0 16,0 1 0-16,0-16 0 15,0 10 1-15,0 11-1 16,0 3 0-16,0 4 0 16,0 5 0-16,0 2 0 15,0 6 0-15,-4 9 0 0,0-4 1 16,0-5 0-16,-2 1 0 15,2-2 0-15,0-12 0 16,-1 0 0-16,1-5 1 16,0-17-1-16,4 4 1 15,0-13-2-15,0-9 1 16,0 2-4-16,0 7 1 16,0-21-8-16,0-19 0 15,0 13-7-15,8-27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7.xml><?xml version="1.0" encoding="utf-8"?>
<inkml:ink xmlns:inkml="http://www.w3.org/2003/InkML">
  <inkml:definitions/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71.xml><?xml version="1.0" encoding="utf-8"?>
<inkml:ink xmlns:inkml="http://www.w3.org/2003/InkML">
  <inkml:definitions/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ink/ink85.xml><?xml version="1.0" encoding="utf-8"?>
<inkml:ink xmlns:inkml="http://www.w3.org/2003/InkML">
  <inkml:definitions/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4.416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3098 263 31 0,'-21'-28'15'0,"-10"-8"-10"16,22 25 15-16,-3-9-21 15,-7 0 1-15,2 6 0 16,-8-6 0-16,-11 4 0 15,-12 1 0-15,-4 2 0 16,-23 1 1-16,-26 4 1 16,-8 4 0-16,-20 8 0 15,-16 4 1-15,-20 8 0 16,-11 4 1-16,-7 8 0 16,-1 6 0-16,10 5 0 15,3 9 1-15,18 2-2 16,5 13 0-16,4-4-1 15,8 8 1-15,18 2-2 16,8 17 0-16,15 2-1 16,11 2 0-16,15 4-1 0,12 11 1 15,13-4 0-15,9 5 0 16,18 7-1-16,13-7 1 16,12 7 0-16,15-8 0 15,15 10 0-15,16-9 0 16,24 14 0-16,9-13 0 15,17-13 0-15,15-9 1 16,34-10-1-16,13-8 0 16,13-10-1-16,30-13 1 0,6-12-1 15,3-10 0 1,153-14 0 0,-42-8 0-16,-38-4-1 15,-29-4 1-15,-12-2 1 16,-24-14 0-16,-15-12 0 15,-10 2 0-15,-18-25 1 16,-18 4 1-16,-25-4-1 16,-8-8 1-16,-19 1 0 15,-13-19 1-15,-17-13-1 16,-13-12 1-16,-4 0-2 16,-22-5 1-16,-10-1 0 15,-16-5 0-15,-13-8-1 16,-18 8 0-16,-18 3 0 15,-17 9 0-15,-23 3 1 16,-20 3 0-16,-14 3 0 0,-21-3 0 16,-18 17 1-16,-9 0 0 15,-14 9 0-15,-6 1 0 16,-29 15-1-16,0 10 0 16,-7 10-1-16,-22 11 1 15,-6 14-4-15,-20 16 1 16,-9 12-6-16,-23 16 0 15,-11 26-14-15,1 16 1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8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-7607 208 19 0,'0'-4'9'0,"-4"16"-1"16,4-12 9-16,0 0-13 15,0 0 0-15,-4-4 2 0,-1 4 1 16,1-4-8-16,0-3 0 16,0 3 6-16,-2-5 0 15,2 5-2-15,-5-4 1 16,1 0 0-16,-1 0 0 15,-5 0-1-15,2 6 1 16,-6-6 0-16,-4 4 0 16,-8 0 0-16,-5 12 0 15,-9 2-1-15,-4 10 0 32,-9 0-1-32,-1 4 0 0,2 15-1 0,-5 12 0 0,8 5-1 15,5 17 1-15,4 5-1 78,0 12 0-78,9 14 0 0,0-2 0 0,13 9 0 0,14 11 1 0,8 10-2 0,4-19 1 0,13-10 0 0,14-9 1 0,13-14 0 16,13-20 0-16,18-21 0 16,7-24 1-16,6-15 0 15,12-27 1-15,6-24-1 16,-5-36 1-16,4-12-2 15,-5-3 1-15,-12-22-1 16,-9 2 0-16,-14-12 0 16,-17 7 0-16,-21 14-1 15,-18 2 1-15,-27 8-1 0,-21 23 1 16,-18 12-4-16,-18 10 0 16,6 18-9-16,-10 12 1 15,0 8-9-15,-1 4 0 16</inkml:trace>
  <inkml:trace contextRef="#ctx0" brushRef="#br0" timeOffset="1">-7768 1626 24 0,'8'-14'12'0,"-3"-14"2"0,-1 24 12 16,-4 1-23-16,0 3 1 15,0 11 4-15,0 9 0 16,0 10-8-16,-4 18 0 0,4 8 7 16,0 23 0-16,8 0-1 15,1 9 0-15,-1-2-3 16,2-10 0-16,3-2-4 15,0-6 0-15,9-8-16 16,4-13 1-16</inkml:trace>
  <inkml:trace contextRef="#ctx0" brushRef="#br0">-10300 2876 29 0,'0'-4'14'0,"5"-23"-6"0,-5 27 15 16,0 0-19-16,0 0 1 15,0 0 3-15,0 4 0 16,4 0-10-16,-4 7 1 16,0 10 7-16,0 10 0 15,0 8-2-15,0 12 1 16,0 17-3-16,0 3 1 16,-4 17-1-16,-1 6 0 0,1-3-1 15,0-12 1-15,-2-8-2 63,2-7 1-63,4-6-5 0,0-13 1 0,0-14-6 0,4-18 0 0,-4-13-7 0,10-25 0 0</inkml:trace>
  <inkml:trace contextRef="#ctx0" brushRef="#br0">-10375 3216 36 0,'-12'21'18'0,"12"-7"-11"16,0-10 25-16,4 0-29 15,0 0 1-15,5 0 3 16,-1 0 0-16,15 4-8 0,2-4 0 16,2 4 6-16,4 0 1 15,-1-4-3-15,1 0 0 16,0-4-1-16,-1 8 0 15,10-8-2-15,-5 0 1 16,-4 0-2-16,-1-12 0 16,-3 0-2-16,-6 0 1 15,1-4-2-15,-4 0 0 16,-6-6-3-16,2-6 1 16,-1-4 0-16,0-4 0 15,1-6-1-15,-1-2 1 0,0 0 1 16,5 0 0-16,-10-7 2 15,-3 11 0-15,-5 5 4 16,4 4 1-16,-4 7 4 16,4 8 1-16,-4 16 2 15,4 12 0-15,-4 20 1 16,0 22 1-16,0 18-3 16,-4 14 0-16,4 13-3 15,0 4 0-15,0-12-2 16,4-1 0-16,1-13-8 15,3-9 1-15,2-21-15 16,3-12 1-16</inkml:trace>
  <inkml:trace contextRef="#ctx0" brushRef="#br0">-9122 3315 21 0,'14'0'10'0,"-1"-16"8"0,-9 13-7 16,4-2-7-16,-3-3 0 15,-1 0 3-15,-4-4 0 16,4 0-8-16,-4 2 0 0,0-2 7 15,0-1 1-15,-4 1-1 16,0 5 0-16,-13 3-1 16,-6 4 1-16,-3 7-1 15,-9 9 0-15,-9 1-1 16,5 1 0-16,3 14-2 16,6 12 0-16,8 0-2 15,5-2 1-15,4 3-1 16,9-1 0-16,4-8-1 15,8-1 0-15,9-4 2 16,10-11 1-16,3-12 0 16,5-12 0-16,5-8 1 15,-5-4 1-15,1-7-1 16,-11-12 1-16,-2-10-2 16,-6 10 1-16,0-5-1 15,-3 1 0-15,-10-1-1 0,-4-4 1 16,0 4-5-16,-4 6 1 15,-2 6-7-15,2 0 0 16,0 4-12-16,8-4 0 16</inkml:trace>
  <inkml:trace contextRef="#ctx0" brushRef="#br0">-8846 3271 30 0,'8'-12'15'0,"10"-18"0"16,-13 21 8-16,3 1-20 15,1 0 0-15,-5 1 6 16,-4 7 1-16,4 3-10 16,-4 9 1-16,-4 9 6 15,0 1 1-15,0 14-2 16,-1 12 0-16,1 4-2 15,0-4 0-15,-1-1-2 0,5 5 0 16,0-13-1-16,5-8 1 16,3-3-1-16,1-4 1 15,5-8-2-15,-1-2 1 16,-1-20-1-16,7 2 1 16,2-8-1-16,10-4 0 15,3-8-1-15,2-4 0 16,-5 9 1-16,4-2 0 15,-5 5-1-15,1 6 1 0,-10 2-1 16,2 8 1-16,-6 4 0 16,1 8 0-16,-1 2 0 15,0-2 0-15,1 1 0 16,-1-9 1-16,2 0 0 16,-2-8 0-16,0-4 1 15,-3-9 1-15,-1-1 0 16,-5-10 0-16,-4-8-1 15,-8 1 1-15,-4-11-3 16,-1-5 0-16,-1-8-9 63,2 1 1-63,4-14-14 0,4-7 1 0</inkml:trace>
  <inkml:trace contextRef="#ctx0" brushRef="#br0">-7077 2979 45 0,'-14'-8'22'0,"18"-19"-19"0,-4 15 42 16,0 4-44-16,10 0 1 15,-2 4 0-15,1 0 0 16,-1 4-3-16,5 0 0 15,5 8 2-15,-5 0 0 16,18 23-1-16,-1 1 0 16,1 0-1-16,0 7 1 0,-5 4 1 15,-4 1 0-15,-5-4 1 16,-4 0 0-16,-7 6 1 16,-12 10 0-16,-2-8 1 15,-9-1 0-15,-6-3 0 16,-3 4 1-16,0-14-1 15,0-5 1-15,-1-6-4 16,-4-7 0-16,1-16-6 16,-1-12 0-16,10 0-11 15,7-3 0-15,10-6-5 16,4 7 0-16</inkml:trace>
  <inkml:trace contextRef="#ctx0" brushRef="#br0">-7064 3035 41 0,'-5'8'20'0,"14"19"-7"0,-9-19 19 0,0 13-29 16,0 9 0-16,-4 6 3 15,-1 11 0-15,1 8-7 16,4 1 0-16,0-4 4 16,0-5 1-16,4-11-5 15,-4-1 1-15,0-6-6 16,0-9 1-16,5-2-9 16,-5-14 1-16,0-4-4 15,4-20 1-15</inkml:trace>
  <inkml:trace contextRef="#ctx0" brushRef="#br0">-6293 3113 31 0,'8'-14'15'0,"-4"-15"-4"0,-4 21 21 16,0-3-26-16,-4 3 0 0,0 0 4 15,-10 8 1-15,1 8-13 16,-4 0 0-16,-5 11 8 16,-4 10 0-16,3 9-3 15,2 2 0-15,3 16-2 16,9-2 0-16,5 9-2 15,8-12 1-15,5 2 0 16,9-14 1-16,-1-2 0 16,0-15 1-16,10-14 0 15,0-4 1-15,3-16 0 16,-4 4 1-16,4-22 0 16,1-14 0-1,-12-17-1 1,-11 2 0-16,-12 5-1 15,-6 5 0-15,-7 2-5 16,-4 12 0-16,-2 3-11 0,-2 8 0 16,2 10-8-16,-4-7 1 15</inkml:trace>
  <inkml:trace contextRef="#ctx0" brushRef="#br0">-5129 2991 40 0,'0'-28'20'0,"9"32"-10"16,-13 0 25-16,-1 0-33 15,-3 16 0-15,-5 8 2 16,-1 7 0-16,1 8-5 16,0 4 1-16,-1 2 3 15,2-1 1-15,7 3-1 16,5-8 0-16,5-11-1 16,-1-6 0-16,4-5-1 15,6-4 1-15,-1-9-2 16,4-8 0-16,1-4-2 15,4-5 1-15,0-8-1 16,0 9 0-16,0-2 0 16,-5 2 0-16,6 4 1 15,-2 8 0-15,0 0 0 0,6 2 1 16,0 2 0-16,-1 0 0 16,5-3 0-16,4-5 1 15,-9 0 1-15,0-9 0 16,0-3 2-16,-4-2 0 15,-4-2 1-15,0-8 1 16,-10-12-1-16,-3 0 0 16,-5 2-1-16,-5-3 0 15,-3-2-5-15,-6-1 1 16,1-3-9-16,0 4 0 16,5 2-12-16,2 10 1 0</inkml:trace>
  <inkml:trace contextRef="#ctx0" brushRef="#br0">-4380 2853 45 0,'18'0'22'0,"-14"3"-11"15,-4 5 25-15,0 4-34 0,-4 13 0 16,0 6 1-16,-6 12 1 16,-3 1-4-16,0 7 0 15,1 0 4-15,2 1 0 16,1 0-1-16,5-2 1 15,4-2-1-15,9-8 0 16,5-6 0-16,-2-5 0 16,10-9-1-16,-4-8 0 15,3 0-1-15,6-8 0 16,3-4-2-16,5-8 1 16,1 0-5-16,3 4 1 0,-3 0-5 15,-6-3 0-15,-4-1-10 16,-4-1 0-16,-4 1 1 15,-5-1 0-15</inkml:trace>
  <inkml:trace contextRef="#ctx0" brushRef="#br0">-4345 3296 48 0,'-35'0'24'0,"39"0"-27"16,6-5 48-16,3-3-44 16,-1 4 1-16,1-4 1 15,5 0 0-15,4 0-4 0,5-2 0 16,-2-2 3-16,11-5 0 16,-5 1-7-16,0 1 1 15,-6-1-12-15,2 4 1 16</inkml:trace>
  <inkml:trace contextRef="#ctx0" brushRef="#br0">-4349 2897 68 0,'-17'-29'34'0,"47"17"-36"15,-22 5 59-15,6-1-56 16,3 0 0-16,10 0 0 16,7 0 0-16,10-1-3 15,-4 5 1-15,-1 2-7 16,9-6 0-16,1 8-12 16,3-12 0-16</inkml:trace>
  <inkml:trace contextRef="#ctx0" brushRef="#br0">-3036 3497 42 0,'-8'45'21'0,"12"-27"-10"0,-4-18 22 16,0 0-28-16,0 0 0 16,0 0 3-16,4-16 0 15,6-6-10-15,-2-7 1 16,1-10 7-16,0-2 0 16,-5-5-2-16,0-14 0 15,-4 8-1-15,0-3 1 16,0 0-3-16,-4 1 1 0,4 10-1 15,0 7 0-15,0 2-1 16,8 9 1-16,2-3-1 16,-2 10 0-16,14 3 0 15,0 3 0-15,14-3 0 16,6 5 0-16,8-5-1 16,-2 4 1-16,0-1-4 15,0-1 0-15,0 2-6 16,-4 0 1-16,-10 1-11 15,2 7 0-15</inkml:trace>
  <inkml:trace contextRef="#ctx0" brushRef="#br0">-2988 3137 54 0,'18'-4'27'0,"43"-8"-29"0,-38 4 41 15,3 0-39-15,9 4 1 16,4-2-1-16,5 2 1 16,0-9-4-16,9 1 0 15,-1 4-5-15,-4 1 1 16,-8-1-8-16,-1 4 1 0</inkml:trace>
  <inkml:trace contextRef="#ctx0" brushRef="#br0">-2326 2864 57 0,'-31'4'28'0,"23"-12"-33"16,8 12 45-16,0-4-38 16,0 0 0-16,13 0 2 15,13-4 0-15,-4 0-5 16,4 1 0-16,10-5 4 15,-2 0 0-15,10 4-1 16,0 0 1-16,0 4-4 16,8 0 0-16,6-4-5 15,-2-4 1-15,1 4-10 16,-5-5 1-16,5 7-4 16,-3-2 0-16</inkml:trace>
  <inkml:trace contextRef="#ctx0" brushRef="#br0">-2094 2833 47 0,'9'8'23'0,"-9"-16"-13"16,0 12 39-16,0 4-46 16,0 3 1-16,-4 5 3 0,-1 16 0 15,1 8-8-15,0-1 0 16,0 9 5-16,-2 3 1 15,2 0-3-15,0-7 1 16,-1-1-3-16,5-8 1 16,0 1-6-16,0-4 0 15,5-16-5-15,-1-9 0 16,0-3-11-16,2-11 1 16</inkml:trace>
  <inkml:trace contextRef="#ctx0" brushRef="#br0">-2330 3470 53 0,'-4'-8'26'0,"60"12"-31"0,-43-8 51 0,0 4-44 16,5-8 1-16,8 4 0 15,5 0 0-15,9-3-3 16,-1 7 1-16,5 4 3 16,0-4 0-16,8 0-1 15,1 0 1-15,-5 0 0 16,-9 0 0-16,5 0-2 15,-4-4 1-15,-2 0-1 16,-11 4 0-16,-6 0-1 16,-2 0 1-16,-2-5-1 15,-3 1 1-15,-2 4-1 16,-3 0 0-16,0-8 0 16,-5-1 0-16,-4-3-1 15,0-2 1-15,4-6-1 16,-4-8 1-16,4-11-1 0,-4-6 0 15,6-2-1-15,2-5 0 16,1-1 0-16,-1-3 1 16,1 8-1-16,1 8 1 15,-2 1-1-15,1 16 0 16,4 6 0-16,-1 1 0 16,6 12-1-16,0 8 1 15,4 8 0-15,4 5 1 16,-1 10 0-16,5 12 0 15,1-7 1-15,0 4 0 0,5-1 0 16,-2 2 1-16,6-3-1 16,-5-2 1-16,4-4-1 15,-3-9 1-15,-6-2-3 16,-4-1 1-16,0-10-6 16,-4-2 0-16,-4-8-7 46,0-2 1-46,-5-2-10 0,4-5 0 0</inkml:trace>
  <inkml:trace contextRef="#ctx0" brushRef="#br0">-763 2609 38 0,'0'-4'19'0,"0"-5"-7"0,0 9 23 15,0 0-32-15,0 4 0 16,0 5 3-16,-4 10 0 16,-2 9-6-16,2 11 1 15,-5 13 6-15,-3 9 1 16,-1 3-1-16,-1 8 0 15,5-6-2-15,1-6 1 16,3-5-3-16,5-3 1 0,0 0-8 16,5-14 1-16,-1 2-9 15,5-8 1-15,-1-13-11 16,10-10 1-16</inkml:trace>
  <inkml:trace contextRef="#ctx0" brushRef="#br0">-549 2652 63 0,'-4'-12'31'0,"8"4"-39"15,-4 8 61-15,0 0-52 16,8-4 1-16,2 0 0 0,7 8 0 16,10 8-3-16,7 4 0 15,1 7 2-15,1 12 0 16,3 6 0-16,-5 2 0 16,-3 4 1-16,-4-3 1 15,-1-1 0-15,-8 8 0 16,-5-3 1-16,-5-5 1 31,-8 4 0-31,-4-3 0 0,-17-1-1 0,-15 0 1 16,-12 2-1-16,-4-10 0 0,-6-8-5 15,2-10 0-15,7-9-10 16,18-20 1-16,19-9-15 16,20-6 0-16</inkml:trace>
  <inkml:trace contextRef="#ctx0" brushRef="#br0">-453 2790 46 0,'-4'-4'23'0,"4"8"-12"0,0-4 31 16,4 4-40-16,-4 4 1 0,0 11 3 16,0 5 1-16,-4 12-8 15,-5 7 1-15,-4 4 4 16,5-8 1-16,-2 5-2 16,6-3 0-16,0-7-5 15,-1-2 1-15,-3-8-7 16,4-5 1-16,-1-3-7 15,1-7 1-15,0-9-7 16,8-9 1-16</inkml:trace>
  <inkml:trace contextRef="#ctx0" brushRef="#br0" timeOffset="2">-10015 4019 24 0,'0'0'12'0,"4"0"-7"16,-4 0 12-16,9-4-14 15,-9 4 1-15,0 4 2 16,0 4 0-16,4 3-8 15,0 6 1-15,-4 14 5 16,0 1 1-16,0 7-2 16,-4 1 0-16,0 3-1 15,-1 4 0-15,1-3 0 16,-5 0 1-16,1 0-2 0,4 3 1 16,4-8-1-16,0-3 0 15,0-4-2-15,0-10 1 16,4-5-5-16,0-6 1 15,5-11-9-15,-9 0 1 16,8-15-1-16,1-6 0 16</inkml:trace>
  <inkml:trace contextRef="#ctx0" brushRef="#br0" timeOffset="3">-10260 4059 34 0,'-18'-4'17'0,"5"-17"-16"15,13 18 33-15,0 3-32 16,0-8 1-16,8 4 3 16,1 0 0-16,5 0-7 15,3 0 1-15,4-4 4 16,6 0 0-16,8 2-1 15,14-7 1-15,7 1-2 16,5 0 0-16,-7 0-1 16,-2 1 1-16,0 3-1 15,5 3 1-15,-9 1-2 16,-4 4 1-16,-4 4-1 16,-5 5 1-16,-5 3 0 0,-8-1 0 15,-5 5 0-15,-4-4 0 16,1 3 0-16,-10 9 0 31,1 7 0-31,-5 10 1 0,0-1-1 0,0 6 0 16,-5 6-1-16,5 0 0 15,0-2 0-15,5 2 0 16,-1-8-1-16,5-6 1 16,-1-10-1-16,2-4 1 15,-2-9-2-15,1-6 1 16,-1-5-3-16,-8-4 0 0,5-9-4 15,-1 2 1-15,-4-5-6 16,0 4 0-16,0-8-3 16,0 5 1-16</inkml:trace>
  <inkml:trace contextRef="#ctx0" brushRef="#br0" timeOffset="4">-9524 4331 41 0,'-10'-16'20'0,"10"20"-20"15,0-4 38-15,10-4-33 16,-2 4 0-16,9-4 3 16,6-4 1-16,7 8-12 15,9-4 1-15,1 0 7 16,4-4 0-16,0-2-3 16,-1-2 1-16,-3 8-3 0,0-5 1 15,-6 5 0-15,1-4 0 16,-4 8-1-16,-5 0 1 15,-4 4-1-15,0 4 0 16,0 5-1-16,-5-5 1 16,0 2-2-16,1 2 1 15,-5-8-4-15,0 0 1 16,1-4-13-16,-1-8 0 16</inkml:trace>
  <inkml:trace contextRef="#ctx0" brushRef="#br0" timeOffset="5">-8907 3904 27 0,'0'-4'13'0,"8"-8"-1"16,-8 12 5-16,0 0-14 15,0 0 0-15,0 0 1 16,-4 0 1-16,0 4-6 0,4 4 1 15,-5 0 4 1,1 5 1-16,0 2-1 0,4 13 0 16,-4 7 0-16,4 12 0 15,0 5 0-15,0-1 0 16,0 5-1-16,0 0 0 16,4-6-1-16,0-6 0 15,0 0-1-15,5-2 0 16,0-6-4-16,-1-4 0 15,2-8-7-15,-2-8 0 16,1-8-6-16,-1-8 1 0</inkml:trace>
  <inkml:trace contextRef="#ctx0" brushRef="#br0" timeOffset="6">-8692 4399 38 0,'-14'0'19'0,"32"0"-19"0,-5-5 34 16,4 1-30-16,10-4 0 16,4-3 2-16,11-1 0 15,-2-4-8-15,-5 8 0 16,1-4 5-16,-1 0 0 15,-5-4-5-15,1 4 0 16,-4 2-6-16,-6-2 0 0,-4 3-6 16,-3-3 0-16</inkml:trace>
  <inkml:trace contextRef="#ctx0" brushRef="#br0" timeOffset="7">-8614 4003 36 0,'0'4'18'0,"4"0"-16"0,-4-4 26 16,0 12-28-16,-4 3 1 16,0 14 2-16,-5-2 0 15,0 6-3-15,-3 5 1 16,-2 6 2-16,1 8 1 31,4-6-1-31,5-2 0 0,0-1-1 0,4 4 1 0,4-11-2 16,5 0 1-16,8-8 0 15,9-4 0-15,4-10-1 16,6-2 0-16,3-4 0 16,-8-3 1-1,13-1-2 1,-4 0 1-16,-6-4-5 15,-3-4 0-15,-4 0-9 16,-10-5 0-16,0 5-2 16,-3-4 0-16</inkml:trace>
  <inkml:trace contextRef="#ctx0" brushRef="#br0" timeOffset="8">-8552 4110 44 0,'-27'0'22'0,"27"-24"-15"15,9 13 37-15,3 3-41 16,2-8 0-16,3 7 2 16,10 1 0-16,-5 1-7 15,4-1 0-15,10 0 4 16,-2-4 1-16,5 0-8 15,5-3 0-15,-4 3-12 0,-5 4 1 16</inkml:trace>
  <inkml:trace contextRef="#ctx0" brushRef="#br0" timeOffset="15">-3680 4071 37 0,'0'-20'18'0,"23"15"-14"0,-23 5 21 16,0 0-24-16,0 0 1 15,4 9 3-15,0 7 1 16,-4-1-6-16,0 9 1 16,0 7 3-16,0 1 1 15,-4 4-1-15,0 7 1 16,0 0-2-16,-1-3 0 16,1-4-1-16,0-4 1 15,4 6-1-15,0-5 0 16,4-6 0-16,5-4 0 15,-1 2-1-15,1-5 1 16,5-6-1-16,-2-2 0 0,6-3-1 16,4-1 1-16,-1-4-1 15,2-4 1-15,3-4-1 16,0-4 1-16,0-1-5 62,1-3 1-62,-2 2-5 0,-2-2 1 0,-2 0-10 0,-3 0 1 0,-5 3-2 0,-4 2 1 0</inkml:trace>
  <inkml:trace contextRef="#ctx0" brushRef="#br0" timeOffset="16">-3626 4419 48 0,'-4'4'24'0,"8"22"-30"0,-4-26 49 15,8 0-41-15,1 0 1 16,4-4-1-16,9 0 1 16,0-8-4-16,0 6 0 15,4-6 2-15,0 0 1 16,0-1-5-16,-3 2 0 15,-2-1-6-15,-3-4 0 16,-5 0-6-16,0 0 0 0</inkml:trace>
  <inkml:trace contextRef="#ctx0" brushRef="#br0" timeOffset="17">-3609 4110 48 0,'-13'8'24'0,"17"-24"-25"15,1 8 43-15,3 4-41 16,5-3 1-16,10-1 0 16,-2 8 1-16,6-16-4 15,8 3 1-15,-1 5 0 16,1 4 1-16,1-3-8 15,3 3 1-15,-3 4-9 0,-2 4 0 16</inkml:trace>
  <inkml:trace contextRef="#ctx0" brushRef="#br0" timeOffset="18">-3110 4071 55 0,'-18'-12'27'0,"24"-5"-31"15,2 13 46-15,1 4-41 16,8 0 1-16,5 0 0 16,4 0 1-16,1-7-4 15,4 3 1-15,11 0 1 16,2-4 1-16,4-4-1 16,6 0 0-16,-6 1-4 15,4-1 1-15,-3 0-8 16,-6 0 0-16,-3 8-7 15,-14 0 1-15</inkml:trace>
  <inkml:trace contextRef="#ctx0" brushRef="#br0" timeOffset="19">-2860 3999 31 0,'0'8'15'0,"-5"27"-4"15,5-22 15-15,0 7-24 0,5 7 1 16,-5 8 4-16,0 17 1 16,0 7-9-16,0-4 1 15,0-3 5-15,0 0 0 16,0-6-1-16,0-6 0 16,0-9-5-16,0-2 1 15,4-9-5-15,0-14 0 16,-4-6-10-16,4-6 0 62</inkml:trace>
  <inkml:trace contextRef="#ctx0" brushRef="#br0" timeOffset="20">-2374 4382 44 0,'-4'12'22'0,"17"1"-12"16,-5-13 26-16,1 4-33 16,18-16 0-16,-2 7 1 15,6-7 0-15,5 5-6 16,-1-1 1-16,3-8 3 16,-2 0 1-16,-5 4-6 15,0 0 1-15,-10 0-9 16,-4 0 1-16,-3 2-6 15,-5-2 0-15</inkml:trace>
  <inkml:trace contextRef="#ctx0" brushRef="#br0" timeOffset="21">-2365 3948 39 0,'13'-8'19'0,"-18"12"-18"16,10 0 29-16,-1 0-28 15,4 4 1-15,-8 4 3 16,0 7 0-16,-8 5-7 16,8 12 1-16,0 3 5 15,-4 2 1-15,4 8-2 16,-5 3 0-16,1-1-2 16,0 1 0-16,4-5 1 15,0-2 0-15,8-2-1 16,1-8 1-16,9-3-1 15,-1-8 0-15,0-6 0 16,1-2 1-16,4-7-3 0,5-1 1 16,4-8-1-16,3-4 1 15,1-5-3-15,0-3 1 16,1 0-6-16,-6-2 1 16,-8 2-13-16,-5 0 1 15</inkml:trace>
  <inkml:trace contextRef="#ctx0" brushRef="#br0" timeOffset="22">-2248 3991 66 0,'0'-6'33'0,"36"-11"-47"0,-22 9 64 16,3 0-48-16,4 0 0 16,6 0 0-16,4-3 1 15,3 3-5-15,-3-1 0 0,-4 5-4 16,3 4 0-16,-4 0-12 16,4 8 0-16</inkml:trace>
  <inkml:trace contextRef="#ctx0" brushRef="#br0" timeOffset="23">-1678 4647 43 0,'5'4'21'0,"-10"-4"-11"0,5 0 27 15,9 0-33-15,-9 0 0 16,9-8 2-16,-1-4 0 15,-4 1-7-15,2-10 1 16,-2 1 5-16,0-2 0 16,1-18-2-16,3-3 1 15,-4-16-2-15,1-1 0 16,-1-12-1-16,6 10 0 0,-2-2-1 16,1 9 0-16,4-1-1 15,5 13 1-15,-1 8 0 16,4 3 0-16,2 8-1 15,-2 8 1-15,6 1 0 16,-2 7 0-16,-2 8-1 16,-3 4 1-16,-2 4 0 15,0 3 0-15,-6 5 0 16,-2 1 1-16,-6 2-1 16,-4 1 0-16,-8 3 0 15,-6 1 0-15,-3 3 0 16,-6 6 1-16,3-2-1 15,-7 0 0-15,6-3 0 16,-2 0 0-16,6 0 0 16,0-9 0-16,-1-3 0 15,5 7 1-15,5-3 0 0,3 0 0 16,1 4 0-16,4 0 1 16,4-1 0-16,5-2 0 15,8-5 0-15,1 2 0 16,8-2-1-16,5-3 0 15,0-2 0-15,2 5 0 16,-2 0-4-16,0-5 1 16,-5 6-7-16,5-1 0 15,0-4-12-15,-1-2 0 16</inkml:trace>
  <inkml:trace contextRef="#ctx0" brushRef="#br0" timeOffset="24">-583 3964 29 0,'4'-8'14'0,"-8"-12"6"0,4 13 6 15,0-1-21-15,-6-1 1 16,2 1 4-16,0 0 0 15,-5 0-12-15,-4 1 1 16,-5 3 8-16,1 0 0 16,-4 4-2-16,-2 4 1 15,-4 4-2-15,-3 3 0 16,8 5-1-16,1 5 1 16,2-6-2-16,7 1 0 0,3 11-1 15,5-7 0-15,12 7-1 16,-3 2 0-16,17 2 0 15,4 2 0-15,5-3 0 16,0 2 0-16,-1 0 0 16,1-5 0-16,-6 0 0 15,-2 1 0-15,-6-4 0 16,-3 4 0-16,-6-5 1 16,1-2 1-16,-9-5 0 15,-4-6 0-15,-5 6 0 16,-9 0 0-16,-8 0 0 15,-5 0 1-15,-4-4-2 16,1 0 0-16,3-8-3 16,4-1 0-16,1-6-6 15,4-5 1-15,9-4-10 16,13-4 1-16,9 1-7 0,9-6 1 16</inkml:trace>
  <inkml:trace contextRef="#ctx0" brushRef="#br0" timeOffset="9">-7147 4612 36 0,'-8'8'18'0,"3"-1"-9"15,5-7 17-15,-4 0-21 16,0-4 1-16,-2 1 4 15,-2-5 0-15,4-5-11 16,-1-3 1-16,1-2 8 16,4-2 1-16,0-20-3 15,0-8 0-15,-4-2-2 16,4-14 0-16,0-2-2 16,8 2 0-16,5 0-2 15,10 5 1-15,2 0-1 16,-2 13 0-16,1 1-1 15,7 13 1-15,5 9-1 16,-1 11 1-16,-1 8 0 0,1 12 0 16,1 7-1-16,-11 10 1 15,-2 2 0-15,-6 1 1 16,-7 7-1-16,-10 4 1 16,-6 1 0-16,-11-3 1 15,-4-3 0-15,-10 2 0 16,0-4 0-16,1-5 0 15,-6-2 0-15,1-11 0 16,-4-2-5-16,3 0 0 16,3 1-9-16,2-6 1 15,14 1-11-15,7 4 1 0</inkml:trace>
  <inkml:trace contextRef="#ctx0" brushRef="#br0" timeOffset="10">-6740 4573 41 0,'-13'18'20'0,"13"-1"-14"0,0-17 23 16,0 0-26-16,4-9 1 15,5-7 1-15,-1-2 0 16,5-14-7-16,9-4 1 16,0-8 4-16,-4 6 0 15,8-26-2-15,0 0 1 16,-4 6-1-16,5 9 0 0,-2 6 0 16,2 4 0-16,0 8-1 15,-2 2 0-15,-2 14 0 16,-6 7 0-16,0 12 0 15,1 11 1-15,4 18-1 16,-4 14 1-16,-5 8 0 63,-5 8 0-63,1 8 0 0,-1 1 0 0,2-6-1 0,-2-10 1 0,1-12-4 0,0-12 1 0,-1-10-5 15,2-9 0-15,-6-9-9 16,-4-4 0-16</inkml:trace>
  <inkml:trace contextRef="#ctx0" brushRef="#br0" timeOffset="11">-6640 4328 62 0,'-21'3'31'0,"15"1"-40"0,12 0 55 15,7 0-46-15,8-4 0 16,10 0 0-16,4-4 0 16,-1 0-3-16,6 0 1 15,0-4-9-15,-5 0 1 16,13 0-6-16,-8-4 0 0</inkml:trace>
  <inkml:trace contextRef="#ctx0" brushRef="#br0" timeOffset="12">-5965 4647 33 0,'-9'12'16'0,"9"-12"-7"16,0 0 21-16,0-4-26 16,0-8 0-16,0 0 4 15,0-7 0-15,0-6-9 16,0-1 0-16,5-14 6 16,-1-7 1-16,4-12-3 15,1-5 1-15,5-4-3 16,3 2 1-16,4 6-2 15,6 5 1-15,0 4-1 16,-1 15 0-16,0 6-1 16,0 9 1-16,-4 5 0 15,-4 8 0-15,0 4 0 16,-5 4 1-16,-1 4-1 0,-3 4 0 16,-5 0 1-16,-4 4 0 15,-4 5-1-15,0 1 1 16,-9 10-1-16,-4 8 1 15,-6-1-1-15,-2 0 0 16,-6 1 0-16,-5 8 0 16,5-9 0-16,10 0 0 62,8 1 0-62,9-4 0 0,12-5 1 0,1-2 1 0,8-3-1 0,10 6 1 0,4-4 0 0,-6-4 0 0,6 0 0 16,5-4 0-16,-2 0-1 15,1 0 1 1,13 2-1 0,-8-6 0-16,-9 1-1 15,-5-5 1-15,-4-1 0 16,-1-3 0-16,-8 0-1 16,-3-4 1-16,-2 0-1 15,1-4 1-15,-5 0-1 16,-4 4 0-16,5-7 0 15,-5-5 1-15,4-5-1 16,4-5 0-16,6-2-1 16,-1-20 1-16,4-8 0 15,6-15 0-15,8-4 0 16,-1 0 0-16,5 0 0 0,0 8 0 16,-5 3-1-16,6 17 1 15,-10 8 0-15,-4 7 0 16,0 13-1-16,-5 11 1 15,-4 12-1-15,-3 11 1 16,-2 20-1-16,1 12 1 16,-1 13 0-16,-3 11 0 15,-1-8 0-15,0-4 0 16,0-3 0-16,2-4 0 16,2-2-4-16,-3-7 1 15,3-10-2-15,-4-7 0 0,1-1-4 16,-1-10 0-16,0-3-5 15,2-4 1-15,-6-12-3 16,0 0 0-16</inkml:trace>
  <inkml:trace contextRef="#ctx0" brushRef="#br0" timeOffset="13">-5238 4319 48 0,'-44'9'24'0,"26"-9"-21"15,14 0 44-15,0 3-45 16,4-3 0-16,4 0 1 16,14 0 0-16,-1 0-4 0,10 0 0 15,3-3 2-15,9-2 1 16,1 1-7-16,0-8 1 15,-5 4-12-15,3-4 0 16</inkml:trace>
  <inkml:trace contextRef="#ctx0" brushRef="#br0" timeOffset="14">-4652 4561 44 0,'0'8'22'0,"0"-24"-16"0,6 8 27 15,-2 0-30-15,0-5 0 16,0-6 0-16,5-9 1 0,4-8-6 15,1-11 1-15,-1 4 4 16,-1-9 0-16,1-3-2 16,1 4 1-16,-1 7-2 15,0 5 1-15,1 8 0 16,-6 7 0-16,1 11-1 16,4 5 1-16,-5 12-2 15,6 9 1-15,-1 15 0 16,0-1 1-16,1-2-1 15,3-3 1-15,4-2-1 16,-3-9 0-16,4-2 1 16,-4-5 0-16,3-4-1 15,2-13 1-15,-6-2-1 16,0-5 0-16,1-2 1 16,4-3 0-16,-4 6-1 15,-5-5 0-15,-1 3 0 0,1 6 0 16,1-1 0-16,-5 4 0 15,4 4 0-15,-1 8 0 16,2 4 0-16,-1 16 0 16,-4 11 0-16,-1 17 0 15,-2 3 0-15,-6 9 1 16,0 4-2-16,4-10 0 16,0-2-6-16,5-8 0 15,-1-6-10-15,1-10 0 16</inkml:trace>
  <inkml:trace contextRef="#ctx0" brushRef="#br0" timeOffset="25">-33 3861 46 0,'6'-16'23'0,"19"-3"-17"0,-16 11 36 15,5 0-42-15,-1 4 1 16,4-4 1-16,5 4 0 15,4-3-2-15,5 3 0 16,0 4 1-16,-1 4 1 47,-3-1 0-47,-6 1 0 0,-3-4 0 0,-1 0 0 0,-4 4 0 0,-9 0 0 16,-8 4-1-16,-4 4 1 15,-10 2-1-15,0 7 0 16,-7 14 1-1,-2 2 1-15,5 2-1 16,4 0 0-16,1-4 1 16,9 6 0-16,-1-6 0 15,5-4 1-15,4 0-3 16,4-2 0-16,0-2 0 16,5-7 0-16,-1 3-8 15,15-3 0-15,-6-8-14 16,4 5 0-16</inkml:trace>
  <inkml:trace contextRef="#ctx0" brushRef="#br0" timeOffset="26">406 4569 76 0,'0'-12'38'0,"4"4"-46"0,-4 4 61 16,0 0-53-16,0 4 0 15,0 0-1-15,-4-4 0 16,4 4-6-16,0 0 1 16,0 0-14-16,4 0 1 15</inkml:trace>
  <inkml:trace contextRef="#ctx0" brushRef="#br0" timeOffset="27">699 3836 41 0,'4'-6'20'0,"14"-6"-2"0,-13 8 18 15,3 0-31-15,1 0 0 16,-1 0 2-16,6 0 1 16,3-7-12-16,-4 7 1 15,5-5 7-15,4 9 0 16,4 0-3-16,4 0 0 16,6 5-1-16,-10-1 0 15,0 0 1-15,-3 3 0 16,-2 1-1-16,-7 0 0 15,-6 0 1-15,-3 4 0 0,-5-2-1 16,-5 7 1-16,-3-1-1 16,-6 3 1-16,-3 6-1 15,-10-2 0-15,1 5 0 16,4-1 1-16,-4 5-1 16,4-4 1-16,0 7 0 15,4 2 0-15,1-7 0 16,9-3 1-16,3 2-1 15,1-6 1-15,4 2-1 16,0-3 0-16,0-2-5 16,0 0 1-16,4 0-8 15,-4 0 1-15,0 3-10 16,0 2 0-16</inkml:trace>
  <inkml:trace contextRef="#ctx0" brushRef="#br0" timeOffset="28">1045 4631 80 0,'-22'8'40'0,"5"12"-41"0,17-16 75 15,-4 0-74-15,4 1 0 16,4-2-3-16,0 1 0 15,5-4-6-15,5-4 0 0,3-4-15 16,0-4 0-16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25:18.33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20 752 40 0,'-35'-12'20'0,"45"-47"-18"0,3 49 21 15,18-14-23-15,11-3 1 16,16-8-1-16,3-8 1 16,14 1-1-16,13-9 1 15,21 1 1-15,22-5 1 16,15-3-1-16,-6 5 1 15,17 7 0-15,-3-1 0 0,3-3-1 16,-11 14 0-16,-2 13-5 16,-8 4 1-16,-23 4-11 15,2 15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7:49.712"/>
    </inkml:context>
    <inkml:brush xml:id="br0">
      <inkml:brushProperty name="width" value="0.07" units="cm"/>
      <inkml:brushProperty name="height" value="0.07" units="cm"/>
      <inkml:brushProperty name="color" value="#D0CECE"/>
      <inkml:brushProperty name="fitToCurve" value="1"/>
    </inkml:brush>
  </inkml:definitions>
  <inkml:trace contextRef="#ctx0" brushRef="#br0">277 18 41 0,'-13'0'20'0,"4"-4"-17"0,5 4 29 16,-4 0-29-16,-6 8 0 16,-3 4 2-16,-6 2 1 15,2 6-7-15,-6 0 1 16,1 11 4-16,4 11 0 0,1-3-1 16,2 0 0-16,7 5-1 15,7-6 1-15,5-3-2 16,5-8 1-16,7 1-2 15,7-2 1-15,2-2-1 16,6-5 0-16,-2-7-5 47,11-4 1-47,3-12-13 0,9 8 0 0</inkml:trace>
  <inkml:trace contextRef="#ctx0" brushRef="#br0" timeOffset="968.76">584 251 39 0,'-9'8'19'0,"13"-20"-22"15,-4 12 38-15,5 4-34 16,-1-8 1-16,4 8 3 15,5-4 1-15,1 4-6 16,8 0 0-16,0 4 4 16,-1 0 1-16,2-4-2 15,2 0 1-15,-2-4-3 16,3 0 1-16,-4 0-4 16,-5 0 1-16,0-8-5 0,-3 0 1 15,-1-4-8-15,-4 4 1 16,-1-7-4-16,2-5 1 15</inkml:trace>
  <inkml:trace contextRef="#ctx0" brushRef="#br0" timeOffset="687.5">605 38 28 0,'-4'-8'14'0,"8"0"-6"0,-4 8 6 15,0 0-10-15,0 4 0 31,0 30 6-31,0 5 1 16,0 12-12-16,0 3 0 16,0-3 7-16,0-5 0 15,0 1-2-15,0-8 1 16,0-3-7-16,4-2 1 16,-4-7-4-16,6 1 0 0,-6-16-8 15,0-5 1-15,0-7-2 16,4-7 0-16</inkml:trace>
  <inkml:trace contextRef="#ctx0" brushRef="#br0" timeOffset="1203.14">916-25 36 0,'0'-4'18'0,"0"8"-18"0,0 0 32 0,0 4-31 15,0 7 1-15,0 9 3 16,0-2 1-16,4 6-5 16,1 11 0-16,-1 7 4 15,0 1 1-15,6-4-2 16,-2 3 1-16,5 1-3 16,-4-12 1-16,-1-11-7 15,2 0 1-15,-2-2-8 16,-12-10 1-16,13-4-6 15,-1-4 0-15</inkml:trace>
  <inkml:trace contextRef="#ctx0" brushRef="#br0" timeOffset="1921.9">1319 56 31 0,'0'-8'15'0,"-4"8"-8"16,4 0 21-16,-6 0-25 16,2 0 0-16,0 0 3 15,0 4 0-15,-5 4-8 0,-4 4 1 16,-9 0 4-16,9 7 1 15,0 5-2-15,5 3 0 16,-2 7-1-16,6 2 0 16,-1-5 0-16,5 3 0 15,5 2 0-15,3-5 1 16,6-8 0-16,-1-3 1 16,0-4 0-16,9-4 0 15,-5-12-1-15,0 0 1 16,2-8 0-16,2-4 1 0,-3-12-2 15,-1 1 0-15,-4-8 0 16,-3-9 0-16,-2 10 0 16,-3 3 0-16,-5-1-2 15,-9 1 0-15,-1 4-2 16,-2 0 1-16,-1 3-6 16,0 0 1-16,-1 9-13 15,5-1 1-15</inkml:trace>
  <inkml:trace contextRef="#ctx0" brushRef="#br0" timeOffset="2500.04">1748 48 40 0,'0'0'20'0,"-5"-4"-11"16,1 4 21-16,0 0-28 16,-10 4 1-16,-3 4 0 15,0 0 1-15,-1 4-5 16,5 0 1-16,0 7 2 16,-1 9 0-16,6 2-1 15,-1 1 1-15,0 1-1 16,5 3 1-16,4-1-1 15,4 1 0-15,5-7 1 16,4-5 1-16,14-3 0 16,-2-4 0-16,6-12 0 15,0-4 0-15,3-8 1 16,2 0 0-16,-5-8-1 16,-6-7 0-16,2-5-1 15,-10 9 1-15,-7-23-2 16,-6 10 1-16,-4 5-2 0,-4 3 0 15,-10 5-5-15,-3-1 0 16,-6 1-9-16,2 4 1 16,4 3-7-16,-1-4 0 15</inkml:trace>
  <inkml:trace contextRef="#ctx0" brushRef="#br0" timeOffset="3031.29">2195 44 46 0,'-10'0'23'0,"-3"0"-19"15,9 0 35-15,-5 0-38 16,1 4 0-16,-2 0 1 0,2 4 0 15,-1-4-3-15,0 4 1 16,5 4 0-16,0-5 1 16,4 1-1-16,4 4 1 15,5 0-1-15,8 0 0 16,1 10 0-16,3-2 1 16,2 3 0-16,-2-3 0 15,-4-1 0-15,1 1 1 16,-5-8 1-16,-4 2 0 15,-1 6 1-15,-8 0 0 0,-4-5-1 16,-9 5 0-16,-8-4 0 16,-10-1 0-16,0 1-6 15,1-8 0-15,-1-4-9 47,10-8 1-47,2-4-8 0,11-8 1 0</inkml:trace>
  <inkml:trace contextRef="#ctx0" brushRef="#br0" timeOffset="3484.42">2456-13 36 0,'9'-4'18'0,"1"4"-16"0,-10 0 22 15,0 0-21-15,4 4 0 16,-4 3 3-16,0 9 0 16,0 8-6-16,-4-2 0 15,4 6 5-15,-6 7 0 16,2-4-1-16,4 4 1 15,4 0-2-15,2 0 0 0,2-5-1 16,1 6 1-16,8-13 0 16,-3 1 0-16,-1-1-1 15,-1-3 1-15,7-4-1 16,-2-6 1-16,0-2-2 16,1-4 1-16,-1 0-2 15,4-4 1-15,2 0-3 16,-2 0 1-16,2-8-4 15,-6 0 0-15,-3 0-7 16,-1 2 1-16,-5 2-7 16,-4-4 0-16</inkml:trace>
  <inkml:trace contextRef="#ctx0" brushRef="#br0" timeOffset="3734.43">2505 305 46 0,'-30'0'23'0,"60"-16"-22"0,-22 10 38 16,6 6-39-16,-1-4 0 16,0-4 0-16,5 4 0 15,-1-4 0-15,0 0 0 16,1-4-3-16,-1 5 1 15,0-1-3-15,-3-4 1 16,-1 4-10-16,-4-4 1 0</inkml:trace>
  <inkml:trace contextRef="#ctx0" brushRef="#br0" timeOffset="3937.55">2517 52 45 0,'-12'-8'22'0,"-6"-2"-18"16,18 10 37-16,9 0-37 16,4 0 0-16,1-4 1 15,7 4 1-15,2-4-8 16,-2-4 0-16,6 0 5 16,-2-4 0-16,6 1-6 15,-1-1 0-15,1 4-14 16,0 0 1-16</inkml:trace>
  <inkml:trace contextRef="#ctx0" brushRef="#br0" timeOffset="5968.83">-108 1523 35 0,'-4'4'17'0,"8"0"-8"0,-4-4 13 0,0 0-19 15,0 0 1-15,0-8 3 16,0 0 0-16,0-4-8 15,0-7 0-15,0-5 6 16,0-2 0-16,4-17-2 16,1-4 0-16,-1-3-2 15,0-1 1-15,0-3-2 16,6-1 1-16,-2 8-1 16,1 1 0-16,4 11 0 15,1 7 0-15,3 12-1 16,-4 13 1-16,9 3 0 15,-9 0 1-15,0 11-1 16,1 5 1-16,-6 4-1 16,-3-1 1-16,-5 5 1 15,-5 2 0-15,-3 2-1 16,-6-1 1-16,-3-4-1 0,-6 5 0 16,2-2 0-16,4-6 1 15,-1-4-5-15,0-9 1 16,0-3-9-16,6-8 0 15,20 1-6-15,6-5 0 16</inkml:trace>
  <inkml:trace contextRef="#ctx0" brushRef="#br0" timeOffset="6500.08">107 1444 42 0,'-10'12'21'0,"10"4"-21"16,0-16 32-16,0 0-29 15,0 0 0-15,4-4 2 16,6-4 0-16,3-8-7 16,0-6 1-16,1-2 4 0,-2-7 0 15,6-7-2-15,-6-1 0 16,2-4-1-16,8-7 0 15,0 6 0-15,0 5 0 16,0 4 0-16,-1 5 0 16,2 14 0-16,-2 8 0 15,2 4 0-15,-6 16 1 16,0 8 0-16,1 10 0 16,-5-3 0-16,0 13 0 0,1-5 0 15,-6-1 1-15,1 1-1 16,-1 1 0-16,-4-5-2 15,5-5 1-15,-5-2-3 16,-4-4 0-16,0-9-4 16,0-3 1-16,0-4-10 15,-4-4 0-15</inkml:trace>
  <inkml:trace contextRef="#ctx0" brushRef="#br0" timeOffset="6703.21">199 1313 46 0,'-10'-8'23'0,"24"12"-22"15,-5-4 36-15,-1-4-36 16,5-3 0-16,14-1 1 0,4 0 0 31,21-4-6-31,-8 4 0 16,4 4-9-16,-8-4 0 15</inkml:trace>
  <inkml:trace contextRef="#ctx0" brushRef="#br0" timeOffset="7359.47">705 1452 34 0,'-4'24'17'0,"4"-20"-9"15,0-4 17-15,0 0-22 16,0 0 0-16,0-8 3 16,0 0 0-16,0-8-8 15,0-6 1-15,4-6 4 16,2-3 0-16,2-11-1 16,1-9 0-16,4 0-2 15,1 1 0-15,-2 3 0 31,6 4 0-31,0 9-1 0,-1 2 1 0,0 5 0 0,1 7 0 16,-1 9 0-16,-4 7 1 16,1 8-1-16,-6-1 1 15,1 5 0-15,-5 4 0 16,1 4 0-16,-5-1 0 16,-5 5 0-16,-3 2 0 15,-9 14-1-15,-6-5 1 0,2 0-1 16,-2 1 1-16,6-6-1 15,-1-6 0-15,5-1 0 16,5-3 0-16,3-4 0 16,1 0 0-16,4-1 0 15,0 1 0-15,9 0 1 16,4-1 1-16,-1 0-1 16,7 1 1-16,-2 0-1 15,1 0 1-15,3-4-1 16,-4-1 1-16,1-3-3 15,0 0 0-15,4-4-11 16,-5-4 1-16,6 0-5 16,-6-7 0-16</inkml:trace>
  <inkml:trace contextRef="#ctx0" brushRef="#br0" timeOffset="8109.48">1161 1442 36 0,'-9'-4'18'0,"14"-8"-16"16,-5 4 27-16,0 4-27 16,0-4 0-16,0-4 1 15,4-7 0-15,0-5-4 16,6-2 0-16,3-9 2 0,-1-1 1 15,1 1-2-15,1 5 1 16,-1-2-1-16,0 5 0 16,1 3 0-16,-6 5 0 15,5 3 0-15,-4 0 0 16,3 6 1-16,2 2 0 16,-1 8 0-16,0 4 1 15,-3 4 0-15,-2 6 1 16,1 2 0-16,-1 11 0 0,-3 5-1 15,-1 3 1-15,0-1-1 16,0 2 0-16,2-1-1 16,-2 0 1-16,0-4-2 15,1-4 0-15,-1-4-2 16,0-3 0-16,0-8-3 16,-4 0 0-16,0-8-6 15,0-4 1-15,-4-8-5 16,0-8 0-16</inkml:trace>
  <inkml:trace contextRef="#ctx0" brushRef="#br0" timeOffset="8250.11">1240 1235 46 0,'-17'8'23'0,"21"3"-21"15,-4-11 41-15,9 4-40 16,-1-4 0-16,9-8 0 0,6 5 1 15,2-5-6-15,6 0 1 16,0-4-3-16,-5 4 0 16,5-2-11-16,-8-6 0 15</inkml:trace>
  <inkml:trace contextRef="#ctx0" brushRef="#br0" timeOffset="9297">1599 1491 38 0,'0'12'19'0,"0"-8"-12"16,0-4 21-16,0 0-27 16,4-12 0-16,1 1 1 15,3-9 0-15,-3-2-2 16,3-10 0-16,2 5 1 15,3-12 1-15,-1-4-1 16,1 0 0-16,-3 0 0 0,3 1 0 16,-5 11-1-16,1-1 0 15,-1 13 1-15,2 3 0 16,-2 8 1-16,1 8 1 16,0 8-1-16,-1 12 1 15,2-1 1-15,-2 1 0 16,-3-1-2-16,3 5 1 62,5-8-1-62,1-2 1 0,-1-2-1 0,-1-8 1 0,7-4-2 0,2-8 1 0,-4-10-1 0,1-6 0 0,-5-7-2 16,0-8 0-16,1-1 0 16,-1 2 0-16,-5 15-1 15,1-1 0-15,-1 16 0 16,2 8 1-16,-6 16 1 15,1 11 1-15,-5 9 0 16,0 14 1-16,0-3 0 16,0-4 0-16,4-1-2 15,4-3 1-15,-3-4-5 16,3-8 0-16,2-4-7 16,-2-3 0-16,1-8-8 15,4-5 1-15</inkml:trace>
  <inkml:trace contextRef="#ctx0" brushRef="#br0" timeOffset="9890.76">2203 1294 49 0,'-8'15'24'0,"20"-38"-25"0,-3 23 40 15,0 0-38-15,3-8 1 16,2 0-1-16,8 0 1 0,4 8-3 16,0-4 0-16,1-4-2 15,-2 1 0-15,-2-5-12 16,-6 4 1-16</inkml:trace>
  <inkml:trace contextRef="#ctx0" brushRef="#br0" timeOffset="9656.38">2243 1045 46 0,'0'4'23'0,"0"14"-22"0,0-10 38 16,0 4-38-16,-6 4 1 0,2 3 0 16,0 5 1-16,0 3-3 15,-1 1 0-15,1-2 2 16,0 1 1-16,4-3-1 16,0-1 1-16,4 1-1 15,5-5 0-15,-1 0-1 16,2 1 0-16,2-9 0 15,1 1 0-15,4 0-1 16,2-4 0-16,2 0-1 16,6-4 0-16,-2-4-3 15,2-4 0-15,-4-4-4 16,-2 0 0-16,-4 4-9 16,-3 0 1-16</inkml:trace>
  <inkml:trace contextRef="#ctx0" brushRef="#br0" timeOffset="10156.39">2255 1126 49 0,'-4'-8'24'0,"13"-4"-24"15,-5 5 35-15,0-1-34 16,5-4 0-16,9 4 0 15,3 0 0-15,6-2-4 16,-5 2 1-16,0 0-5 0,4 0 0 16,0 0-7-16,0 0 1 15</inkml:trace>
  <inkml:trace contextRef="#ctx0" brushRef="#br0" timeOffset="10703.28">2579 1006 45 0,'-22'3'22'0,"32"-10"-19"0,-10 7 39 16,0 0-40-16,12-8 1 16,1 8 1-16,0-4 0 15,5 0-5-15,4-4 0 0,0 0 3 16,4 4 0-16,5 0-2 16,0 1 1-16,-6 3-5 15,2-4 0-15,-6 0-6 16,2-4 0-16,-10 8-6 15,4 0 0-15</inkml:trace>
  <inkml:trace contextRef="#ctx0" brushRef="#br0" timeOffset="10468.89">2697 1017 39 0,'0'4'19'0,"4"-12"-18"15,-4 8 30-15,6 4-27 16,-2 4 0-16,-4 8 3 16,0 6 1-16,0 6-9 15,0 11 0-15,-4-4 6 16,4 1 0-16,0-2-2 16,0-3 0-16,0-3-2 15,4-5 0-15,-4-4-6 16,4-4 0-16,0-7-6 15,-4-8 0-15,0 0-6 16,9-12 1-16</inkml:trace>
  <inkml:trace contextRef="#ctx0" brushRef="#br0" timeOffset="11000.15">2929 1002 47 0,'0'19'23'0,"0"-15"-24"15,0-4 40-15,0 4-38 16,0 4 1-16,0 0 0 15,0 10 1-15,-4-6-3 16,4 12 0-16,-5-1 3 0,1 1 0 16,0-1-1-16,4 9 1 15,0-10-1-15,4-2 1 16,5-1-1-16,-1-3 0 16,6 0 0-16,-1-5 0 15,0 1-1-15,9-4 1 16,-5-4-2-16,6-1 0 15,2 1-2-15,2-4 0 16,-5 4-4-16,0-4 0 16,-5 0-4-16,-4 0 1 15,1-8-8-15,-6 8 0 0</inkml:trace>
  <inkml:trace contextRef="#ctx0" brushRef="#br0" timeOffset="11218.9">2916 1227 45 0,'0'0'22'0,"27"-16"-22"16,-19 16 36-16,1-4-35 16,8-2 0-16,6-2 0 15,2-4 0-15,2 0-3 16,0 4 0-16,-6 0-2 15,-4 1 1-15,6-5-10 16,-15 4 0-16</inkml:trace>
  <inkml:trace contextRef="#ctx0" brushRef="#br0" timeOffset="11422.03">2939 1002 56 0,'4'-8'28'0,"22"-8"-34"0,-26 16 49 16,12-16-44-16,11 1 1 15,2-4 0-15,2 7 0 16,0 1-3-16,-6-1 0 0,2 12-9 16,-6-4 1-16,-4 12-4 15,1 7 0-15</inkml:trace>
  <inkml:trace contextRef="#ctx0" brushRef="#br0" timeOffset="11937.66">3305 1402 49 0,'-8'8'24'0,"12"-24"-24"16,-4 13 46-16,-4-5-44 15,8-4 0-15,0-4 1 16,-4-7 1-16,6-8-5 16,-2-8 0-16,0-8 2 15,0-3 1-15,1-9-2 16,3-2 1-16,1 10-1 0,5 8 0 16,-1 4 0-16,-1 8 0 15,7 4-1-15,-2 7 1 16,0 8 0-16,1 4 1 15,-1 8-1-15,-4 4 1 16,1 0 1-16,-6 8 0 16,-3 8 0-16,-5 3 0 15,-5 1-1-15,-3 3 1 16,-2 4-1-16,-3-8 0 0,0 1-1 16,-5-5 0-16,1 5 0 15,4 6 0-15,1-6 0 16,-2-1 0-16,5 8 1 15,5 1 0-15,4-10 0 16,4-2 1-16,5-1 0 16,-1 1 0-16,10-4 0 15,4-1 0-15,4 1-1 16,0-4 1-16,1-1-6 16,0-4 1-16,-2 1-7 15,-2 0 0-15,-6-4-11 16,4-4 1-16</inkml:trace>
  <inkml:trace contextRef="#ctx0" brushRef="#br0" timeOffset="12390.79">4015 784 53 0,'-10'-4'26'0,"2"0"-17"0,8 4 40 15,-4 0-45-15,-13 4 1 32,-2 4 0-32,-2 0 1 0,-6 4-8 0,2 2 0 0,2 2 5 15,6 4 1-15,8 3-4 16,5 1 1-16,8 3-1 15,5 3 0-15,8 2 0 16,6-1 0-16,-2-3 0 16,1 10 1-16,0-7-1 15,0 4 0-15,-5-3 1 16,0-10 0-16,2 2 0 16,-7-5 0-16,1 1 1 15,-3 0 1-15,-6-1 1 16,-4-3 0-16,-8 2 0 15,-6-2 0-15,1-4 0 16,-10 0 0-16,-6-8-5 16,-15-4 1-16,-4-8-13 15,-1-4 1-15,6-12-13 16,-1-6 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7606 5176 24 0,'-4'8'12'0,"8"-8"-5"0,-4 0 2 16,0 0-7-16,0 0 1 16,5 0 3-16,-5 0 0 15,4 4-7-15,-4 0 1 16,0-4 5-16,-4 3 1 15,-5 1 0-15,0 0 0 16,-3 0-1-16,-11 0 0 16,-8 0-1-16,-13 0 1 15,-8-2-2-15,-5 2 1 0,-18 0-2 16,-7 4 0-16,-14 4 0 16,-19-5 1-16,2 1 0 15,-19-1 0-15,5 0 1 16,-8-3 0-16,-1 0 0 15,5 0 1-15,-5-4-2 16,13 0 1-16,24 0-2 16,15 0 0-16,18 0-8 15,14 4 0-15,12-4-14 16,19 12 0-16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6"/>
    </inkml:context>
    <inkml:brush xml:id="br0">
      <inkml:brushProperty name="width" value="0.07" units="cm"/>
      <inkml:brushProperty name="height" value="0.07" units="cm"/>
      <inkml:brushProperty name="color" value="#BFBFBF"/>
      <inkml:brushProperty name="fitToCurve" value="1"/>
    </inkml:brush>
  </inkml:definitions>
  <inkml:trace contextRef="#ctx0" brushRef="#br0">7198 4514 23 0,'0'-4'11'0,"0"-4"-7"16,0 8 12-16,0-8-14 16,0 8 0-16,0-8 2 15,0 8 1-15,0 0-5 16,4 4 0-16,0 4 4 15,-4 0 0-15,5-4-1 16,0 4 1-16,-1 0-1 16,-4-4 0-16,0 0-1 15,0 7 1-15,0 5-1 16,0 0 0-16,0-2 0 16,0 14 1-16,0 15-1 15,-4 7 0-15,-1 28 0 16,0 15 1-16,-3 8 0 15,-2 9 0-15,6 3 0 0,-1-5 0 16,5-7 2-16,5 4 0 16,-1-11 0-16,6-13 1 15,-2-3-1-15,2 0 0 16,-2-8-1-16,-3-4 1 16,3-8-2-16,-8-3 0 15,0 3-2-15,0-11 0 16,0 0-3-16,0-13 1 15,0-6-12-15,0-9 0 0,0-7-9 16,-8-8 1-16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7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3573 163 37 0,'-83'-39'18'0,"-52"-5"-12"16,96 36 15-16,-22 0-20 15,-17 0 0-15,-27 4 0 16,-18 8 1-16,-17 0-2 16,-1 4 0-16,-12 0 1 15,-9 4 1-15,-5 5 0 16,-4 2 1-16,-8 8-1 15,3 1 1-15,1 7-1 16,5 7 1-16,-2 9 0 16,0 2 0-16,15 12-2 15,17 13 1-15,4 2-1 16,14 9 1-16,7 0-1 0,24-8 1 16,16 4-2-16,18 11 1 15,14 1-1-15,16 0 0 16,18 10-1-16,14 5 1 15,7-1-1-15,24 2 1 16,8 18 0-16,12-15 0 16,19-5 0-16,17-3 0 15,27-12 0-15,4-7 0 16,21-9 0-16,13 2 0 0,23-9-1 16,1-7 1-16,11 3 0 15,14 0 0-15,-4-6-1 16,4-2 1-16,18-15 0 15,-2-4 0-15,14-3 0 16,10-12 0-16,-10-7-1 16,10-16 1-16,-6-16-1 15,-12-8 1-15,4-7 0 16,-13-11 0-16,-8-7 0 16,0-22 0-16,-6-3 0 15,-11-7 0-15,-6-11-1 16,-9-9 1-16,-8-19 0 15,-13 1 0-15,-17-5 0 16,-23 2 0-16,-22 1 1 16,-27-2 0-16,-19-8 2 15,-29 11 0-15,-17 1 1 16,-29-5 0-16,-33 1 0 16,-26-5 1-16,-25 4-1 15,-36 9 1-15,-21 3-2 0,-18 0 1 16,-31-4-3-16,-18 4 0 15,-2 13-1-15,-33-10 0 16,-3 23-4-16,-32 10 0 16,-21 17-7-16,-45 21 0 15,-46 38-8-15,-67 22 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8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8106 4 35 0,'-4'-4'17'0,"4"-8"-15"0,0 12 17 16,0 0-19-16,4 4 1 15,1 4 0-15,-1 4 1 16,-4-2-2-16,4 6 1 15,1 4 1-15,-1 7 0 16,-4-3 0-16,4 3 0 16,-4-1-1-16,4-2 1 15,-4-1-1-15,6 1 0 16,-2 0-1-16,0-1 1 0,-4-3-1 16,5-2 1-16,-5 2-2 15,4-5 1-15,-4-3 0 16,0 0 1-16,0-4-1 15,0 0 0 1,-4 0 0 0,-5-1 0-16,-1-3 0 15,-2 4 1-15,-10 0-2 16,-9 0 1-16,-4 0 0 16,1 2 0-16,-16-2 0 15,8 0 0-15,-2-4 0 16,-4 0 0-16,-2 4 0 15,-2 0 1-15,0-1-1 16,-1 1 1-16,-3-8 1 16,-11 8 0-16,-2 0 0 15,-6-4 0-15,5-4-1 16,-4 0 1-16,-6 0-1 16,2-4 1-16,-1 0-1 0,-9 0 0 15,-8 4 0-15,0-4 0 16,4 0 0-16,-4 0 0 15,4 0-1-15,0 4 1 16,-4-3-1-16,-1 3 0 31,-3 0 0-31,2-4 1 0,2 4-1 0,0 0 1 16,4 0-1-16,-4 0 1 16,-9 0-1-16,4 0 1 0,1 4-1 15,-2 3 1-15,6 1-1 16,0 4 1-16,-13-4-1 15,4 0 0-15,3 3 0 16,2 1 0-16,-1 4 0 16,5-4 0-16,-9-2 0 15,5-2 0-15,-6 4 0 16,5 0 0-16,1 3 0 16,-2 5 0-16,2-8 0 15,-1-1 0-15,5 1 0 16,-1-4 0-16,1-4 0 15,0 4 0-15,4-4 0 16,0 8 0-16,0-10 0 16,-4 6 1-16,0-8-1 15,4 4 0-15,0 0 0 16,0 0 0-16,-6-4 0 16,2 4 0-16,4-4 0 15,-4-4 0-15,8 4 0 0,6 0 0 16,-6-4 0-16,5 4 0 15,8 0 0-15,5 0 0 16,-5 4 0-16,6-8 0 16,-10 4 0-16,0-4 0 15,5 0 0-15,-1-4 0 16,4 6 0-16,2-2 0 16,4-4 0-16,3 8 1 0,1 0-1 15,0 0 1-15,-1-4-1 16,1 4 0-16,0-4 0 15,7 4 1-15,6 0-1 16,4 0 0-16,0 0 0 16,6-4 0-16,3 8 0 15,-1-4 0-15,5 4 0 16,6-4 0-16,2 4 0 16,6 0 0-16,4 0-1 15,-1 0 1-15,6 2 0 16,-1 2 0-16,5 8 0 15,0-8 0-15,-1 7-1 16,5 5 1-16,0 7 0 16,0 1 0-16,0-10 0 15,0 6 1-15,0 7-1 16,0 1 0-16,0 3 0 16,0 3 0-16,0 1 0 15,0 4 0-15,-4 5 0 0,0-2 1 16,0-3 0-16,-2 0 0 15,2-1 0-15,0-7 0 16,-1 0 0-16,1-3 1 16,0-10-1-16,4 2 1 15,0-8-2-15,0-5 1 16,0 1-4-16,0 4 1 16,0-12-8-16,0-12 0 15,0 8-7-15,8-16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79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1083 5624 34 0,'-4'4'17'0,"8"-4"-13"0,-4 0 18 15,0 0-20-15,0 0 0 16,0 0 2-16,-4 4 0 15,-5 4-3-15,-4-4 0 32,1 0 4-32,-7 0 0 0,-2-4 0 0,-10 0 0 0,0 0-1 15,1 0 1-15,-5 0-1 16,-5 0 0-16,-4 0-2 16,1 0 0-16,0 0 0 15,-1 0 1-15,4 0-1 16,1-4 1-16,-1 0-2 15,1 0 0-15,3-4 0 16,11 8 1-16,2 0-2 16,6 0 0-16,4 8-1 15,5-8 1-15,-2 4 0 16,2 0 0-16,3 0 0 16,1 0 0-16,0 0 0 15,-1-4 0-15,1 3 0 16,4-3 0-16,-4 4 0 15,4-4 0-15,0 0 0 16,0 0 0-16,0-7 0 0,0-1 0 16,0-4 0-16,4-8 1 15,0 2-1-15,-4-6 0 16,0-7 0-16,9 0 1 16,0-17-1-16,-1 2 0 15,2-16 0-15,-2 0 0 16,-4-16 0-16,1 4 0 15,-5 4 0-15,0 4 0 16,0-5 0-16,0-2 0 16,4 6-1-16,0 2 1 0,1 2 0 15,3-7 0-15,2 8 0 16,-2-4 0-16,-3 7 0 16,-1 4 0-16,-4 5 0 15,0 11 0-15,0 1 0 16,0 7 0-16,4 3-1 15,0 5 1-15,1 3 0 16,-1 4 0-16,-4 2-1 16,4 2 1-16,2-4 0 15,-6 1 0-15,-6 3 0 16,6 0 0-16,0 0 0 16,-4 5 1-16,0-5-1 15,-1 12 0-15,1 0-1 16,-4 4 1-16,3-4 0 15,1 4 0-15,0 0-1 16,-6 0 1-16,2-4 0 0,3 3 0 16,1 1 0-16,0 0 0 15,4 0-1-15,0 0 0 16,-5 0 1-16,5 0 1 16,-4 0-1-16,0 8 0 15,-6-8 0-15,10 3 0 16,-4 1 0-16,-4 4 0 15,-1 4-1-15,-4 2 0 16,-1 2 1-16,-3 3 0 16,0 1-1-16,-5-5 1 15,4 1 0-15,0 0 1 0,1-10 0 16,4 2 0-16,-1 0-1 16,2-4 0-1,7-4 0 1,1-4 0-16,4 0-1 15,0-8 0-15,4 0-1 16,1-4 1-16,7-2-1 16,2-2 0-16,-5-4 1 15,4 1 0-15,-5-1-1 16,2 1 1-16,3-13 0 16,0 14 1-16,-1-2 0 15,2 4 0-15,-1-3-1 16,4 3 1-16,-3 4 0 15,3-3 0-15,-4 3 0 63,5 4 0-63,-5 8-1 0,4 0 1 0,-3 0 0 0,-1-4 0 0,0 4 0 0,1 8 0 0,-2 0-1 0,1 0 1 16,0-1 1-16,5 5 0 15,-1 0-1-15,2 0 1 16,2 3 0-16,10 5 0 15,-1 2 0-15,5 6 0 16,1 3-5-16,6 1 0 16,8-1-12-16,-2-7 0 15</inkml:trace>
  <inkml:trace contextRef="#ctx0" brushRef="#br0" timeOffset="1">353 5543 39 0,'-13'-4'19'0,"-1"4"-15"0,14 0 19 16,0 0-23-16,0 0 1 16,0 0 1-16,4 4 0 15,6 4-2-15,-2 4 1 16,-3 3 2-16,-1 9 0 0,0 6 1 16,1 9 0-16,3-3-1 15,2 7 1-15,-2 3-1 16,1 19 0-16,-5-2-2 15,0 0 0-15,-4 10-1 16,0-2 0-16,-4 6 0 31,-5 2 1-31,5 2-1 0,-4-8 1 0,2-2 0 16,2-13 1-16,4 1-1 16,0-10 0-16,0-9 0 15,4-1 1-15,-4-8-2 16,6-7 1-16,-2-10 0 15,4-2 0-15,1 0-1 16,-5-4 0-16,5-4 0 16,-5 0 1-16,6 0-1 15,-2-1 0-15,1 1 0 16,-1-4 0-16,1 0 0 16,5 0 0-16,-1 0 0 0,0 0 0 15,5 4-1-15,12 0 1 16,1 4 0-16,8 0 0 15,5 0 0-15,9 0 0 16,8-1 0-16,0 1 0 16,5-4 0-16,-5 0 0 15,-5 0 0-15,-3 0 0 16,-5 0-2-16,0-4 0 16,-8 4-5-16,-14-4 0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581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0 47 20 0,'4'-16'10'0,"32"9"-9"0,-19-1 11 16,10 0-11-16,8 4 1 15,26 0 1-15,0 8 1 16,14 4-4-16,4 4 1 15,13-1 2-15,0 9 1 16,13 2-1-16,8 6 0 0,-7 3-1 16,-6 8 0-16,1 7-1 15,-5 5 1-15,-8-1-1 16,4 5 0-16,4 0 0 16,-8-1 0 15,-5-11-10-31,-8 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4T08:18:28.468"/>
    </inkml:context>
    <inkml:brush xml:id="br0">
      <inkml:brushProperty name="width" value="0.07" units="cm"/>
      <inkml:brushProperty name="height" value="0.07" units="cm"/>
      <inkml:brushProperty name="color" value="#E7E6E6"/>
      <inkml:brushProperty name="fitToCurve" value="1"/>
    </inkml:brush>
  </inkml:definitions>
  <inkml:trace contextRef="#ctx0" brushRef="#br0">1187 2362 31 0,'-13'-8'15'0,"9"16"-10"16,4-4 17-16,0 0-22 15,0-1 1-15,4 1 1 16,5 0 0-16,-1 0-2 16,5 4 0-16,5 0 2 15,-5 4 1-15,0 3-1 16,1 1 1-16,3 0 0 16,0-2 0-16,1 6 0 15,-1 3 0-15,0-7-1 16,1-4 1-16,3-4 0 0,-2-4 1 15,-2 0-1-15,0-12 0 16,1-4 1-16,-1-4 0 16,0-7-2-16,1-5 1 15,-1 2-3-15,-4-9 1 16,1-5-11-16,-6 1 1 16,1 5-8-16,-9-9 1 15</inkml:trace>
  <inkml:trace contextRef="#ctx0" brushRef="#br0" timeOffset="1">-121 3276 30 0,'0'12'15'0,"8"-5"-3"15,-8-7 15-15,0 4-24 16,0 0 0-16,0-4 5 15,-4 0 0-15,4 0-9 16,0 0 1-16,0-8 6 0,4 1 0 16,6-9-2-16,-6-8 1 15,5-2-3-15,-5-2 1 16,4-3-2-16,1 4 1 16,-5-9-2-16,6 2 1 15,-6 3-1-15,0 3 0 16,1 9 0-16,-1 3 0 15,4 16-1-15,1 8 1 16,-1 11 0-16,6 1 0 16,-1 4 0-16,8 7 0 0,-3-1 0 15,0 2 1-15,0-5 1 16,3 1 0-16,0-9 0 16,-3-3 0-16,0-4 1 15,0-6 0-15,-1-6 0 16,0-2 0-16,-3-18-1 15,-2-4 0-15,1-7-2 16,0-12 1-16,1 1-5 16,-6-5 0-16,5 11-6 15,-9 1 1-15,-8 13-11 16,-4 10 0-16</inkml:trace>
  <inkml:trace contextRef="#ctx0" brushRef="#br0" timeOffset="2">542 2891 38 0,'-9'0'19'0,"26"8"-12"0,-21-8 22 16,0 4-25-16,0 7 0 15,-5 1 1-15,1 12 0 16,-2 6-6-16,6 1 0 16,-5-3 5-16,5 3 0 0,4-1-1 15,0 2 0-15,4-5-1 16,5 5 1-16,5-13-1 16,3 1 1-16,0-6-2 15,1 2 1-15,-1-8-1 16,4-4 1-16,2 0-2 15,2 4 0-15,-2-4-2 16,-6-1 0-16,-5-3-5 16,2 4 1-16,-5 0-12 15,-1-4 0-15</inkml:trace>
  <inkml:trace contextRef="#ctx0" brushRef="#br0" timeOffset="3">529 3124 43 0,'-18'8'21'0,"40"-16"-18"0,-17 8 27 16,3-4-27-16,5 4 1 15,5-4-1-15,3-4 1 16,2 4-6-16,2 0 1 15,6 0 0-15,-5-2 1 16,-4-2-12-16,-5 4 0 16,-4 4-2-16,-3-8 1 15</inkml:trace>
  <inkml:trace contextRef="#ctx0" brushRef="#br0" timeOffset="4">642 2946 58 0,'-17'-24'29'0,"21"12"-42"15,5 8 60-15,-1-7-47 16,9-5 0-16,2 4-1 16,-2 0 1-16,5 2-5 15,-1 2 1-15,-4 4-11 16,6 8 1-16</inkml:trace>
  <inkml:trace contextRef="#ctx0" brushRef="#br0" timeOffset="5">1108 3031 46 0,'-17'12'23'0,"17"-8"-18"0,-4 3 32 0,-5 5-36 16,1 8 1-16,-2 2 2 15,-3 10 0-15,5-1-5 16,3-8 1-16,5-3 4 15,5-4 0-15,3-2-1 16,5 2 1-16,5-8-2 16,-1-12 1-16,6-4-1 15,-2-6 0-15,6 2-1 16,-6-4 0-16,0 4-2 16,2 1 1-16,-6-1 0 15,1 8 0-15,3 4-1 16,-4 0 1-16,1 4-1 15,-1 0 1-15,2 0 0 16,-2 3 0-16,0 1 0 16,1 0 0-16,-1 0 0 15,4-4 1-15,2-4-1 0,-6 0 1 16,1-4 0-16,-1-8 1 16,0 0-1-16,-3 1 1 15,-1-9 0-15,-5 1 1 16,-4-9-2-16,1-2 1 15,-5-9-3-15,-9-5 0 16,-4 5-8-16,-1-3 0 16,-3-1-11-16,0 9 0 15</inkml:trace>
  <inkml:trace contextRef="#ctx0" brushRef="#br0" timeOffset="6">-134 4314 38 0,'0'-8'19'0,"21"-6"-15"15,-21 6 26-15,0-4-28 16,4-3 0-16,-4 3 1 16,6-4 1-16,-6-4-5 15,0 1 0-15,0-1 3 16,0 6 0-16,4-2-3 15,-4 4 0-15,0-4-12 16,13 5 0-16</inkml:trace>
  <inkml:trace contextRef="#ctx0" brushRef="#br0" timeOffset="7">-123 4156 42 0,'-6'0'21'0,"16"-8"-18"0,-6 4 24 0,0 0-24 16,1-4 0-16,-5 0 2 15,0 0 0-15,0-3-6 16,0-1 0-16,0-4 4 16,-5-3 1-16,5-5-2 15,5-2 0-15,-5-14-1 16,4 1 1-16,0-4-2 16,1 5 1-16,3-1-1 15,6 3 0-15,-1 14-1 16,4-5 1-1,14 19-1 1,0 8 1-16,-2 11 1 16,-2 9 0-16,-10 10 0 15,-4 6 1-15,-9 3 1 16,-4-9 1-16,-4 2 0 0,-9-1 0 16,-4 0-1-16,-1 5 1 15,-3-10-2-15,-6-6 1 47,6-9-5-47,-2-7 0 0,2-8-6 0,4-3 1 0,3-5-12 0,6-8 0 16,12 4 0-16,4-10 0 15</inkml:trace>
  <inkml:trace contextRef="#ctx0" brushRef="#br0" timeOffset="8">273 4166 41 0,'-4'8'20'0,"4"8"-17"16,0-16 40-16,0 0-40 0,0 0 1 16,0-8 1-1,0-4 0-15,4-2-7 0,1-10 0 16,3 1 5-16,5-5 0 15,5-7-2-15,3-3 0 16,2-9-1-16,-2 11 0 16,6 1 0-16,-2 13 0 15,-2 2-1-15,-2 4 1 16,-4 8 0-16,6 1 0 16,-2 3 0-16,-3 8 0 15,-5 3 0-15,0 5 0 0,-5 12 1 16,2 2 0-16,-2 2 0 15,-4 3 0-15,1 4 0 16,-1-1 0-16,5-2 0 16,-1-5 0-16,6-3-3 15,-10-5 1-15,0-7-6 16,1-4 1-16,-1-4-11 16,-4-4 0-16</inkml:trace>
  <inkml:trace contextRef="#ctx0" brushRef="#br0" timeOffset="9">313 4042 44 0,'-31'0'22'0,"35"-12"-13"16,5 12 30-16,3-4-38 15,11 0 1-15,8 0 0 0,3 0 1 16,10-2-5-16,-5 6 1 15,1 0-6-15,-1-4 1 16,-1-16-9-16,-2 4 0 16</inkml:trace>
  <inkml:trace contextRef="#ctx0" brushRef="#br0" timeOffset="10">907 4276 35 0,'4'4'17'0,"-4"-16"-10"16,0 1 19-16,0 3-24 15,0 0 1-15,0-4 3 16,0-4 1-16,0-3-8 16,-4-5 0-16,4-6 5 15,0-1 1-15,0-13-2 16,4-3 0-16,0-6-2 15,5 2 0-15,1 1-1 0,7 7 0 16,4-1 0-16,1 10 0 16,0 7-1-16,-4 7 1 15,-1 4 0-15,4 16 0 16,-3 4 0-16,0 4 1 16,-6 4-1-16,2 0 1 15,-5-1-1-15,-5 5 1 16,0 8 0-16,-4-6 0 15,-4 2-1-15,-5 3 1 16,-3-3-1-16,-6 7 1 0,-4 0-1 16,0-4 1-16,0-3-1 15,4 0 0-15,1-1 0 16,4 1 1-16,1-6-1 16,2-2 0-16,6 4 0 15,-1 0 1-15,5-1 0 16,5 1 1-16,9 3-1 15,7 1 1-15,0 0-1 16,10-6 1-16,4 2-1 16,1-4 0-16,-2-4-2 15,-3-1 1-15,0 1-7 16,-1 4 0-16,1-12-11 16,-6 4 1-16</inkml:trace>
  <inkml:trace contextRef="#ctx0" brushRef="#br0" timeOffset="11">1396 4213 40 0,'-9'8'20'0,"9"-8"-16"15,0 0 25-15,5-8-28 16,-1-3 1-16,4-9 1 16,6-2 0-1,12-33-4 1,0-4 1-16,0 1 1 16,-3 7 1-16,-2 8-1 15,-3 1 0-15,-1 11 0 16,-4 11 0-16,-5 8 0 47,2 8 0-47,-1 12 1 0,-1 8 0 0,-4 15 1 0,5 4 0 0,1 11 1 0,-2 5 1 15,1 3-2-15,3-3 1 16,1 0-1-16,1-9 0 16,3 1-2-16,0-11 0 15,-3-9-5-15,-1-11 0 16,0-4-5-16,-5-12 1 15,-2-8-10-15,-6-7 0 16</inkml:trace>
  <inkml:trace contextRef="#ctx0" brushRef="#br0" timeOffset="12">1479 4081 48 0,'-17'8'24'0,"17"-16"-24"16,0 8 36-16,8-4-36 15,5 0 1-15,4-4-1 16,6 1 1-16,2-1-2 16,2 0 0-16,8-4-6 15,-9 4 0-15,13 0-7 16,-8 2 1-16</inkml:trace>
  <inkml:trace contextRef="#ctx0" brushRef="#br0" timeOffset="13">1978 4182 31 0,'-6'4'15'0,"12"-4"-5"0,-6 0 19 16,0 0-27-16,0-8 0 15,4 0 3-15,0-6 1 16,0-2-7-16,1-8 0 15,3 1 3-15,1-8 1 16,-1-9-1-16,2-2 0 16,-2-5-2-16,1 8 0 15,-1 9 0-15,1 2 1 0,1 9-1 16,-2 7 1-16,1 8 0 16,-5 4 1-16,5 12 1 15,-5 3 0-15,4 5 1 16,2 3 1-16,-2 0-1 15,1-3 1-15,0-5-1 16,-1-3 0-16,6 0-1 16,-1-4 0-16,0-4-2 31,-1-1 1-31,2-10-1 0,-1-9 0 0,0-8-1 16,1 1 0-16,-1-4-1 15,-1 4 1-15,7 3-2 16,-7 9 1-16,5 3 0 15,-4 4 0-15,-3 12 0 16,-2 11 1-16,1 5 0 16,-13 6 1-16,4 2-1 0,-5 7 1 15,5 4-3-15,0-9 1 16,5-3-5-16,3 1 1 16,-4-9-9-16,9 1 1 15,5-2-6-15,-5-10 1 16</inkml:trace>
  <inkml:trace contextRef="#ctx0" brushRef="#br0" timeOffset="14">2588 4081 47 0,'10'0'23'0,"11"-12"-28"16,-12 8 34-16,3-3-29 15,2-1 0-15,3 4-2 16,2-4 1-16,-2 4-1 16,0-4 0-16,0 0-10 15,-3 2 0-15</inkml:trace>
  <inkml:trace contextRef="#ctx0" brushRef="#br0" timeOffset="15">2684 3805 34 0,'0'-12'17'0,"-4"8"-15"15,4 8 25-15,0-4-25 16,0 8 1-16,0 8 1 16,-9-1 0-16,1 9-4 15,-1 2 0-15,-5 6 5 16,2-1 0-16,3 4-1 15,5 3 0-15,0-6-1 16,4-1 1-16,8-3-1 16,1-9 1-16,-1 1-2 15,6-6 1-15,3-2-2 0,0-4 1 16,6 0-1-16,2-4 1 16,2-4-3-16,-1 0 1 15,-4-4-3-15,-1 0 1 16,-4 0-5-16,-3 0 0 15,-5 0-10-15,-1-4 0 16</inkml:trace>
  <inkml:trace contextRef="#ctx0" brushRef="#br0" timeOffset="16">2680 3832 49 0,'10'12'24'0,"11"-47"-29"0,-13 27 42 16,5 0-37-16,4 0 0 15,6 0-3-15,2-2 1 16,2 2-5-16,0 4 1 16,-10 8-7-16,0 0 0 15</inkml:trace>
  <inkml:trace contextRef="#ctx0" brushRef="#br0" timeOffset="17">2991 3781 54 0,'-10'0'27'0,"10"-4"-24"0,0 4 46 0,0 0-47 16,10 0 1-16,7 0 0 15,0 0 0-15,9-4-5 16,4 8 1-16,1 0-1 16,9-4 0-16,-5-4-5 15,-1 8 0-15,1-8-5 16,-4 4 1-16,-1 0-7 16,1 0 0-16</inkml:trace>
  <inkml:trace contextRef="#ctx0" brushRef="#br0" timeOffset="18">3177 3773 41 0,'6'8'20'0,"-12"-4"-20"16,6 4 33-16,0-4-30 15,0 16 0-15,0 3 4 16,-4 12 0-16,0-4-8 16,4 4 1-16,0 0 5 15,0 3 0-15,0-6-2 0,0-5 0 16,0-3-4 0,0-5 0-16,0-3-7 0,4-4 1 15,-4-12-9-15,0 0 0 16</inkml:trace>
  <inkml:trace contextRef="#ctx0" brushRef="#br0" timeOffset="19">3509 3813 40 0,'0'-8'20'0,"6"-12"-23"16,-2 12 34-16,0 2-28 0,-4 6 0 16,0 0 3-16,0 0 0 15,0 2-7-15,-4 6 1 16,0 8 5-16,-6 4 0 15,-3 7-1-15,1 4 0 16,-7-4 0-16,7 4 0 16,-1 4-1-16,4 5 1 15,1-6-1-15,8 1 1 16,0-7-1-16,8-1 0 16,5-7-1-16,4-6 0 0,6-6-1 15,2 4 0-15,6-8-3 16,0 4 0-16,-5-4-2 15,5 0 0-15,-6-4-5 16,2 0 1-16,-6-4-11 16,-7 0 1-16,-1-4 0 15,-17 0 1-15</inkml:trace>
  <inkml:trace contextRef="#ctx0" brushRef="#br0" timeOffset="20">3431 4081 56 0,'-8'0'28'0,"29"-12"-37"16,-12 5 59-16,5-1-49 16,3-4 0-16,4 4 0 0,2 0 0 15,-2-4-2-15,1 6 0 16,0-6-1-16,-4 0 1 15,-1-4-8-15,-4 5 1 16,-5 3-8-16,-2 0 0 16</inkml:trace>
  <inkml:trace contextRef="#ctx0" brushRef="#br0" timeOffset="21">3475 3771 56 0,'5'-8'28'0,"16"-4"-36"15,-7 4 50-15,3 4-42 16,4-4 0-16,2 1 0 16,2-5 1-16,10 4-3 15,1 4 1-15,-5 0-7 16,-1 4 0-16,0 4-7 15,-4 8 1-15</inkml:trace>
  <inkml:trace contextRef="#ctx0" brushRef="#br0" timeOffset="22">3847 4202 42 0,'-6'0'21'0,"6"-4"-15"0,0 0 33 16,0-4-37-16,0-4 1 15,0-2 0-15,0-6 1 16,6-8-5-16,-2-3 0 16,-4-4 3-16,9-7 0 15,-5-1-1-15,4 0 0 16,5 3-1-16,5 2 1 0,-1-1-2 15,2 1 1-15,-2-1 0 16,4 3 0-16,1 9-1 16,0 7 1-16,-4 8 0 15,-1 12 0-15,0 8 0 16,-3 4 0-16,-6 8 1 16,-3-5 0-16,-5 5 0 15,0 3 0-15,-5 1 0 16,-3-2 0-16,-6 2-1 15,1-4 1-15,-4-1-1 16,-1 1 1-16,-3-5-1 16,-2 4 0-16,2 1 0 15,0-5 1-15,2 5-1 16,7 0 1-16,7-1 0 16,5 5 1-16,9-10 0 15,8 6 1-15,1-4-1 0,-1-1 1 16,6 1-1-16,-2 0 0 15,0-1-3-15,2-3 0 16,-2 0-5-16,1-4 0 16,-4 0-6-16,0-6 0 15,-5 2-7-15,4-4 1 16</inkml:trace>
  <inkml:trace contextRef="#ctx0" brushRef="#br0" timeOffset="23">4499 3653 42 0,'-8'-12'21'0,"-32"20"-17"0,26-4 33 0,-3 4-35 16,-4 0 1-16,-2 7 3 15,2-3 0-15,3 0-8 16,9 7 1-16,1 1 3 16,8 4 1-16,4-2-1 15,5 9 0-15,3-3-2 16,2-2 1-16,12 2 0 16,1-1 1-16,-2 1 1 15,-2-1 0-15,-6 3 0 0,1-2 1 16,-10-5 1-16,-3 1 0 15,-14-5-1-15,-9-3 1 16,-3 0-2-16,-10-8 0 16,-3-4-3-16,-10-8 0 15,0-4-11-15,5-8 1 16,3 0-12-16,15-3 1 16</inkml:trace>
  <inkml:trace contextRef="#ctx0" brushRef="#br0" timeOffset="24">7882 3416 26 0,'8'-4'13'0,"1"-16"-9"16,-5 14 14-16,0-2-14 15,6-4 0-15,-2 0 3 16,1 4 1-16,-5 0-8 16,5 5 0-16,-9 3 6 15,0 3 1-15,-4 5-2 16,-5 8 0-16,0 4-2 16,1-2 1-16,-6 6-2 15,5-1 1-15,1 1-2 16,-1-2 1-16,-3 6-1 15,6-1 0-15,2 1 0 16,14-9 0-16,7 1-1 16,4 2 1-16,6-10-1 0,4-4 1 15,-1-8-1-15,1 4 1 16,0-4-1-16,-1-4 1 16,9 4-4-16,-8-8 1 15,-1 0-6-15,-3 0 0 16,-6 2-8-16,-3-2 0 15</inkml:trace>
  <inkml:trace contextRef="#ctx0" brushRef="#br0" timeOffset="25">8249 3684 48 0,'-22'32'24'0,"32"-24"-22"0,-2-5 39 16,5-3-40-16,8-3 0 15,6-1 2-15,0 4 1 16,3-4-5-16,9-4 1 16,9 4 2-16,-4 4 0 15,0-8-4-15,-4 0 0 16,2-7-7-16,-2 7 1 0,-5-4-8 16,-4 0 0-16</inkml:trace>
  <inkml:trace contextRef="#ctx0" brushRef="#br0" timeOffset="26">8371 3370 45 0,'-8'0'22'0,"-1"-4"-18"15,9 4 38-15,0 0-41 16,9-8 0-16,-1 0 1 15,6 0 0-15,3 1-3 16,6-1 1-16,7 4 1 16,5 0 0-16,3 0-1 15,2 0 1 1,4-8-10 0,-9 12 1-16,-8 4-7 15,-14 4 0-15</inkml:trace>
  <inkml:trace contextRef="#ctx0" brushRef="#br0" timeOffset="27">8450 3338 39 0,'5'0'19'0,"12"-3"-17"15,-17 3 27-15,0 0-28 16,4 3 1-16,0 5 2 15,2 8 1-15,-6 4-5 16,0 6 0-16,-6 5 4 16,6 5 0-16,0 6-1 15,-4-3 0-15,4-8-2 0,4 1 1 16,2-2-5-16,2-6 1 16,1-1-6-16,-1-7 0 15,1-12-7-15,-5 0 0 16</inkml:trace>
  <inkml:trace contextRef="#ctx0" brushRef="#br0" timeOffset="28">8892 3327 38 0,'0'-4'19'0,"0"-4"-19"15,0 8 28-15,0 0-26 16,0 0 0-16,4 8 3 16,0 4 0-16,-4 7-5 15,0 13 0-15,6 2 5 16,-6 9 1-16,4-1-3 0,5 1 1 16,-1 4-1-16,1-5 0 15,-1-10-2-15,2-1 0 16,-2-7-3-16,-3-5 0 15,-1-3-4-15,-4-8 0 16,0-8-10-16,0 0 1 16</inkml:trace>
  <inkml:trace contextRef="#ctx0" brushRef="#br0" timeOffset="29">8927 3556 48 0,'0'0'24'0,"13"-24"-21"16,-9 17 38-16,6-5-40 15,7 0 0-15,4-4 1 16,6-2 0-16,4-2-3 16,9-3 1-16,-2-1 0 15,6 6 1-15,-5-2-2 16,-8 4 0-16,5 5-6 16,-15-1 1-16,-4 4-9 15,-11 8 0-15</inkml:trace>
  <inkml:trace contextRef="#ctx0" brushRef="#br0" timeOffset="30">8984 3505 46 0,'-9'8'23'0,"18"-4"-15"0,-9-4 36 16,8 0-42-16,6 4 0 15,-1-4 4-15,4 0 1 16,1 8-7-16,4 11 1 16,9 5 5-16,0-5 0 15,-1 1-1-15,5 2 0 16,-4 2-2-16,3-1 0 16,-3-7-6-16,-8-8 0 0,2 4-9 15,-12-4 1-15,-3-1-11 16,-2-7 1-16</inkml:trace>
  <inkml:trace contextRef="#ctx0" brushRef="#br0" timeOffset="31">9540 3338 36 0,'14'-15'18'0,"-6"7"-10"0,-8 8 19 16,0 0-25-16,0 0 0 46,0 4 3-46,-4 8 1 0,0 3-6 0,-2 9 0 0,-2 2 4 0,-1 2 1 16,1 3-1-16,3 7 1 16,1 5-2-16,4 1 0 15,0 3-1-15,4-9 1 16,1-7-2-16,3 0 1 16,5-3-2-16,5-10 1 15,-1-6-1-15,6 0 1 0,-2-4-1 16,6-12 0-16,-2-4-1 15,2 0 1-15,-5 0-4 16,-4 2 1-16,-5-6-8 16,-5-4 0-16,-4 8-6 15,-8-7 0-15</inkml:trace>
  <inkml:trace contextRef="#ctx0" brushRef="#br0" timeOffset="32">9538 3619 54 0,'-10'-8'27'0,"33"0"-34"16,-15 4 47-16,5 4-40 16,5-8 1-16,-1 0-1 0,6-3 1 15,-2 3-2-15,2 4 1 16,-6-4-2-16,0 0 0 15,1 4-5-15,-5-4 0 16,-5 1-7-16,-8 7 0 16</inkml:trace>
  <inkml:trace contextRef="#ctx0" brushRef="#br0" timeOffset="33">9542 3428 63 0,'-4'0'31'0,"34"-8"-41"16,-16 0 59-16,3 0-49 16,10-4 0-16,-2 2-2 15,2-2 1-15,-1 4-4 16,-4 0 0-16,4 0-12 16,5 8 1-16</inkml:trace>
  <inkml:trace contextRef="#ctx0" brushRef="#br0" timeOffset="34">10071 3358 37 0,'-4'-4'18'0,"17"4"-11"0,-13 0 20 16,0 0-26-16,4 4 1 0,-8 8 0 15,4 4 1-15,-9 2-3 16,5 6 0-16,-4-1 3 16,-5 5 0-16,-1 6-1 15,1 5 1-15,0 0 0 16,-5-1 0-16,9-6 0 16,5 3 0-16,0-7-2 15,8-1 1-15,5-7-1 16,9-6 0-16,8 2-1 15,5-8 1-15,-6-8-1 16,15-4 0-16,-5 0-3 16,0-4 1-16,1-4-4 15,-2 4 1-15,-7 6-5 16,-2-6 1-16,-2 0-7 16,-6 4 1-16</inkml:trace>
  <inkml:trace contextRef="#ctx0" brushRef="#br0" timeOffset="35">10408 3692 48 0,'-4'0'24'0,"25"16"-22"16,-7-12 36-16,-1 0-36 15,4-4 0-15,14 8 1 16,4-5 0-16,5 9-4 16,4-8 0-16,-6 0 2 15,2 0 1-15,-5 0-4 16,-4-12 1-16,9 4-7 16,-10-4 0-16,-4-3-7 15,-4-1 0-15</inkml:trace>
  <inkml:trace contextRef="#ctx0" brushRef="#br0" timeOffset="36">10465 3354 49 0,'-17'-4'24'0,"12"0"-23"0,5 4 37 15,0 0-37-15,9 0 0 16,4 0 1-16,9 0 0 16,14-4-3-16,2 4 1 15,14 0 0-15,-8 0 1 16,-4 0-2-16,-5 0 1 16,-4 4-5-16,-1 4 0 15,-7 0-10-15,-6 0 0 16</inkml:trace>
  <inkml:trace contextRef="#ctx0" brushRef="#br0" timeOffset="37">10596 3400 39 0,'-4'0'19'0,"17"4"-18"0,-13-4 33 15,0 8-34-15,0 0 1 0,4 7 2 16,-4 1 0-16,0 12-3 16,0-2 0-16,-4 1 2 15,4-3 1-15,0 3-2 16,0-3 1-16,4-2-2 16,-4-6 1-16,4-4-5 15,2 0 1-15,-6-12-10 16,4-8 1-1</inkml:trace>
  <inkml:trace contextRef="#ctx0" brushRef="#br0" timeOffset="38">11021 3532 46 0,'-4'8'23'0,"12"-16"-28"15,2 5 35-15,3 3-30 16,-1 0 0-16,5 3 3 15,6 1 0-15,-2 4-3 0,15-4 0 16,-10 0 1-16,18 0 1 16,-14 0-1-16,10-12 1 15,-9 4-4-15,-6-4 0 16,2 0-3-16,-6-7 1 16,-7-1-3-16,3-2 0 15,-8-2-3-15,-5-4 0 16,2 1 4-16,-6-1 1 15,0 6 5-15,4 6 1 16,-4-4 3-16,0 1 0 0,0 3 4 16,0 12 0-16,13 0-2 15,-13 0 0-15,8 8-1 16,-8 7 0-16,0 9 0 16,-8 6 1-16,3 17 1 15,-3 3 0-15,8-3 0 16,0 8 0-16,0-1-3 15,13-11 0-15,0-4-4 16,-5-7 0-16,2-18-9 16,3 2 1-16,-5-8-11 15,1-4 1-15</inkml:trace>
  <inkml:trace contextRef="#ctx0" brushRef="#br0" timeOffset="39">11025 3338 40 0,'-4'4'20'0,"12"8"-21"0,-2-8 29 15,-2 8-26-15,0 4 1 16,-4 2 5-16,5 6 0 0,-5 7-9 16,0 3 1-16,-5 2 5 15,1 3 0-15,0 0-1 16,4 3 0-16,0-11-6 16,0 1 1-16,0-9-5 15,4-7 0-15,0-8-10 16,-4-4 1-16</inkml:trace>
  <inkml:trace contextRef="#ctx0" brushRef="#br0" timeOffset="40">11800 3505 30 0,'13'-8'15'0,"-3"-18"-5"0,-10 18 12 0,4-4-20 15,-4 0 0-15,0 1 3 16,-4 3 0-16,-6 0-5 16,-3 8 0-16,-4 0 4 15,-1 8 0-15,-8 7-1 16,12 9 0-16,-3 6-1 15,0 10 0-15,3-5-1 16,1 4 1-16,13-5 0 16,0 2 1-16,0-9-1 15,13-3 1-15,1-5-1 16,3-3 1-16,6-4-1 16,-2-12 0-16,6-8 1 15,-6-4 0-15,6-8-1 16,-1-11 0-16,-4 0 0 15,-9-5 0-15,0 2-1 16,-13 3 1-16,0-1-5 0,-13 5 1 16,0 1-6-16,-1 6 0 15,-3 0-11-15,-4 12 1 16</inkml:trace>
  <inkml:trace contextRef="#ctx0" brushRef="#br0" timeOffset="41">12172 3479 46 0,'13'-20'23'0,"1"8"-25"15,-14 12 32-15,0 0-27 16,0 0 1-16,0 0 0 15,-4 0 0-15,-6 8-5 16,-7 4 0-16,-4 4 4 16,2 6 1-16,-2 9-2 15,-1 1 1-15,13 3 0 16,0 3 0-16,5-6 1 16,4-5 0-16,9-3-1 15,4-5 0-15,-1-3-1 16,15-12 1-16,-4-4-1 15,-2-8 1-15,-4-4-2 16,6-4 1-16,-11-7-1 0,1-1 0 16,-3-7-4-16,-7 1 1 15,-3 6-4-15,-3 5 1 16,-7-1-8-16,6 4 0 16,-9 5-7-16,-4-1 1 31</inkml:trace>
  <inkml:trace contextRef="#ctx0" brushRef="#br0" timeOffset="42">12369 3400 47 0,'0'0'23'0,"13"4"-23"16,-13 0 37-16,14 4-36 47,-14 4 1-47,8 3 1 0,-8 9 0 0,0 6-4 0,-8-2 0 0,8 3 2 15,-6 0 1-15,-2 1-3 16,8-6 1-16,0-6-3 16,0-5 0-16,8-11-5 15,-2-4 1-15,7-8-8 16,-5-7 1-16</inkml:trace>
  <inkml:trace contextRef="#ctx0" brushRef="#br0" timeOffset="43">12421 3350 52 0,'-25'-8'26'0,"19"-3"-23"0,6 3 47 16,0 8-48-16,0 0 0 15,0 0-1-15,6-4 1 16,7 4-3-16,-1 4 0 15,7 4 1-15,6 3 1 16,-2 5-1-16,-6 4 0 16,18 2 0-16,-9 2 0 15,9 3 0-15,-4 1 0 16,-10 2 0-16,2 5 0 0,-6-3 1 16,-8-1 0-16,-9 3 1 15,-9 1 1-15,-18-3 0 16,2-5 0-16,-11 1 0 15,5-10 1-15,-3-2-4 16,-1-12 0-16,4-4-11 16,1-12 0-16,16 0-9 15,14-6 1-15</inkml:trace>
  <inkml:trace contextRef="#ctx0" brushRef="#br0" timeOffset="44">13192 3015 43 0,'0'4'21'0,"0"35"-11"16,0-27 27-16,0 8-33 15,-8 18 1-15,2 5 1 16,-11 20 0-16,-8 18-6 16,2 12 0-16,-8 16 7 15,-3 3 1 1,-1 36-4 0,8-19 1-16,10-21-11 15,8-25 0-15,9-24-13 16,9-29 1-16</inkml:trace>
  <inkml:trace contextRef="#ctx0" brushRef="#br0" timeOffset="45">5094 3886 42 0,'-12'-4'21'0,"30"20"-22"0,-1-12 22 16,14 0-22-16,13 0 1 0,8-4 0 15,13-4 0-15,19 8 1 16,8 7 0-16,17-3 0 15,5 0 1-15,4-4 0 16,9 4 0-16,17-12 1 16,9 4 0-16,1-4-1 15,-1 0 0-15,0 0-1 16,0 0 1-16,-17 0-1 16,-13 4 0-16,-14 0-1 15,-13-4 1-15,-17 1-10 16,-22-1 1-16,-22-12-5 15,-18-7 0-15</inkml:trace>
  <inkml:trace contextRef="#ctx0" brushRef="#br0" timeOffset="46">7065 3716 34 0,'-10'11'17'0,"24"-26"-18"0,-10 11 25 15,5-4-22-15,0 0 0 16,-1 0 1-16,2 0 1 16,3 1-5-16,-5 7 1 15,1 0 3-15,5 0 0 16,-2 4-1-16,6-1 0 16,4 1 0-16,4 0 1 15,9 4-2-15,0 4 1 0,-1-4-1 16,2 7 1-16,-1-3-1 15,0 4 1-15,-5 0-2 16,1 2 0-16,-8-2 1 16,-11 3 0-16,-3 9 0 15,-9-2 1-15,-4-2-1 16,-5 3 1-16,-9 9-1 16,-3 7 1-16,-23-9-2 15,13-7 1-15,-39 9-2 16,0-1 0-16,5-1-8 15,4-2 1-15,7-1-7 16,16-11 1-16</inkml:trace>
  <inkml:trace contextRef="#ctx0" brushRef="#br0" timeOffset="47">8133 5050 27 0,'0'24'13'0,"0"-32"6"0,4 0 3 15,-4 8-19-15,5-24 1 16,-5 1 3-16,0-5 1 16,0-7-9-16,0-7 1 15,0-5 4-15,-5 4 1 16,5-15-2-16,0-5 0 16,0 10-2-16,5-2 0 15,3 5-2-15,5 3 1 0,5 11-1 16,8 5 1-16,5 5 0 15,0 6 0-15,-6 12 0 16,2-4 0-16,-5 12 0 16,-4 12 0-16,-10-4 1 15,-3 8 0-15,-5-2 0 16,-9 6 0-16,-5 3 0 16,-3 1 0-16,-4-4 0 15,-2-1 0-15,-4 1-3 16,2-6 0-16,8-2-6 15,3-4 1-15,1-4-9 16,9 4 1-16</inkml:trace>
  <inkml:trace contextRef="#ctx0" brushRef="#br0" timeOffset="48">8736 4583 43 0,'-17'-4'21'0,"17"23"-21"0,-4-22 32 15,-1 6-30-15,1 9 1 0,-10 4 2 16,1-4 1-16,-4-1-8 15,-1 5 1-15,1 0 4 16,4 2 0-16,5 6-2 16,-2 3 1-16,6 1-1 15,4-5 0-15,14-4 0 16,3 0 0-16,4-7 0 16,6-4 1-16,-2-4 0 15,-2-4 1-15,8-8 0 16,-10-8 1-16,2-3-2 15,-6-4 1-15,-4-4-1 16,-5-1 1-16,-2-3-2 16,-6-3 1-16,-6-1-6 15,-2-1 0-15,-9 9-5 16,4-1 1-16,-5 14-11 16,5 6 1-16</inkml:trace>
  <inkml:trace contextRef="#ctx0" brushRef="#br0" timeOffset="49">9196 4498 52 0,'-30'-12'26'0,"3"-8"-30"16,23 12 41-16,0 8-35 16,-5 4 0-16,-5 4 1 15,1 0 0-15,0 4-4 16,1 3 0-16,2 5 2 16,6 0 1-16,4 2-2 15,4 2 0-15,10-5 0 16,-1 1 0-16,4 3 0 15,-3 1 0-15,7-2 0 16,-4 6 0-16,1 3 1 16,-5-7 0-16,-13-2 1 15,0 2 0-15,-8-5 1 16,-5-3 1-16,-5-4-1 16,-4-4 1-16,-4 3-2 15,-4-7 0-15,3-4-6 0,0-8 0 16,6-3-8-16,4-5 0 15,7 4-7-15,10-3 1 16</inkml:trace>
  <inkml:trace contextRef="#ctx0" brushRef="#br0" timeOffset="50">9336 4537 60 0,'-9'-8'30'0,"45"0"-43"0,-24 8 60 15,7-4-46-15,2 4 0 16,6-4 1-16,7 4 1 16,10-4-4-16,4 4 1 15,-4-8 1-15,-1 5 1 16,-3-5-2-16,-9 4 1 15,9 4-1-15,-10 0 1 0,-8 0-1 16,-5 0 0-16,0-4 0 16,-3 8 0-16,-5-4 0 15,-9 4 0-15,0 4 0 16,-5 3 0-16,-3 9 0 16,-2 6 0-16,-3-2-1 15,1 3 1-15,3 5 0 16,-1 3 0-16,2-1 0 15,8 5 0-15,0-7 0 16,8-6 0-16,2-2 1 16,7-1 1-16,6-11-1 15,6 8 0-15,7-9 0 16,-1-3 0-16,9 0 0 16,-10-4 0-16,-3-4-4 15,-4 0 1-15,-2-4-6 16,2 0 1-16,-10 0-11 0,0-4 1 15</inkml:trace>
  <inkml:trace contextRef="#ctx0" brushRef="#br0" timeOffset="51">9480 4547 45 0,'4'0'22'0,"2"12"-26"0,-2-8 36 0,-4 16-28 0,0-1 0 0,0 9 4 15,-4 3 1-15,4 3-11 16,0 2 0-16,0-1 6 15,0-8 1-15,4-4-4 16,0-3 0-16,-4-5-6 16,5-3 1-16,-5-4-8 15,0-8 1-15,0 0-5 16,4-12 0-16</inkml:trace>
  <inkml:trace contextRef="#ctx0" brushRef="#br0" timeOffset="52">9760 4774 53 0,'-8'-12'26'0,"34"-4"-33"0,-17 12 41 0,4-7-34 16,9 3 0-16,8 0 0 16,5 0 0-16,-4 4 0 15,5-4 0-15,2-2-2 16,-2 2 0-16,-10-4-4 16,-9 0 1-16,6 1-6 15,-23-1 0 1</inkml:trace>
  <inkml:trace contextRef="#ctx0" brushRef="#br0" timeOffset="53">9808 4501 46 0,'-34'4'23'0,"34"0"-19"16,0-4 36-16,9-8-38 16,4 5 0-16,9-5 0 15,4 0 1-15,5 0-4 16,8 0 0-16,1 4 2 0,8 4 1 15,-10-4-4-15,-7-4 1 16,5 1-6-16,-11 3 0 16,-2 4-8-16,-6 4 0 15</inkml:trace>
  <inkml:trace contextRef="#ctx0" brushRef="#br0" timeOffset="54">10251 4956 55 0,'0'20'27'0,"4"-28"-30"16,1 0 47-16,-1 0-42 15,-4 0 0-15,4-6 1 16,0-6 0-16,6-4-4 16,-10-7 0-16,13-8 2 15,-5 1 1-15,5-17-2 16,1-3 1-16,3-1-1 16,0 4 0-16,0 9-1 15,2 7 1-15,-2 12 0 16,-3 7 0-16,7 12-1 15,0 8 1-15,-2 4 0 0,6 8 0 16,-11 4 0-16,-1-1 0 16,0 5 0-16,-13 0 1 15,0-1 0-15,-9 5 1 16,1-6 0-16,-5 6 0 16,-10-9-1-16,6 1 1 15,-5-4-1-15,0 0 0 16,4 3-1-16,1 1 0 15,4 0 0-15,5-2 0 16,2 2 0-16,6 8 1 16,0-5 0-16,10 1 0 0,3-1 0 15,0 0 0-15,9-3 0 16,0-5 1-16,9-3-4 16,4-4 0-16,3 0-4 15,10-4 0-15,-4-4-6 16,0-4 0-16,-4 0-7 15,-5-3 0-15</inkml:trace>
  <inkml:trace contextRef="#ctx0" brushRef="#br0" timeOffset="55">10776 4839 53 0,'0'24'26'0,"27"15"-27"0,-19-39 42 15,1 8-40-15,4 4 1 16,5-8 1-16,3 0 1 15,6 0-5-15,7-8 1 16,6 4 2-16,-1-4 0 16,9 0-3-16,0-4 1 0,9-4-7 15,-3 0 1-15,-16 1-11 16,10-1 1-16</inkml:trace>
  <inkml:trace contextRef="#ctx0" brushRef="#br0" timeOffset="56">10828 4450 57 0,'-17'-11'28'0,"13"3"-30"16,4 8 57-16,4-4-53 15,1 0 0-15,3 0 1 16,5 0 0-16,1-4-4 16,16 4 0-16,1 2 1 15,13-2 0-15,-5 0-4 16,-5-4 0-16,-7 8-6 16,-6 0 1-1,-2 4-10-15,-11 4 1 0</inkml:trace>
  <inkml:trace contextRef="#ctx0" brushRef="#br0" timeOffset="57">10943 4525 39 0,'0'-20'19'0,"-6"-15"-16"16,12 27 28-16,-2 0-31 15,0 1 0-15,-4 7 5 16,0 0 1-16,5 11-5 0,-1 5 1 16,-4 8 5-16,0 11 0 15,-4-5 0-15,-1 5 1 16,1 1-3-16,0 3 0 16,-2-5-2-16,6 1 0 15,0-3-5-15,0-9 0 16,0-8-6-16,6-3 1 15,-2-8-10-15,-4-4 1 16,0-12-3-16,0-7 1 16</inkml:trace>
  <inkml:trace contextRef="#ctx0" brushRef="#br0" timeOffset="58">11629 4587 56 0,'-13'-24'28'0,"0"32"-29"16,9-8 46-16,-4 0-45 16,-6 8 1-16,-8 4 0 15,-4 7 0-15,-4 1-1 16,-1 3 1-16,4 5 2 15,6 2 0-15,8 5 0 16,7-3 0-16,6-6 1 0,6 6 0 16,15-5-2-16,-4-11 1 15,6-5-1-15,2-3 0 16,6-8-1-16,0-4 1 16,9-7-1-16,-10-13 1 15,1-7-1-15,-10 0 1 16,-7 0-2-16,-1-4 1 15,-13-1-3-15,-13 10 1 16,-14 2-6-16,15 9 1 16,-15 3-9-16,-7 12 1 15,7 8-8-15,4-4 1 0</inkml:trace>
  <inkml:trace contextRef="#ctx0" brushRef="#br0" timeOffset="59">11827 4879 38 0,'0'11'19'0,"21"-7"-13"16,-21-4 26-16,0 0-28 16,0 0 0-16,0 0 6 15,0 0 0-15,0-8-10 16,5 1 0-16,-5-1 8 15,0 0 1-15,4-12-2 16,4-3 1-16,2-4-3 16,-1-4 0-16,3-16-3 0,7-7 1 15,-2-1-2-15,0-4 0 16,10 2-1-16,-2 6 0 16,-2 9 0-16,8 2 0 15,-6 9-1-15,-8 9 1 16,10 10-1-16,-10 4 1 15,-3 8 0-15,-1 8 0 16,-9 6 0-16,5 6 0 16,-9 0 0-16,-9 7 1 15,-4-3-1-15,1 2 0 16,-7-2 0-16,2 7 1 0,-9 0 0 16,13 5 0-16,-4-6 0 46,-2 1 0-46,15 1 0 0,-4-1 1 0,16-5 0 0,-4 2 0 0,19-1 0 16,-2-3 1-16,6-5-2 16,-1 0 1-16,9-3 0 15,9-1 0-15,4-3-7 16,0-4 0-16,-4 0-15 16,-6 4 1-16,-15 3-6 15,-10-11 1-15</inkml:trace>
  <inkml:trace contextRef="#ctx0" brushRef="#br0" timeOffset="60">1519 6481 27 0,'9'12'13'0,"-5"24"-3"15,-4-34 14-15,0 10-21 16,0-4 0-16,0-4 3 15,0 0 1-15,0-4-7 16,0 0 0-16,4-8 6 0,2-8 0 16,-2-2-2-16,0-10 1 15,1 1-2-15,-1-8 0 16,0-5-2 31,-4-2 0-47,4-5-1 0,1 0 1 0,3-3-1 0,2 7 0 0,3 13-1 0,-1-5 1 31,28 3 0-31,-5 16 0 0,-9 9 0 16,1-1 0-16,-6 12 1 15,-3 4 0-15,-9-1 1 16,-9 5 0-16,-4 0 0 16,-9 4 0-16,-5 3 0 15,-4 1 0-15,0-2-1 16,0 2 1-16,0 0-1 15,0-5 0-15,4 1-1 16,5-4 1-16,5-2-1 16,4-2 0-16,8 0-1 15,4 0 1-15,5 0-1 16,5 0 1-16,4 3-1 16,0 1 1-16,0 4 0 15,0 0 0-15,-5 3 0 16,-4 1 0-16,-3-2 0 15,-6 6 0-15,-8-1 0 0,-2-3 1 16,-2 0 0-16,-9-1 0 16,0-3 0-16,-2 2 0 15,2-6-1-15,-1 0 1 16,-3 4-2-16,-2-9 0 16,2 1-7-16,-2-8 1 31</inkml:trace>
  <inkml:trace contextRef="#ctx0" brushRef="#br0" timeOffset="61">1922 6403 41 0,'-26'-4'20'0,"26"-4"-26"16,4-2 32-16,4 6-26 16,6-8 0-16,-1 4 0 15,0 0 1-15,1 4-1 16,-1-4 0-16,4 1-2 31,5-5 1-31,0 0-8 0,0 4 1 0,-5 0-2 0,0-3 0 31</inkml:trace>
  <inkml:trace contextRef="#ctx0" brushRef="#br0" timeOffset="62">1958 6209 38 0,'0'-4'19'0,"4"-11"-7"16,-4 15 3-16,0 0-15 16,4-4 0-16,-4 4 2 15,0 0 1-15,4 4-1 16,-4 3 0-16,0 5 2 15,-4 8 1-15,0 6-1 0,0 2 1 16,-6 3-1-16,6 4 0 16,-5-3-2-16,5 2 0 15,0-3-1-15,4-3 0 16,4-1 0-16,0-3 0 16,5-6-1-16,-1 2 1 15,6-8-1-15,3-1 1 16,6-3-2-16,2-8 0 15,6 0-3-15,-1 0 0 16,-3-4-5-16,-6-8 1 16,-7 5-8-16,-1-5 0 0</inkml:trace>
  <inkml:trace contextRef="#ctx0" brushRef="#br0" timeOffset="63">1966 6201 52 0,'-22'0'26'0,"13"0"-44"0,9 0 56 16,9-4-39-16,-1 0 0 15,15-3 0-15,2-5 0 0,15 0 1 16,8-4 1-16,0 6-6 16,6-2 1-16,-2 0-8 15,0 4 1-15</inkml:trace>
  <inkml:trace contextRef="#ctx0" brushRef="#br0" timeOffset="64">2460 6158 47 0,'-13'4'23'0,"40"4"-30"0,-18-4 39 15,-9 4-33-15,4 3 1 16,0 5 3-16,0 4 0 16,-4 6-2-16,0 9 1 15,0 1 1-15,-4-1 0 16,4-5 0-16,0-2 1 0,0 3-6 16,0-7 1-16,0-5-4 15,-4-3 0-15,0-4-7 16,-1-4 0-16,1-6-3 15,0-8 1-15</inkml:trace>
  <inkml:trace contextRef="#ctx0" brushRef="#br0" timeOffset="65">2276 6146 56 0,'-21'0'28'0,"30"0"-40"16,-1-4 58-16,2 2-46 0,-2-2 1 16,18 0 1-1,5 0 1-15,8 4-4 16,1 0 1-16,4 0 1 0,0 0 1 16,-10 0-6-16,1 4 0 15,-8-4-11-15,-6 4 1 16,2 0-2-16,-2-2 0 15</inkml:trace>
  <inkml:trace contextRef="#ctx0" brushRef="#br0" timeOffset="66">2719 6124 55 0,'-31'0'27'0,"14"-8"-39"0,17 8 55 15,8-8-44-15,5 0 1 16,1 1 0-16,8-1 1 0,9 4-1 16,3 0 0-16,1 0 0 15,0 4 0-15,1-4-2 16,-2 4 1-16,1 4-6 15,-8 4 0-15,-1 0-8 16,0-1 1-16</inkml:trace>
  <inkml:trace contextRef="#ctx0" brushRef="#br0" timeOffset="67">2789 6154 38 0,'-5'-4'19'0,"32"-18"-28"16,-18 14 36-16,3 0-27 15,1 0 0-15,-3 0 1 16,-2 5 1 15,1 3-1-31,0 3 1 0,-5 9 2 0,-4 4 0 0,0 10 1 16,-4 6 0-16,-5 7 0 16,0 3 0-16,1 5-2 15,4 4 0-15,-2-9-1 16,6-3 0-16,0-3-3 15,0-5 0-15,-4-1-4 16,4-14 0-16,-4-8-7 16,4-4 0-16,0-4-3 15,0-16 1-15</inkml:trace>
  <inkml:trace contextRef="#ctx0" brushRef="#br0" timeOffset="68">3091 6217 50 0,'4'-24'25'0,"53"-3"-32"0,-40 19 42 15,1 4-35-15,4-4 1 63,5 2-1-63,-6 2 1 0,1 0-3 0,0 0 0 0,4 4-10 0,0 0 1 0,1 4-2 0,0 0 0 0</inkml:trace>
  <inkml:trace contextRef="#ctx0" brushRef="#br0" timeOffset="69">3144 6427 59 0,'-23'-20'29'0,"81"36"-49"15,-41-24 61-15,10-4-42 16,-2 0 0-16,2-2-3 15,-1-2 1-15,0 0 1 16,-4 5 1-16,0-1-13 16,-9-4 1-16</inkml:trace>
  <inkml:trace contextRef="#ctx0" brushRef="#br0" timeOffset="70">3231 6178 57 0,'-22'8'28'0,"22"15"-39"16,4-15 52-16,-4 4-42 15,-4 2 1-15,-5 10 0 16,-4 3 0-16,1 5 1 16,-7 3 0-16,7 3-1 0,3-6 1 15,5 3 0-15,-6 0 0 16,20-1 0-16,-2-6 1 15,9 3-1-15,6-7 0 16,7-13-1-16,5-3 0 16,5-4-2-16,-1-8 0 15,1 0-4-15,-2-3 0 16,-2-1-8-16,-10-4 1 16,-4 4-2-16,-8-4 0 0</inkml:trace>
  <inkml:trace contextRef="#ctx0" brushRef="#br0" timeOffset="71">3459 6699 33 0,'9'12'16'0,"-1"-48"-13"15,-4 25 28-15,1-8-29 16,-1-8 1-16,0-1 0 16,2-15 1-16,-6-7-5 15,4-1 0-15,4-4 4 0,5 9 1 16,0 3-2-16,5 4 0 15,4 5-1-15,4-2 1 16,0 17-1-16,9-1 1 31,9 12-2-31,0 4 1 16,-13 8-1-16,-10 0 1 16,-8 4 0-16,-7 4 0 15,-12 4 0-15,-11-1 0 0,-4 5 0 16,-6-2 0-16,-8-2-1 15,5 8 1-15,-1-1 0 16,0-7 1-16,1 7-1 16,7-3 0-16,11 6 1 15,7-6 0-15,5 0 1 16,13-1 1-16,4 5-1 16,6-1 0-16,12-7-1 15,9 0 1-15,0 2-6 16,4-6 1-16,-10 4-7 15,2-1 1-15,-5-11-11 16,-4 0 1-16</inkml:trace>
  <inkml:trace contextRef="#ctx0" brushRef="#br0" timeOffset="72">4011 6128 53 0,'4'-16'26'0,"9"-3"-30"0,-5 15 42 0,5-4-38 15,5 4 1-15,4 0 0 16,5 0 0-16,4 4-2 16,-1 0 1-16,1 4 0 15,-6 0 1-15,-2 4-1 16,-6 0 0-16,1 3 1 16,-10 1 0-16,1 0 0 15,-9 0 1-15,-4 2-1 16,-5 2 1-16,-9 0 0 15,-3 3 0-15,-6 5-1 16,1-10 1-16,0 10-1 16,4-4 0 46,4-1-1-62,5 1 1 0,5-5-2 0,3 5 1 0,1 0-2 0,4-2 1 0,0 2-3 0,0-1 1 0,4-3-5 16,-4 4 0-16,0-5-8 0,5 1 0 15</inkml:trace>
  <inkml:trace contextRef="#ctx0" brushRef="#br0" timeOffset="73">4151 6734 67 0,'-23'12'33'0,"23"-4"-50"0,5-8 62 16,9-4-53-16,-2 0 1 0,6 0-25 15,0-4 1-15</inkml:trace>
  <inkml:trace contextRef="#ctx0" brushRef="#br0" timeOffset="74">7191 6294 37 0,'-8'-4'18'0,"-1"4"-10"15,9 0 19-15,0 0-26 16,0 0 1-16,9 0 2 16,-1 0 1-16,10 4-5 15,4-4 1-15,9 4 3 16,4-4 1-16,9 0-1 16,8 0 1-16,9 4-3 0,4 0 1 15,-7 8-6-15,3 4 1 16,0-5-14-16,1 9 0 15</inkml:trace>
  <inkml:trace contextRef="#ctx0" brushRef="#br0" timeOffset="75">4837 6337 41 0,'5'12'20'0,"34"-20"-17"16,-26 8 27-16,5 8-28 15,-1 0 1-15,6 0 2 16,-2 4 1-16,14 2-6 16,1 6 0-16,-2 3 4 15,6 1 0-15,-9 3-2 16,0-3 1-16,-6-2-4 16,-2-2 0-16,-6-8-13 15,0 0 0-15,-9-1-2 16,2-3 1-16</inkml:trace>
  <inkml:trace contextRef="#ctx0" brushRef="#br0" timeOffset="76">4881 6096 49 0,'-17'-3'24'0,"21"3"-29"0,1 0 34 15,-1 7-29-15,0 5 0 0,1 8 3 16,-5 6 1-16,0 9-3 16,-5 9 0-16,1 6 2 15,0 4 1-15,-1 0-1 16,1-3 1-16,4 0-3 16,0-9 0-16,0-6-5 31,0-1 1-31,0-16-4 0,0-3 0 0,4-12-8 15,-4-4 0-15</inkml:trace>
  <inkml:trace contextRef="#ctx0" brushRef="#br0" timeOffset="77">4921 6290 46 0,'-9'-11'23'0,"31"-9"-20"16,-14 8 37-16,6 2-38 0,-1-2 0 16,18-12 0-16,3 1 1 15,14-5-5-15,0 10 0 16,2 2-3-16,-12 4 1 16,-7 4-11-16,-4 5 0 15</inkml:trace>
  <inkml:trace contextRef="#ctx0" brushRef="#br0" timeOffset="78">5381 6539 44 0,'0'0'22'0,"39"-10"-32"0,-22-2 34 16,6 0-26-16,7 0 1 16,5-3-1-16,0 3 1 0,-5-4 0 15,1 4 1-15,-8-3-10 16,-6 7 1-16</inkml:trace>
  <inkml:trace contextRef="#ctx0" brushRef="#br0" timeOffset="79">5412 6186 48 0,'-6'-4'24'0,"6"-4"-22"0,6 4 44 15,2 0-44-15,5 0 0 16,4-4 0-16,10 0 1 31,42-10-6-31,6 2 1 16,0 0-3-16,-14 5 1 15,-9-5-12-15,-12 16 1 16</inkml:trace>
  <inkml:trace contextRef="#ctx0" brushRef="#br0" timeOffset="80">5446 6166 40 0,'-9'-12'20'0,"9"0"-28"0,0 12 36 0,0 0-27 16,5 4 1-16,-5 0 2 15,0 8 1-15,-5 4-4 16,1 3 0-16,0 13 3 16,-1-2 1-16,5 5-1 15,0 1 1-15,0 3-2 16,0-1 0-16,5 1-1 15,3-4 0-15,1 1-1 16,5-2 1-16,7-7-1 16,6 1 0-16,3-8-1 15,1-5 0-15,0-3-4 16,7-9 1-16,-11-3-4 16,8-3 0-16,-9-1-9 15,-4-4 0-15</inkml:trace>
  <inkml:trace contextRef="#ctx0" brushRef="#br0" timeOffset="81">5809 6458 49 0,'-17'-12'24'0,"30"16"-23"16,0-12 38-16,9 0-39 15,4-3 1-15,9 3-1 31,5-4 1-31,-1 0-2 16,1-2 1-16,-6 2-2 0,-3 0 0 0,-4 0-5 16,-6 1 0-16,-2-1-7 15,-11 12 0-15</inkml:trace>
  <inkml:trace contextRef="#ctx0" brushRef="#br0" timeOffset="82">5880 6201 57 0,'-18'0'28'0,"32"4"-35"0,3-8 51 0,8-4-44 16,6-3 0-16,5-1 0 16,3 0 1-16,1 0-1 15,-2 2 0-15,-2 2-2 16,-1 0 0-16,-8 4-8 15,-10 0 0-15,-9 8-5 16,-8 4 0-16</inkml:trace>
  <inkml:trace contextRef="#ctx0" brushRef="#br0" timeOffset="83">5884 6174 57 0,'-14'-4'28'0,"41"4"-36"15,-23 0 45-15,1 4-37 16,-5 4 0-16,-5 3 0 16,-3 5 0-16,-1 8 1 15,1 2 0-15,2 5 1 0,2 5 0 16,0-1 0-16,4-1 0 16,4 2 0-16,10 3 0 15,-1-4-1-15,8-5 0 16,2-6 0-16,2-5 0 15,6 1-2-15,0-8 0 16,5-4-2-16,-6-4 0 16,1-4-4-16,-6-4 0 15,-2 0-10-15,-10 0 1 0</inkml:trace>
  <inkml:trace contextRef="#ctx0" brushRef="#br0" timeOffset="84">6401 6672 49 0,'-5'-4'24'0,"10"4"-20"0,-5-8 42 15,0 1-41-15,0-1 1 16,0 0 1-16,0-3 1 16,4-5-11-16,-4 0 1 15,4-7 6-15,1-5 1 16,-1-2-3-16,4-13 0 0,2 0-1 16,3-1 0-16,4-2-1 15,5-1 1-15,4 4-1 16,5 5 0-16,-1 7-1 15,1 3 1-15,0 10-1 16,-5 2 1-16,0 8 0 16,-4 0 0-16,0 12-1 15,-5 4 1-15,2 4 0 16,-2 4 0-16,0 2 0 16,-3 6 0-16,-6-1 0 15,-8 1 1-15,-4-2 0 16,-10 6 0-16,-3-1 0 15,0-3 1-15,-10-1-1 16,-8-3 1-16,1-10-3 16,-6-6 0-16,0-4-15 15,10 0 0-15,21-6-5 16,5-6 1-16</inkml:trace>
  <inkml:trace contextRef="#ctx0" brushRef="#br0" timeOffset="85">1716 7291 39 0,'4'-4'19'0,"-8"0"-14"15,4 4 25-15,4 0-27 16,-4 0 0-16,0 4 2 16,0 4 1-16,-8 2-7 15,-5 22 1-15,0-5 4 16,-5 5 0-16,1 7 0 15,0-1 0-15,3-3-1 16,5 1 0-16,5-9-1 16,4-5 0-16,4-2 0 15,5-8 0-15,9-8-2 16,8-8 0-16,9-8-2 16,9-8 1-16,0-2-2 15,-5 2 1-15,-5 1-3 0,-3 7 1 16,-4 4 0-16,-10 12 0 15,0 8 2-15,-3 4 1 16,-5-1 2 15,4 5 0-31,-5-2 1 0,6-2 1 0,3-4 0 0,6 0 0 16,-2-5-1-16,6-3 0 16,-2-4 0-16,2-7 0 15,-1-5-1-15,-4-4 0 0,-5 0-1 16,2-2 1-16,-7-10-1 15,-3 5 1-15,-5-9-1 16,-4-3 1-16,-8 1-3 16,-1-1 0-16,-5 7-5 15,1 1 0-15,1-1-10 16,3 10 0-16</inkml:trace>
  <inkml:trace contextRef="#ctx0" brushRef="#br0" timeOffset="86">2562 7275 36 0,'0'-8'18'0,"-10"4"-11"16,10 0 20-16,-4 4-25 16,0 4 1-16,-5 0 2 15,-4 8 0-15,-9 8-6 16,5 6 0-16,0 1 4 16,-2 1 0-16,2 7-1 15,-1-1 1-15,5 2-1 16,9-1 0-16,8-4 0 15,9 0 1-15,5-8 1 16,8-3 0-16,5-4 0 16,9-13 1-16,-5-3-2 15,3-7 1-15,-2-5-2 16,-1-8 1-16,-8-3-2 16,-6-8 0-16,-4 0-1 15,-13 0 0-15,-8-1 0 16,-4 6 1-16,-5-2-4 0,-4 1 1 15,-10 3-9-15,0 1 0 16,6-1-8-16,-2 10 0 16</inkml:trace>
  <inkml:trace contextRef="#ctx0" brushRef="#br0" timeOffset="87">2929 7680 40 0,'0'4'20'0,"4"-8"-15"15,-4 4 26-15,0 0-27 16,0 0 1-16,0 0 2 0,0 0 1 15,4-8-9-15,-4-4 0 16,0-4 6-16,0-7 0 16,0-5-2-16,0-2 0 15,4-5-2-15,2-8 1 16,-2 1-2-16,0-2 1 16,-4 1-1-16,5 0 0 15,3 13-1-15,1 2 1 16,9 5 0-16,3 3 0 0,6 5-1 15,3 3 1-15,-3 4-1 16,4 8 1-16,-10 12 0 16,-4 4 0-16,1-1 0 15,-9 5 1-15,-9 3 0 16,-4-3 1-16,-1 2 0 16,-7 2 0-16,-7-4-1 15,-6-5 1-15,-6 1-1 16,4 0 1-16,1-1-1 15,0 1 0-15,0 0-1 16,8-2 1-16,1 2-1 16,4 0 1-16,7 3-1 15,6 1 1-15,14 3-1 16,3 1 1-16,14-6 0 16,9 2 0-16,4-4-2 15,8-1 1-15,-4-7-6 16,-4 4 1-16,0-4-9 15,-4-8 0-15,-6 0-6 16,-3-4 1-16</inkml:trace>
  <inkml:trace contextRef="#ctx0" brushRef="#br0" timeOffset="88">3717 7325 28 0,'-22'-20'14'0,"0"14"-1"0,18 6 15 15,-1 0-23-15,-8 0 0 16,1 4 4-16,-7-2 1 16,-2 6-12-16,-1 4 1 15,0 0 6-15,4 3 1 16,5 1-4-16,9 0 1 15,4-1-2-15,9 1 0 16,3 4-2-16,7-2 1 0,-2 2 0 16,5 3 0-16,-1-3 0 15,-2 4 0 1,2 3 0 15,-8-1 0-31,-9-2 1 0,-8 0 0 0,-5-5 0 16,-8-3 1-16,-10-8-2 15,-2 2 0-15,-7-10-4 16,1 0 0-16,0 0-6 16,5 0 1-16,7-10-8 15,10 10 1-15</inkml:trace>
  <inkml:trace contextRef="#ctx0" brushRef="#br0" timeOffset="89">3919 7291 52 0,'-14'0'26'0,"36"-4"-37"0,-13 8 47 16,-5 4-37-16,0 2 0 15,1 18 2-15,-10-9 0 16,1 5 1-16,0-1 0 15,-5 5 0-15,1-2 1 16,-2 6 0-16,2-1 0 0,3 0 0 16,5-3 0-16,5-2-2 15,3 2 1-15,6-1-1 16,3-7 1-16,6-2 0 16,2-2 0-16,6-8-3 15,-1-12 1-15,6 4-5 16,-5-8 1-16,-6 8-6 15,2-8 1-15,-10 0-8 16,-7-2 0-16</inkml:trace>
  <inkml:trace contextRef="#ctx0" brushRef="#br0" timeOffset="90">3915 7590 51 0,'-10'-4'25'0,"58"-3"-35"0,-34-1 43 16,3 0-34-16,0 0 1 15,1 0-6-15,-1 1 1 16,2-1-2-16,-7-4 1 16,1 4-7-16,0 0 1 15</inkml:trace>
  <inkml:trace contextRef="#ctx0" brushRef="#br0" timeOffset="91">3919 7317 59 0,'-10'0'29'0,"33"12"-45"15,-11-12 62-15,7-12-48 16,-7 12 0-16,6-4-5 15,4 0 1-15,4 0 2 16,0 2 1-16,0 2-12 16,5 2 1-16</inkml:trace>
  <inkml:trace contextRef="#ctx0" brushRef="#br0" timeOffset="92">4339 7271 46 0,'-27'-16'23'0,"44"13"-31"16,-3-5 39-16,3 0-31 0,10-4 1 15,-1 4 2-15,5 0 1 16,0 5-4-16,-1-1 0 15,1 4 2-15,4-4 1 16,-9 8-1-16,0 0 0 16,-4-1-1-16,-9 5 0 0,1 4 1 15,-10 0 0-15,-8 3 0 16,-6 5 1-16,-7-4 0 16,-5 2 0-16,-4 10 0 15,0-9 1-15,-1-3-2 16,2 0 1-16,2-5-2 15,6 1 0-15,3 4-1 16,6 0 1-16,-1-2-3 16,5 2 1-16,4 0-3 15,0-1 0-15,0 1-3 16,0-4 1-16,8-4-6 16,1-1 1-16,1 1-5 15,-2 0 0-15</inkml:trace>
  <inkml:trace contextRef="#ctx0" brushRef="#br0" timeOffset="93">4584 7777 62 0,'-31'19'31'0,"41"-7"-107"0,7-8 62 16</inkml:trace>
  <inkml:trace contextRef="#ctx0" brushRef="#br0" timeOffset="94">5038 7325 40 0,'-4'43'20'0,"14"-8"-28"0,-6-27 40 0,5 4-32 15,-1 4 1-15,5 2-1 16,-3 2 1-16,-2-1-1 15,1 1 0-15,-1 0-2 16,1-5 0-16,-5-3-9 16,-4-4 1-16</inkml:trace>
  <inkml:trace contextRef="#ctx0" brushRef="#br0" timeOffset="95">5096 7228 53 0,'-35'-16'26'0,"18"-3"-33"15,11 11 47-15,6 0-40 16,0 0 1-16,0 8 0 0,0 0 0 16,6 0-2-16,2 0 1 15,9 8 1-15,6 0 0 16,3 0 0-16,5 7 0 15,0 5-1-15,7 4 1 16,2-1 0-16,-5 7 0 16,0-2-1-16,-5-5 1 15,1 5-1-15,-8-1 0 16,-6 5 1-16,-9-2 0 0,-12 1 1 16,-5 1 0-16,-9-5 0 15,-7-4 1-15,-15-4-1 16,-8-3 1-16,-4-4-4 15,3-4 1-15,6-1-6 16,3-3 0-16,9-4-12 16,10-4 0-16</inkml:trace>
  <inkml:trace contextRef="#ctx0" brushRef="#br0" timeOffset="96">5406 7648 49 0,'6'24'24'0,"63"-2"-22"16,-42-22 39-16,11-6-41 15,6 6 1-15,14 0 0 16,-1 6 1-16,-1-2-3 16,1-4 1-16,-9-10-3 15,-8 2 1-15,-5 0-13 16,-14 0 0-16</inkml:trace>
  <inkml:trace contextRef="#ctx0" brushRef="#br0" timeOffset="97">5560 7283 57 0,'-35'-8'28'0,"26"0"-37"16,9 8 52-16,9-4-44 15,0 0 1-15,3 4 0 16,7-7 1-16,2 7-1 16,1 0 0-16,8 3 0 0,10-6 1 15,4 3-3-15,4 0 1 16,0 3-5-16,4-3 0 15,-8 0-9-15,-4 4 0 16</inkml:trace>
  <inkml:trace contextRef="#ctx0" brushRef="#br0" timeOffset="98">5686 7345 46 0,'0'-12'23'0,"6"20"-28"0,-6-8 32 16,4 8-27-16,0-1 0 15,5 9 2-15,-1 0 1 16,-3 3-1-16,-1 5 0 16,-4 2 1-16,0-2 1 0,0 11-1 15,0 0 1-15,0 0-2 31,-4-16 1-31,-1 5-6 0,1-5 1 0,0-7-7 16,4-4 1-16,-4-8-7 16,4-4 1-16</inkml:trace>
  <inkml:trace contextRef="#ctx0" brushRef="#br0" timeOffset="99">6273 7244 55 0,'-25'0'27'0,"-19"4"-28"0,34-4 41 0,-2 0-39 16,-6 7 1-16,0 1 1 15,1 4 1-15,0 0-5 16,3 4 0-16,6 6 2 16,-1-6 1-16,9 3-1 15,4 1 0-15,5-1-1 16,9 1 0-16,8 4-1 16,5-2 1-16,0 2 0 15,-1-1 0-15,5 1 0 16,-14-1 0-16,-3-3 0 15,-5-6 1-15,-13 2-1 16,-8 0 1-16,-9-4 0 16,-10 3 1-16,-13-3-3 15,9-8 0-15,1-4-16 16,-5-4 0-16,4-12 0 16,1-7 0-16</inkml:trace>
  <inkml:trace contextRef="#ctx0" brushRef="#br0" timeOffset="100">6677 7252 34 0,'-10'19'17'0,"20"-23"-21"16,-10-4 34-16,4 4-29 15,-4 4 1-15,0 0 2 16,4-3 0-16,-4 3-3 0,4-8 0 16,-4 8 4-16,-4 4 0 15,-4-4-1-15,-6 7 0 16,-3 5-1-16,4-4 1 16,-10 8-2-16,-8 6 1 15,1 6-2-15,5-5 1 16,2 1 0-16,6-1 0 15,9 1-1-15,-2-6 1 16,14 2 0-16,10-4 1 16,3-1-1-16,6-3 1 15,7-4-3-15,5 0 1 0,-1-4-4 16,-3 0 0-16,0-4-8 16,-5 0 1-16,-4-4-8 15,0 4 0-15</inkml:trace>
  <inkml:trace contextRef="#ctx0" brushRef="#br0" timeOffset="101">6531 7443 17 0,'23'-12'8'0,"-6"-8"-23"15,-3 16 8-15</inkml:trace>
  <inkml:trace contextRef="#ctx0" brushRef="#br0" timeOffset="102">6834 7457 42 0,'-13'-8'21'0,"34"6"-19"0,-12-2 28 0,9 4-30 16,-1 0 1-16,6 0-1 15,-2 0 1-15,6 0-3 16,-6 0 0-16,2 4-10 15,-6-8 0-15</inkml:trace>
  <inkml:trace contextRef="#ctx0" brushRef="#br0" timeOffset="103">6855 7641 39 0,'-8'15'19'0,"3"-30"-17"0,5 7 28 0,0 0-29 16,0-4 1-16,0 0 2 16,5-3 1-16,-1-4-6 15,0-4 1-15,10-1 3 16,-1-3 0-16,0-9-1 15,5-2 0-15,-1 3-1 16,4 0 0-16,2-5-1 16,-6 18 1-16,1 2-1 15,-1 8 0-15,-4 9 0 16,1 6 0-16,-1 1 0 16,-5 8 1-16,1 8 0 15,-9 2 0-15,0 14 0 16,0-1 0-16,0 0 0 15,0 3 0-15,0-2-2 16,0-1 1-16,0 0-5 16,0-12 1-16,10-4-11 0,-2-7 0 15</inkml:trace>
  <inkml:trace contextRef="#ctx0" brushRef="#br0" timeOffset="104">7227 7652 52 0,'-17'16'26'0,"13"-20"-26"0,4-4 44 16,0-4-43-16,4-3 0 15,5-5 0-15,5-3 1 16,-2-8-3-16,1-8 1 16,0-4 0-16,5 1 1 15,-1-5-1-15,6 4 1 16,-2 1-2-16,2 6 1 0,-6 9 0 16,0 11 0-16,1 4-1 15,-1 1 1-15,0 7 0 16,-3 8 0-16,3 4-1 15,-8-5 1-15,1 13 0 16,-10 0 0-16,0 3 0 16,-10 5 0-16,1-4 1 15,-8 2 0-15,-1 5-1 16,1-7 1-16,-10 0 0 16,6-5 0-16,4 1 0 15,3-4 0-15,5 0-1 16,5-2 1-16,0 2-1 15,4 4 1-15,4-5 1 16,9 1 0-16,1 0 0 16,3 0 0-16,4-4-1 15,6-1 0-15,0 1-4 16,3 0 1-16,-4 0-5 16,0-4 0-16,-4 0-7 0,-4-4 0 15,0-4-4-15,-5-4 1 16</inkml:trace>
  <inkml:trace contextRef="#ctx0" brushRef="#br0" timeOffset="105">7653 7205 59 0,'-18'-16'29'0,"26"-8"-42"0,-2 16 57 0,-2 6-45 0,4-2 1 0,1 0 1 0,4 8 0 0,5-4-1 16,-1 4 0-16,14 2 1 15,-5 6 0-15,9 4 0 16,0 0 0-16,1 3-1 16,-6 9 1-16,1-5-1 15,-10 5 0-15,1 2 0 16,-9-3 1-16,-13 5 1 16,-4-1 0-16,-9 3 1 15,-14 2 0-15,-8-5 1 16,1-4 0-16,3-3-2 15,-4-6 0-15,-1-6-7 16,6 0 0-16,-1-8-14 16,10-8 0-16</inkml:trace>
  <inkml:trace contextRef="#ctx0" brushRef="#br0" timeOffset="106">7714 7248 39 0,'-9'0'19'0,"9"11"-25"15,0-11 32-15,0 0-26 16,5-4 1-16,-1 12 1 16,0 0 1-16,0 8-1 15,5 0 0-15,-5 10 2 16,2-3 0-16,-2 5 0 15,0-1 1-15,0 1-1 16,-4-2 0-16,0 2-5 16,0-5 0-16,0-3-8 15,0-8 0-15,-4-5-6 16,0-7 1-16</inkml:trace>
  <inkml:trace contextRef="#ctx0" brushRef="#br0" timeOffset="107">8355 7419 36 0,'-22'-4'18'0,"4"24"-11"62,18-20 15-62,0 0-20 0,4 4 1 0,6-4 1 0,-2 0 0 0,5 0-4 0,4 0 0 0,2 0 4 0,12 0 1 16,7 0-2-16,10 0 1 15,13 0-1-15,10-8 0 16,8 0-2-16,13 4 1 16,13-8-1-16,-1-3 0 15,-3 3-1-15,-5 0 1 16,-8 4-1-16,0 4 1 0,-22 0 0 15,-1 4 0-15,-17 4-1 16,-4-4 1-16,-13 0-1 16,-10 4 0-16,2 0 0 15,-10 0 1-15,-9 0-1 16,-4 0 0-16,-4-4 0 16,-1 4 1-16,-3-4-1 15,-2 8 1-15,6-8-1 16,-5 0 1-16,9-4-1 15,0 4 0-15,0 0 0 16,0 0 0-16,13-8 0 16,-7 0 0-16,-2 4 0 15,-4 4 1-15,4-8-1 16,-4 1 1-16,0-1 0 16,0-4 0-16,0-4 1 15,-4 2 0-15,0-2 0 16,-6-4 1-16,1-11-1 15,1-4 1-15,-1-11-2 0,-5-1 1 16,2-7-3-16,-6-5 0 16,6-4-5-16,2 2 0 15,6-10-13-15,8-14 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0.262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3601 563 31 0,'-4'0'15'0,"17"-8"-10"0,-9 8 15 0,6 0-19 15,7-4 0-15,0 4 2 16,1 0 0-16,16 0-3 16,23 0 1-16,9 0 1 15,8 0 1-15,14-4 0 16,8-3 1-16,13 3-1 15,17 0 1-15,6-4-1 16,-2 0 0-16,-3 0-1 16,-1 8 0-16,-3 0-1 15,-5-4 0-15,-18 0-1 16,-8 0 1-16,-8 4-4 16,-19-3 0-16,-8-1-11 15,-14 0 1-15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6T23:41:19.074"/>
    </inkml:context>
    <inkml:brush xml:id="br0">
      <inkml:brushProperty name="width" value="0.07" units="cm"/>
      <inkml:brushProperty name="height" value="0.07" units="cm"/>
      <inkml:brushProperty name="color" value="#26ADE4"/>
      <inkml:brushProperty name="fitToCurve" value="1"/>
    </inkml:brush>
  </inkml:definitions>
  <inkml:trace contextRef="#ctx0" brushRef="#br0">-9720 94 27 0,'-9'-19'13'0,"9"11"-5"0,0 8 14 0,-4-8-20 16,-4 0 1-16,-1-4 2 15,-4 1 1-15,0-1-7 16,-4 4 1-16,-5 4 5 16,-4-4 0-16,-5 16-1 15,-3-4 1-15,-6 4-2 16,1 0 1-16,-4 7-1 16,0 5 0-16,-15-1-2 15,11-3 1-15,-22 26-2 16,-2 5 1-16,6 15-1 15,4 9 0-15,8 22 0 16,15 1 1-16,7 11-1 16,14 3 0-16,17 9 0 15,13-12 0-15,22 1 0 16,22-10 0-16,3-10-1 16,5-16 1-16,1-16-1 0,4-15 1 15,3-15 1-15,11-20 0 16,7-20 1-16,4-23 0 15,-7-23 1-15,-6-20 0 16,2-15 0-16,-15-31 1 16,-8 3-1-16,-18 1 0 15,-16-9-1-15,-23 9 1 16,-13-4-2-16,-9 18 0 16,-25 13-3-16,-26 12 0 15,-5 14-6-15,-15 21 1 0,4 23-12 16,-12 23 1-16</inkml:trace>
  <inkml:trace contextRef="#ctx0" brushRef="#br0" timeOffset="1">-9849 1405 28 0,'4'-8'14'0,"-4"-4"-4"16,0 12 14-16,0 0-22 15,0 4 0-15,0 0 4 16,0 4 0-16,0 4-6 15,4 4 0-15,0 7 6 16,1 23 0-16,-1 9-1 16,0 22 0-16,1 20-2 15,-1 17 1-15,0 10-2 16,0-11 1-16,2-4-2 16,-2-8 1-16,0-19-4 15,5-12 1-15,4-12-15 16,8-34 1-16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7T07:19:21.137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</inkml:definitions>
  <inkml:trace contextRef="#ctx0" brushRef="#br0">3753-926 19 0,'-19'-7'9'0,"29"18"-5"0,-10-11-2 16,0 0-5-16,9 0 0 15,-5-4 4-15,-4 4 1 0,4 4 2 16,-4-4 0-16,0 0 1 16,4 4 1-16,1 0 0 15,3 4 1-15,6 0-2 16,7 0 0-16,10 2-3 15,4-2 0-15,3 4-2 16,-2 0 0-16,2-4 0 16,-4 3 0-16,-3 1 1 15,-8 0 0-15,3 0 0 16,-4-2 0-16,-5 2 0 16,-1-4 1-16,2 0-1 15,-5 0 0-15,0 0 0 16,1-1 0-16,-6 9-1 15,-3-8 0-15,-5 4 0 32,-9 0 1-32,-9 4-1 0,-8 8 0 0,-12 6 0 15,-23-7 1-15,-1 5-1 16,-2-6 1-16,-2 6-7 0,0-1 1 16,10 1-6-16,-4-9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3D33-6506-9A4B-AD5E-06365FB1E24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E4D23-B572-2C41-A815-A85151F3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7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2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4D23-B572-2C41-A815-A85151F308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CBFB-02F4-C54E-BB11-1E633926A0D3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5739-9BEC-AA4D-A066-308CBBEC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1.png"/><Relationship Id="rId18" Type="http://schemas.openxmlformats.org/officeDocument/2006/relationships/customXml" Target="../ink/ink10.xml"/><Relationship Id="rId3" Type="http://schemas.openxmlformats.org/officeDocument/2006/relationships/customXml" Target="../ink/ink6.xml"/><Relationship Id="rId7" Type="http://schemas.openxmlformats.org/officeDocument/2006/relationships/customXml" Target="../ink/ink7.xml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1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1.png"/><Relationship Id="rId18" Type="http://schemas.openxmlformats.org/officeDocument/2006/relationships/customXml" Target="../ink/ink16.xml"/><Relationship Id="rId3" Type="http://schemas.openxmlformats.org/officeDocument/2006/relationships/image" Target="../media/image1.jpeg"/><Relationship Id="rId7" Type="http://schemas.openxmlformats.org/officeDocument/2006/relationships/customXml" Target="../ink/ink13.xml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customXml" Target="../ink/ink12.xml"/><Relationship Id="rId14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1.png"/><Relationship Id="rId18" Type="http://schemas.openxmlformats.org/officeDocument/2006/relationships/customXml" Target="../ink/ink22.xml"/><Relationship Id="rId3" Type="http://schemas.openxmlformats.org/officeDocument/2006/relationships/image" Target="../media/image1.jpeg"/><Relationship Id="rId34" Type="http://schemas.openxmlformats.org/officeDocument/2006/relationships/customXml" Target="../ink/ink25.xml"/><Relationship Id="rId7" Type="http://schemas.openxmlformats.org/officeDocument/2006/relationships/customXml" Target="../ink/ink19.xml"/><Relationship Id="rId17" Type="http://schemas.openxmlformats.org/officeDocument/2006/relationships/image" Target="../media/image100.png"/><Relationship Id="rId3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32" Type="http://schemas.openxmlformats.org/officeDocument/2006/relationships/customXml" Target="../ink/ink24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customXml" Target="../ink/ink18.xml"/><Relationship Id="rId14" Type="http://schemas.openxmlformats.org/officeDocument/2006/relationships/customXml" Target="../ink/ink21.xml"/><Relationship Id="rId35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.png"/><Relationship Id="rId18" Type="http://schemas.openxmlformats.org/officeDocument/2006/relationships/customXml" Target="../ink/ink32.xml"/><Relationship Id="rId39" Type="http://schemas.openxmlformats.org/officeDocument/2006/relationships/image" Target="../media/image10.png"/><Relationship Id="rId3" Type="http://schemas.openxmlformats.org/officeDocument/2006/relationships/customXml" Target="../ink/ink26.xml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7" Type="http://schemas.openxmlformats.org/officeDocument/2006/relationships/customXml" Target="../ink/ink28.xml"/><Relationship Id="rId17" Type="http://schemas.openxmlformats.org/officeDocument/2006/relationships/image" Target="../media/image100.png"/><Relationship Id="rId33" Type="http://schemas.openxmlformats.org/officeDocument/2006/relationships/image" Target="../media/image4.png"/><Relationship Id="rId38" Type="http://schemas.openxmlformats.org/officeDocument/2006/relationships/customXml" Target="../ink/ink37.xml"/><Relationship Id="rId2" Type="http://schemas.openxmlformats.org/officeDocument/2006/relationships/notesSlide" Target="../notesSlides/notesSlide15.xml"/><Relationship Id="rId20" Type="http://schemas.openxmlformats.org/officeDocument/2006/relationships/customXml" Target="../ink/ink33.xml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32" Type="http://schemas.openxmlformats.org/officeDocument/2006/relationships/customXml" Target="../ink/ink34.xml"/><Relationship Id="rId37" Type="http://schemas.openxmlformats.org/officeDocument/2006/relationships/image" Target="../media/image6.png"/><Relationship Id="rId40" Type="http://schemas.openxmlformats.org/officeDocument/2006/relationships/customXml" Target="../ink/ink38.xml"/><Relationship Id="rId45" Type="http://schemas.openxmlformats.org/officeDocument/2006/relationships/image" Target="../media/image15.png"/><Relationship Id="rId5" Type="http://schemas.openxmlformats.org/officeDocument/2006/relationships/customXml" Target="../ink/ink27.xml"/><Relationship Id="rId36" Type="http://schemas.openxmlformats.org/officeDocument/2006/relationships/customXml" Target="../ink/ink36.xml"/><Relationship Id="rId10" Type="http://schemas.openxmlformats.org/officeDocument/2006/relationships/customXml" Target="../ink/ink30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4" Type="http://schemas.openxmlformats.org/officeDocument/2006/relationships/customXml" Target="../ink/ink40.xml"/><Relationship Id="rId4" Type="http://schemas.openxmlformats.org/officeDocument/2006/relationships/image" Target="../media/image70.png"/><Relationship Id="rId9" Type="http://schemas.openxmlformats.org/officeDocument/2006/relationships/customXml" Target="../ink/ink29.xml"/><Relationship Id="rId14" Type="http://schemas.openxmlformats.org/officeDocument/2006/relationships/customXml" Target="../ink/ink31.xml"/><Relationship Id="rId35" Type="http://schemas.openxmlformats.org/officeDocument/2006/relationships/image" Target="../media/image5.png"/><Relationship Id="rId4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.png"/><Relationship Id="rId18" Type="http://schemas.openxmlformats.org/officeDocument/2006/relationships/customXml" Target="../ink/ink47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32" Type="http://schemas.openxmlformats.org/officeDocument/2006/relationships/image" Target="../media/image3.png"/><Relationship Id="rId5" Type="http://schemas.openxmlformats.org/officeDocument/2006/relationships/customXml" Target="../ink/ink42.xml"/><Relationship Id="rId10" Type="http://schemas.openxmlformats.org/officeDocument/2006/relationships/customXml" Target="../ink/ink45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customXml" Target="../ink/ink44.xml"/><Relationship Id="rId14" Type="http://schemas.openxmlformats.org/officeDocument/2006/relationships/customXml" Target="../ink/ink4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.png"/><Relationship Id="rId18" Type="http://schemas.openxmlformats.org/officeDocument/2006/relationships/customXml" Target="../ink/ink55.xml"/><Relationship Id="rId3" Type="http://schemas.openxmlformats.org/officeDocument/2006/relationships/customXml" Target="../ink/ink49.xml"/><Relationship Id="rId34" Type="http://schemas.openxmlformats.org/officeDocument/2006/relationships/image" Target="../media/image25.png"/><Relationship Id="rId7" Type="http://schemas.openxmlformats.org/officeDocument/2006/relationships/customXml" Target="../ink/ink51.xml"/><Relationship Id="rId17" Type="http://schemas.openxmlformats.org/officeDocument/2006/relationships/image" Target="../media/image100.png"/><Relationship Id="rId33" Type="http://schemas.openxmlformats.org/officeDocument/2006/relationships/customXml" Target="../ink/ink57.xml"/><Relationship Id="rId2" Type="http://schemas.openxmlformats.org/officeDocument/2006/relationships/notesSlide" Target="../notesSlides/notesSlide17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32" Type="http://schemas.openxmlformats.org/officeDocument/2006/relationships/image" Target="../media/image3.png"/><Relationship Id="rId5" Type="http://schemas.openxmlformats.org/officeDocument/2006/relationships/customXml" Target="../ink/ink50.xml"/><Relationship Id="rId10" Type="http://schemas.openxmlformats.org/officeDocument/2006/relationships/customXml" Target="../ink/ink53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customXml" Target="../ink/ink52.xml"/><Relationship Id="rId14" Type="http://schemas.openxmlformats.org/officeDocument/2006/relationships/customXml" Target="../ink/ink5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.png"/><Relationship Id="rId18" Type="http://schemas.openxmlformats.org/officeDocument/2006/relationships/customXml" Target="../ink/ink64.xml"/><Relationship Id="rId3" Type="http://schemas.openxmlformats.org/officeDocument/2006/relationships/customXml" Target="../ink/ink58.xml"/><Relationship Id="rId34" Type="http://schemas.openxmlformats.org/officeDocument/2006/relationships/image" Target="../media/image25.png"/><Relationship Id="rId7" Type="http://schemas.openxmlformats.org/officeDocument/2006/relationships/customXml" Target="../ink/ink60.xml"/><Relationship Id="rId17" Type="http://schemas.openxmlformats.org/officeDocument/2006/relationships/image" Target="../media/image100.png"/><Relationship Id="rId33" Type="http://schemas.openxmlformats.org/officeDocument/2006/relationships/customXml" Target="../ink/ink66.xml"/><Relationship Id="rId2" Type="http://schemas.openxmlformats.org/officeDocument/2006/relationships/notesSlide" Target="../notesSlides/notesSlide18.xml"/><Relationship Id="rId20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32" Type="http://schemas.openxmlformats.org/officeDocument/2006/relationships/image" Target="../media/image3.png"/><Relationship Id="rId5" Type="http://schemas.openxmlformats.org/officeDocument/2006/relationships/customXml" Target="../ink/ink59.xml"/><Relationship Id="rId10" Type="http://schemas.openxmlformats.org/officeDocument/2006/relationships/customXml" Target="../ink/ink62.xml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customXml" Target="../ink/ink61.xml"/><Relationship Id="rId14" Type="http://schemas.openxmlformats.org/officeDocument/2006/relationships/customXml" Target="../ink/ink6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customXml" Target="../ink/ink74.xml"/><Relationship Id="rId39" Type="http://schemas.openxmlformats.org/officeDocument/2006/relationships/image" Target="../media/image30.png"/><Relationship Id="rId3" Type="http://schemas.openxmlformats.org/officeDocument/2006/relationships/customXml" Target="../ink/ink67.xml"/><Relationship Id="rId34" Type="http://schemas.openxmlformats.org/officeDocument/2006/relationships/customXml" Target="../ink/ink77.xml"/><Relationship Id="rId7" Type="http://schemas.openxmlformats.org/officeDocument/2006/relationships/customXml" Target="../ink/ink69.xml"/><Relationship Id="rId12" Type="http://schemas.openxmlformats.org/officeDocument/2006/relationships/customXml" Target="../ink/ink72.xml"/><Relationship Id="rId17" Type="http://schemas.openxmlformats.org/officeDocument/2006/relationships/image" Target="../media/image100.png"/><Relationship Id="rId33" Type="http://schemas.openxmlformats.org/officeDocument/2006/relationships/image" Target="../media/image27.png"/><Relationship Id="rId38" Type="http://schemas.openxmlformats.org/officeDocument/2006/relationships/customXml" Target="../ink/ink79.xml"/><Relationship Id="rId2" Type="http://schemas.openxmlformats.org/officeDocument/2006/relationships/notesSlide" Target="../notesSlides/notesSlide19.xml"/><Relationship Id="rId20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71.xml"/><Relationship Id="rId32" Type="http://schemas.openxmlformats.org/officeDocument/2006/relationships/customXml" Target="../ink/ink76.xml"/><Relationship Id="rId37" Type="http://schemas.openxmlformats.org/officeDocument/2006/relationships/image" Target="../media/image29.png"/><Relationship Id="rId40" Type="http://schemas.openxmlformats.org/officeDocument/2006/relationships/customXml" Target="../ink/ink80.xml"/><Relationship Id="rId5" Type="http://schemas.openxmlformats.org/officeDocument/2006/relationships/customXml" Target="../ink/ink68.xml"/><Relationship Id="rId36" Type="http://schemas.openxmlformats.org/officeDocument/2006/relationships/customXml" Target="../ink/ink78.xml"/><Relationship Id="rId10" Type="http://schemas.openxmlformats.org/officeDocument/2006/relationships/image" Target="../media/image90.png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customXml" Target="../ink/ink70.xml"/><Relationship Id="rId14" Type="http://schemas.openxmlformats.org/officeDocument/2006/relationships/customXml" Target="../ink/ink73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customXml" Target="../ink/ink88.xml"/><Relationship Id="rId39" Type="http://schemas.openxmlformats.org/officeDocument/2006/relationships/image" Target="../media/image30.png"/><Relationship Id="rId3" Type="http://schemas.openxmlformats.org/officeDocument/2006/relationships/customXml" Target="../ink/ink81.xml"/><Relationship Id="rId34" Type="http://schemas.openxmlformats.org/officeDocument/2006/relationships/customXml" Target="../ink/ink91.xml"/><Relationship Id="rId42" Type="http://schemas.openxmlformats.org/officeDocument/2006/relationships/customXml" Target="../ink/ink95.xml"/><Relationship Id="rId7" Type="http://schemas.openxmlformats.org/officeDocument/2006/relationships/customXml" Target="../ink/ink83.xml"/><Relationship Id="rId12" Type="http://schemas.openxmlformats.org/officeDocument/2006/relationships/customXml" Target="../ink/ink86.xml"/><Relationship Id="rId17" Type="http://schemas.openxmlformats.org/officeDocument/2006/relationships/image" Target="../media/image100.png"/><Relationship Id="rId33" Type="http://schemas.openxmlformats.org/officeDocument/2006/relationships/image" Target="../media/image27.png"/><Relationship Id="rId38" Type="http://schemas.openxmlformats.org/officeDocument/2006/relationships/customXml" Target="../ink/ink93.xml"/><Relationship Id="rId2" Type="http://schemas.openxmlformats.org/officeDocument/2006/relationships/notesSlide" Target="../notesSlides/notesSlide20.xml"/><Relationship Id="rId20" Type="http://schemas.openxmlformats.org/officeDocument/2006/relationships/customXml" Target="../ink/ink89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5.xml"/><Relationship Id="rId32" Type="http://schemas.openxmlformats.org/officeDocument/2006/relationships/customXml" Target="../ink/ink90.xml"/><Relationship Id="rId37" Type="http://schemas.openxmlformats.org/officeDocument/2006/relationships/image" Target="../media/image29.png"/><Relationship Id="rId40" Type="http://schemas.openxmlformats.org/officeDocument/2006/relationships/customXml" Target="../ink/ink94.xml"/><Relationship Id="rId5" Type="http://schemas.openxmlformats.org/officeDocument/2006/relationships/customXml" Target="../ink/ink82.xml"/><Relationship Id="rId36" Type="http://schemas.openxmlformats.org/officeDocument/2006/relationships/customXml" Target="../ink/ink92.xml"/><Relationship Id="rId10" Type="http://schemas.openxmlformats.org/officeDocument/2006/relationships/image" Target="../media/image90.png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customXml" Target="../ink/ink84.xml"/><Relationship Id="rId14" Type="http://schemas.openxmlformats.org/officeDocument/2006/relationships/customXml" Target="../ink/ink87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customXml" Target="../ink/ink103.xml"/><Relationship Id="rId39" Type="http://schemas.openxmlformats.org/officeDocument/2006/relationships/image" Target="../media/image30.png"/><Relationship Id="rId3" Type="http://schemas.openxmlformats.org/officeDocument/2006/relationships/customXml" Target="../ink/ink96.xml"/><Relationship Id="rId34" Type="http://schemas.openxmlformats.org/officeDocument/2006/relationships/customXml" Target="../ink/ink106.xml"/><Relationship Id="rId42" Type="http://schemas.openxmlformats.org/officeDocument/2006/relationships/customXml" Target="../ink/ink110.xml"/><Relationship Id="rId7" Type="http://schemas.openxmlformats.org/officeDocument/2006/relationships/customXml" Target="../ink/ink98.xml"/><Relationship Id="rId12" Type="http://schemas.openxmlformats.org/officeDocument/2006/relationships/customXml" Target="../ink/ink101.xml"/><Relationship Id="rId17" Type="http://schemas.openxmlformats.org/officeDocument/2006/relationships/image" Target="../media/image100.png"/><Relationship Id="rId33" Type="http://schemas.openxmlformats.org/officeDocument/2006/relationships/image" Target="../media/image27.png"/><Relationship Id="rId38" Type="http://schemas.openxmlformats.org/officeDocument/2006/relationships/customXml" Target="../ink/ink108.xml"/><Relationship Id="rId2" Type="http://schemas.openxmlformats.org/officeDocument/2006/relationships/notesSlide" Target="../notesSlides/notesSlide21.xml"/><Relationship Id="rId20" Type="http://schemas.openxmlformats.org/officeDocument/2006/relationships/customXml" Target="../ink/ink104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100.xml"/><Relationship Id="rId32" Type="http://schemas.openxmlformats.org/officeDocument/2006/relationships/customXml" Target="../ink/ink105.xml"/><Relationship Id="rId37" Type="http://schemas.openxmlformats.org/officeDocument/2006/relationships/image" Target="../media/image29.png"/><Relationship Id="rId40" Type="http://schemas.openxmlformats.org/officeDocument/2006/relationships/customXml" Target="../ink/ink109.xml"/><Relationship Id="rId5" Type="http://schemas.openxmlformats.org/officeDocument/2006/relationships/customXml" Target="../ink/ink97.xml"/><Relationship Id="rId36" Type="http://schemas.openxmlformats.org/officeDocument/2006/relationships/customXml" Target="../ink/ink107.xml"/><Relationship Id="rId10" Type="http://schemas.openxmlformats.org/officeDocument/2006/relationships/image" Target="../media/image90.png"/><Relationship Id="rId19" Type="http://schemas.openxmlformats.org/officeDocument/2006/relationships/image" Target="../media/image12.png"/><Relationship Id="rId31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customXml" Target="../ink/ink99.xml"/><Relationship Id="rId14" Type="http://schemas.openxmlformats.org/officeDocument/2006/relationships/customXml" Target="../ink/ink10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Bayesian linear modelling for ecology and evolution in R</a:t>
            </a:r>
            <a:endParaRPr lang="en-IE" sz="7200" dirty="0">
              <a:solidFill>
                <a:srgbClr val="F27435"/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rgbClr val="26ADE4"/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MCMCglmm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08937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5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600" dirty="0">
                <a:solidFill>
                  <a:srgbClr val="F27435"/>
                </a:solidFill>
                <a:latin typeface="Allerton"/>
                <a:cs typeface="Allerton"/>
              </a:rPr>
              <a:t>Bayes Theorem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4800" dirty="0">
              <a:solidFill>
                <a:srgbClr val="26ADE4"/>
              </a:solidFill>
              <a:latin typeface="Allerton"/>
              <a:cs typeface="Allerto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218" y="3449713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6ADE4"/>
                </a:solidFill>
              </a:rPr>
              <a:t>P(H|E)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74077" y="3064991"/>
            <a:ext cx="1705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6ADE4"/>
                </a:solidFill>
              </a:rPr>
              <a:t>P(E|H)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4355" y="3064990"/>
            <a:ext cx="11705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6ADE4"/>
                </a:solidFill>
              </a:rPr>
              <a:t>P(H)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1340" y="3930398"/>
            <a:ext cx="12234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6ADE4"/>
                </a:solidFill>
              </a:rPr>
              <a:t> P(E)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8675" y="3449713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26ADE4"/>
                </a:solidFill>
              </a:rPr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585321" y="3882557"/>
            <a:ext cx="3654936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MCMC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3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MC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MCglmm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5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>
                <a:solidFill>
                  <a:srgbClr val="26ADE4"/>
                </a:solidFill>
                <a:latin typeface="Allerton"/>
                <a:cs typeface="Allerton"/>
              </a:rPr>
              <a:t>Monte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Carlo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>
                <a:solidFill>
                  <a:srgbClr val="26ADE4"/>
                </a:solidFill>
                <a:latin typeface="Allerton"/>
                <a:cs typeface="Allerton"/>
              </a:rPr>
              <a:t>Monte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Carlo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6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7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linear modelling 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MC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3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92955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 to 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C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Markov</a:t>
            </a:r>
            <a:r>
              <a:rPr lang="en-GB" sz="6000" dirty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Chain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4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62" y="2230245"/>
            <a:ext cx="4303442" cy="43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5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0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0297886" y="6858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rgbClr val="26ADE4"/>
                </a:solidFill>
                <a:latin typeface="Allerton"/>
                <a:cs typeface="Allerton"/>
              </a:rPr>
              <a:t> 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MCMCglmm</a:t>
            </a:r>
            <a:endParaRPr lang="en-IE" sz="6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0269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264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www.cammegh.com/images/gallery/Roulette%20Wheels%202.gal/me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14675"/>
            <a:ext cx="5600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Ink 14"/>
              <p14:cNvContentPartPr/>
              <p14:nvPr/>
            </p14:nvContentPartPr>
            <p14:xfrm>
              <a:off x="8259208" y="2016001"/>
              <a:ext cx="692160" cy="28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6604" y="2003454"/>
                <a:ext cx="717009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8784328" y="1948801"/>
              <a:ext cx="190560" cy="178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1720" y="1936209"/>
                <a:ext cx="215416" cy="20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7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8EB4E3-1F07-5341-B765-49BFD3E290F4}"/>
              </a:ext>
            </a:extLst>
          </p:cNvPr>
          <p:cNvCxnSpPr/>
          <p:nvPr/>
        </p:nvCxnSpPr>
        <p:spPr>
          <a:xfrm>
            <a:off x="8805443" y="6246978"/>
            <a:ext cx="2883023" cy="0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7288E-4CBF-8F44-B223-FBAB4984970B}"/>
              </a:ext>
            </a:extLst>
          </p:cNvPr>
          <p:cNvCxnSpPr/>
          <p:nvPr/>
        </p:nvCxnSpPr>
        <p:spPr>
          <a:xfrm>
            <a:off x="10248306" y="4138172"/>
            <a:ext cx="0" cy="2150037"/>
          </a:xfrm>
          <a:prstGeom prst="line">
            <a:avLst/>
          </a:prstGeom>
          <a:ln cap="rnd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603AAFE-F03A-8948-B257-36F785CDE7D2}"/>
                  </a:ext>
                </a:extLst>
              </p14:cNvPr>
              <p14:cNvContentPartPr/>
              <p14:nvPr/>
            </p14:nvContentPartPr>
            <p14:xfrm>
              <a:off x="8843652" y="4802791"/>
              <a:ext cx="2979000" cy="1379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603AAFE-F03A-8948-B257-36F785CDE7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25652" y="4784791"/>
                <a:ext cx="301464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7389F7-C431-6748-8B7B-1A7F5D1ABC18}"/>
                  </a:ext>
                </a:extLst>
              </p14:cNvPr>
              <p14:cNvContentPartPr/>
              <p14:nvPr/>
            </p14:nvContentPartPr>
            <p14:xfrm>
              <a:off x="8821692" y="4234711"/>
              <a:ext cx="2983680" cy="194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7389F7-C431-6748-8B7B-1A7F5D1ABC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3692" y="4216714"/>
                <a:ext cx="3019320" cy="198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C226C1-EAE6-E749-B42B-C5B8BB8EF7B0}"/>
                  </a:ext>
                </a:extLst>
              </p14:cNvPr>
              <p14:cNvContentPartPr/>
              <p14:nvPr/>
            </p14:nvContentPartPr>
            <p14:xfrm>
              <a:off x="8841132" y="5476351"/>
              <a:ext cx="3022200" cy="700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C226C1-EAE6-E749-B42B-C5B8BB8EF7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23134" y="5458351"/>
                <a:ext cx="3057836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083547-8678-5A43-8D73-89756DA422F3}"/>
                  </a:ext>
                </a:extLst>
              </p14:cNvPr>
              <p14:cNvContentPartPr/>
              <p14:nvPr/>
            </p14:nvContentPartPr>
            <p14:xfrm>
              <a:off x="8842932" y="5905111"/>
              <a:ext cx="3007080" cy="282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083547-8678-5A43-8D73-89756DA422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24934" y="5887134"/>
                <a:ext cx="3042716" cy="31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2892C6-0E9B-BF4D-AD84-622959DF8C9C}"/>
                  </a:ext>
                </a:extLst>
              </p14:cNvPr>
              <p14:cNvContentPartPr/>
              <p14:nvPr/>
            </p14:nvContentPartPr>
            <p14:xfrm>
              <a:off x="8814852" y="6102391"/>
              <a:ext cx="3027240" cy="78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2892C6-0E9B-BF4D-AD84-622959DF8C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96861" y="6084951"/>
                <a:ext cx="3062863" cy="11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68E407-795A-3848-980D-951484A41E8D}"/>
                  </a:ext>
                </a:extLst>
              </p14:cNvPr>
              <p14:cNvContentPartPr/>
              <p14:nvPr/>
            </p14:nvContentPartPr>
            <p14:xfrm>
              <a:off x="10170972" y="6349351"/>
              <a:ext cx="118080" cy="154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68E407-795A-3848-980D-951484A41E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52972" y="6331351"/>
                <a:ext cx="153720" cy="189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5FE60F-D0BF-324F-8A13-D7388EA11E62}"/>
              </a:ext>
            </a:extLst>
          </p:cNvPr>
          <p:cNvSpPr txBox="1"/>
          <p:nvPr/>
        </p:nvSpPr>
        <p:spPr>
          <a:xfrm>
            <a:off x="10513590" y="3792086"/>
            <a:ext cx="10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7435"/>
                </a:solidFill>
              </a:rPr>
              <a:t>Priors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5C2F5D-9A8F-4241-9C9A-4F1B9CCDC9CD}"/>
                  </a:ext>
                </a:extLst>
              </p14:cNvPr>
              <p14:cNvContentPartPr/>
              <p14:nvPr/>
            </p14:nvContentPartPr>
            <p14:xfrm>
              <a:off x="10402370" y="2429929"/>
              <a:ext cx="1157773" cy="1291901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5C2F5D-9A8F-4241-9C9A-4F1B9CCDC9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89782" y="2417309"/>
                <a:ext cx="1182590" cy="13167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88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9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1371" y="44624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7390815" y="3744152"/>
              <a:ext cx="2941440" cy="931031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8574" y="3731551"/>
                <a:ext cx="2966282" cy="955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819095" y="3502993"/>
            <a:ext cx="142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&gt;1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1410" y="4524130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88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pic>
        <p:nvPicPr>
          <p:cNvPr id="36" name="Picture 2" descr="https://upload.wikimedia.org/wikipedia/commons/thumb/2/2b/Markovkate_01.svg/220px-Markovkate_01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1" y="4501684"/>
            <a:ext cx="2171532" cy="2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7390815" y="3744152"/>
              <a:ext cx="2941440" cy="931031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8574" y="3731551"/>
                <a:ext cx="2966282" cy="955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819095" y="3502993"/>
            <a:ext cx="142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&lt;1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49873" y="4536476"/>
            <a:ext cx="4286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27435"/>
                </a:solidFill>
              </a:rPr>
              <a:t>Go to </a:t>
            </a:r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  <a:p>
            <a:pPr algn="ctr"/>
            <a:r>
              <a:rPr lang="en-US" sz="4000" dirty="0">
                <a:solidFill>
                  <a:srgbClr val="F27435"/>
                </a:solidFill>
              </a:rPr>
              <a:t>with the probability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9591" y="2522925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36787" y="2520561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6462" y="302565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67780" y="3045976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71946" y="5733571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69142" y="5731207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78817" y="623630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00135" y="6256622"/>
            <a:ext cx="894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o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304334" y="6236471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6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39591" y="25229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36787" y="2520561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46462" y="3025657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67780" y="3045976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18381" y="3984166"/>
            <a:ext cx="1311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t1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15577" y="3981802"/>
            <a:ext cx="971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t1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25252" y="4486898"/>
            <a:ext cx="1293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tx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46570" y="4507217"/>
            <a:ext cx="953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tx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490608" y="3834601"/>
            <a:ext cx="3875563" cy="321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3020" y="4898937"/>
            <a:ext cx="3875563" cy="321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39591" y="25229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36787" y="2520561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0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46462" y="3025657"/>
            <a:ext cx="1189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67780" y="3045976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171979" y="3025825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6648848" y="4598521"/>
              <a:ext cx="384960" cy="10675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6244" y="4585920"/>
                <a:ext cx="409808" cy="109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18381" y="3984166"/>
            <a:ext cx="1311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P(E|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t1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15577" y="3981802"/>
            <a:ext cx="971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>
                <a:solidFill>
                  <a:srgbClr val="F27435"/>
                </a:solidFill>
              </a:rPr>
              <a:t>X</a:t>
            </a:r>
            <a:r>
              <a:rPr lang="en-US" sz="2800" baseline="-25000" dirty="0">
                <a:solidFill>
                  <a:srgbClr val="F27435"/>
                </a:solidFill>
              </a:rPr>
              <a:t>t1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25252" y="4486898"/>
            <a:ext cx="1293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26ADE4"/>
                </a:solidFill>
              </a:rPr>
              <a:t>E|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tx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46570" y="4507217"/>
            <a:ext cx="953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tx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54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6500576" y="3834601"/>
              <a:ext cx="4797600" cy="20001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7976" y="3822001"/>
                <a:ext cx="4822439" cy="2025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37685" y="0"/>
            <a:ext cx="11329259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onte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arlo </a:t>
            </a:r>
            <a:r>
              <a:rPr lang="en-GB" sz="5333" b="1" dirty="0">
                <a:solidFill>
                  <a:srgbClr val="F27435"/>
                </a:solidFill>
              </a:rPr>
              <a:t>M</a:t>
            </a:r>
            <a:r>
              <a:rPr lang="en-GB" sz="5333" dirty="0">
                <a:solidFill>
                  <a:srgbClr val="F27435"/>
                </a:solidFill>
              </a:rPr>
              <a:t>arkov </a:t>
            </a:r>
            <a:r>
              <a:rPr lang="en-GB" sz="5333" b="1" dirty="0">
                <a:solidFill>
                  <a:srgbClr val="F27435"/>
                </a:solidFill>
              </a:rPr>
              <a:t>C</a:t>
            </a:r>
            <a:r>
              <a:rPr lang="en-GB" sz="5333" dirty="0">
                <a:solidFill>
                  <a:srgbClr val="F27435"/>
                </a:solidFill>
              </a:rPr>
              <a:t>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915" y="2458755"/>
            <a:ext cx="5486400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333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da-DK" sz="3333" b="1" dirty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333" b="1" baseline="-25000" dirty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269368" y="2940561"/>
              <a:ext cx="692160" cy="28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6770" y="2928014"/>
                <a:ext cx="716996" cy="5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/>
              <p14:cNvContentPartPr/>
              <p14:nvPr/>
            </p14:nvContentPartPr>
            <p14:xfrm>
              <a:off x="1662168" y="2520561"/>
              <a:ext cx="422400" cy="9388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9925" y="2507961"/>
                <a:ext cx="447247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/>
              <p14:cNvContentPartPr/>
              <p14:nvPr/>
            </p14:nvContentPartPr>
            <p14:xfrm>
              <a:off x="8794488" y="2873361"/>
              <a:ext cx="190560" cy="1780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1880" y="2860769"/>
                <a:ext cx="215416" cy="20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1" name="Ink 2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88888" y="2475441"/>
              <a:ext cx="1784640" cy="935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647" y="2462839"/>
                <a:ext cx="1809482" cy="959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6487128" y="2688081"/>
              <a:ext cx="1501920" cy="563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4528" y="2675478"/>
                <a:ext cx="1526760" cy="58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1839768" y="2623761"/>
              <a:ext cx="4123680" cy="163519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7530" y="2611526"/>
                <a:ext cx="4148515" cy="1660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5387928" y="3050001"/>
              <a:ext cx="723840" cy="272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75324" y="3037401"/>
                <a:ext cx="748688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6869263" y="1565064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27435"/>
                </a:solidFill>
              </a:rPr>
              <a:t>X</a:t>
            </a:r>
            <a:r>
              <a:rPr lang="en-US" sz="4000" baseline="-25000" dirty="0">
                <a:solidFill>
                  <a:srgbClr val="F27435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903" y="1595269"/>
            <a:ext cx="556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27435"/>
                </a:solidFill>
              </a:rPr>
              <a:t>X</a:t>
            </a:r>
            <a:r>
              <a:rPr lang="en-US" sz="4000" baseline="-25000" dirty="0" err="1">
                <a:solidFill>
                  <a:srgbClr val="F27435"/>
                </a:solidFill>
              </a:rPr>
              <a:t>t</a:t>
            </a:r>
            <a:endParaRPr lang="en-US" sz="4000" baseline="-25000" dirty="0">
              <a:solidFill>
                <a:srgbClr val="F2743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/>
              <p14:cNvContentPartPr/>
              <p14:nvPr/>
            </p14:nvContentPartPr>
            <p14:xfrm>
              <a:off x="9257648" y="5168281"/>
              <a:ext cx="722400" cy="47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5404" y="5155713"/>
                <a:ext cx="747248" cy="71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/>
              <p14:cNvContentPartPr/>
              <p14:nvPr/>
            </p14:nvContentPartPr>
            <p14:xfrm>
              <a:off x="10011728" y="4834681"/>
              <a:ext cx="22080" cy="6715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99263" y="4822079"/>
                <a:ext cx="46653" cy="696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/>
              <p14:cNvContentPartPr/>
              <p14:nvPr/>
            </p14:nvContentPartPr>
            <p14:xfrm>
              <a:off x="6196688" y="3757081"/>
              <a:ext cx="2293920" cy="1106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4088" y="3744480"/>
                <a:ext cx="2318760" cy="113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/>
              <p14:cNvContentPartPr/>
              <p14:nvPr/>
            </p14:nvContentPartPr>
            <p14:xfrm>
              <a:off x="7016088" y="3342972"/>
              <a:ext cx="2941440" cy="5558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3489" y="3330372"/>
                <a:ext cx="2966279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6648848" y="4598521"/>
              <a:ext cx="384960" cy="10675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6244" y="4585920"/>
                <a:ext cx="409808" cy="109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/>
              <p14:cNvContentPartPr/>
              <p14:nvPr/>
            </p14:nvContentPartPr>
            <p14:xfrm>
              <a:off x="5798808" y="3666321"/>
              <a:ext cx="620160" cy="209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6210" y="3653735"/>
                <a:ext cx="644995" cy="2340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9360673" y="3977840"/>
            <a:ext cx="2550320" cy="921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7576" y="4003481"/>
            <a:ext cx="1969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Posterior X</a:t>
            </a:r>
            <a:r>
              <a:rPr lang="en-US" sz="2800" baseline="-25000" dirty="0">
                <a:solidFill>
                  <a:srgbClr val="26ADE4"/>
                </a:solidFill>
              </a:rPr>
              <a:t>t2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50769" y="4487066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98705" y="4393597"/>
            <a:ext cx="1969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Posterior X</a:t>
            </a:r>
            <a:r>
              <a:rPr lang="en-US" sz="2800" baseline="-25000" dirty="0">
                <a:solidFill>
                  <a:srgbClr val="26ADE4"/>
                </a:solidFill>
              </a:rPr>
              <a:t>t1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72596" y="2433364"/>
            <a:ext cx="849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P(</a:t>
            </a:r>
            <a:r>
              <a:rPr lang="en-US" sz="2800" dirty="0" err="1">
                <a:solidFill>
                  <a:srgbClr val="F27435"/>
                </a:solidFill>
              </a:rPr>
              <a:t>X</a:t>
            </a:r>
            <a:r>
              <a:rPr lang="en-US" sz="2800" baseline="-25000" dirty="0" err="1">
                <a:solidFill>
                  <a:srgbClr val="F27435"/>
                </a:solidFill>
              </a:rPr>
              <a:t>t</a:t>
            </a:r>
            <a:r>
              <a:rPr lang="en-US" sz="2800" dirty="0">
                <a:solidFill>
                  <a:srgbClr val="26ADE4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503589" y="2958779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5400" y="2454783"/>
            <a:ext cx="2757364" cy="933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519347" y="2480424"/>
            <a:ext cx="1847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Posterior </a:t>
            </a:r>
            <a:r>
              <a:rPr lang="en-US" sz="2800" dirty="0" err="1">
                <a:solidFill>
                  <a:srgbClr val="26ADE4"/>
                </a:solidFill>
              </a:rPr>
              <a:t>X</a:t>
            </a:r>
            <a:r>
              <a:rPr lang="en-US" sz="2800" baseline="-25000" dirty="0" err="1">
                <a:solidFill>
                  <a:srgbClr val="26ADE4"/>
                </a:solidFill>
              </a:rPr>
              <a:t>t</a:t>
            </a:r>
            <a:endParaRPr lang="en-US" sz="2800" baseline="-25000" dirty="0">
              <a:solidFill>
                <a:srgbClr val="26ADE4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9272540" y="2964009"/>
            <a:ext cx="2320552" cy="0"/>
          </a:xfrm>
          <a:prstGeom prst="line">
            <a:avLst/>
          </a:prstGeom>
          <a:ln>
            <a:solidFill>
              <a:srgbClr val="26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20476" y="2870540"/>
            <a:ext cx="1894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6ADE4"/>
                </a:solidFill>
              </a:rPr>
              <a:t>Posterior X</a:t>
            </a:r>
            <a:r>
              <a:rPr lang="en-US" sz="2800" baseline="-25000" dirty="0">
                <a:solidFill>
                  <a:srgbClr val="26ADE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81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279362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26ADE4"/>
                </a:solidFill>
              </a:rPr>
              <a:t> is the </a:t>
            </a:r>
            <a:r>
              <a:rPr lang="da-DK" sz="3200" i="1" dirty="0" err="1">
                <a:solidFill>
                  <a:srgbClr val="26ADE4"/>
                </a:solidFill>
              </a:rPr>
              <a:t>intercept</a:t>
            </a:r>
            <a:endParaRPr lang="da-DK" sz="3200" i="1" dirty="0">
              <a:solidFill>
                <a:srgbClr val="26ADE4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slope</a:t>
            </a:r>
            <a:endParaRPr lang="en-GB" sz="3200" i="1" dirty="0">
              <a:solidFill>
                <a:srgbClr val="F27435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2067694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243" y="420297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54632" y="3564200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3519" y="507460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8749" y="4517585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16684" y="344228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0816684" y="4372983"/>
            <a:ext cx="22302" cy="284602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444" y="188491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ADE4"/>
                </a:solidFill>
              </a:rPr>
              <a:t>Lets do some examples</a:t>
            </a:r>
            <a:br>
              <a:rPr lang="en-US" dirty="0">
                <a:solidFill>
                  <a:srgbClr val="26ADE4"/>
                </a:solidFill>
              </a:rPr>
            </a:br>
            <a:endParaRPr lang="en-US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856" y="2279362"/>
            <a:ext cx="4114800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a-DK" sz="3200" i="1" dirty="0">
                <a:solidFill>
                  <a:srgbClr val="F27435"/>
                </a:solidFill>
              </a:rPr>
              <a:t> is the </a:t>
            </a:r>
            <a:r>
              <a:rPr lang="da-DK" sz="3200" i="1" dirty="0" err="1">
                <a:solidFill>
                  <a:srgbClr val="F27435"/>
                </a:solidFill>
              </a:rPr>
              <a:t>intercept</a:t>
            </a:r>
            <a:endParaRPr lang="da-DK" sz="3200" i="1" dirty="0">
              <a:solidFill>
                <a:srgbClr val="F27435"/>
              </a:solidFill>
            </a:endParaRPr>
          </a:p>
          <a:p>
            <a:pPr>
              <a:tabLst>
                <a:tab pos="355600" algn="l"/>
              </a:tabLst>
            </a:pPr>
            <a:r>
              <a:rPr lang="el-GR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a-DK" sz="3200" i="1" dirty="0">
                <a:solidFill>
                  <a:srgbClr val="26ADE4"/>
                </a:solidFill>
              </a:rPr>
              <a:t> is the </a:t>
            </a:r>
            <a:r>
              <a:rPr lang="da-DK" sz="3200" i="1" dirty="0" err="1">
                <a:solidFill>
                  <a:srgbClr val="26ADE4"/>
                </a:solidFill>
              </a:rPr>
              <a:t>slope</a:t>
            </a:r>
            <a:endParaRPr lang="en-GB" sz="3200" i="1" dirty="0">
              <a:solidFill>
                <a:srgbClr val="26ADE4"/>
              </a:solidFill>
            </a:endParaRPr>
          </a:p>
          <a:p>
            <a:endParaRPr lang="en-GB" sz="2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2067694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>
                <a:solidFill>
                  <a:srgbClr val="26ADE4"/>
                </a:solidFill>
                <a:latin typeface="Allerton"/>
                <a:cs typeface="Allerton"/>
              </a:rPr>
              <a:t>Linear model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243" y="420297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954632" y="3564200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3519" y="5074608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8749" y="4517585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16684" y="344228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0816684" y="4372983"/>
            <a:ext cx="22302" cy="284602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428" y="4373975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26AD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GB" sz="3200" baseline="-25000" dirty="0">
              <a:solidFill>
                <a:srgbClr val="26AD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3912" y="5128707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β</a:t>
            </a:r>
            <a:r>
              <a:rPr lang="el-GR" sz="3200" baseline="-25000" dirty="0">
                <a:solidFill>
                  <a:srgbClr val="F274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n-GB" sz="3200" baseline="-25000" dirty="0">
              <a:solidFill>
                <a:srgbClr val="F2743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26ADE4"/>
                </a:solidFill>
                <a:latin typeface="Allerton"/>
                <a:cs typeface="Allerton"/>
              </a:rPr>
              <a:t>Generalized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8749" y="4666362"/>
            <a:ext cx="3827935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816684" y="3704200"/>
            <a:ext cx="0" cy="95338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7091815" y="2877660"/>
            <a:ext cx="4016616" cy="2453586"/>
          </a:xfrm>
          <a:custGeom>
            <a:avLst/>
            <a:gdLst>
              <a:gd name="connsiteX0" fmla="*/ 0 w 2298700"/>
              <a:gd name="connsiteY0" fmla="*/ 1416050 h 1416050"/>
              <a:gd name="connsiteX1" fmla="*/ 139700 w 2298700"/>
              <a:gd name="connsiteY1" fmla="*/ 679450 h 1416050"/>
              <a:gd name="connsiteX2" fmla="*/ 330200 w 2298700"/>
              <a:gd name="connsiteY2" fmla="*/ 1047750 h 1416050"/>
              <a:gd name="connsiteX3" fmla="*/ 368300 w 2298700"/>
              <a:gd name="connsiteY3" fmla="*/ 241300 h 1416050"/>
              <a:gd name="connsiteX4" fmla="*/ 476250 w 2298700"/>
              <a:gd name="connsiteY4" fmla="*/ 311150 h 1416050"/>
              <a:gd name="connsiteX5" fmla="*/ 546100 w 2298700"/>
              <a:gd name="connsiteY5" fmla="*/ 546100 h 1416050"/>
              <a:gd name="connsiteX6" fmla="*/ 565150 w 2298700"/>
              <a:gd name="connsiteY6" fmla="*/ 241300 h 1416050"/>
              <a:gd name="connsiteX7" fmla="*/ 615950 w 2298700"/>
              <a:gd name="connsiteY7" fmla="*/ 1371600 h 1416050"/>
              <a:gd name="connsiteX8" fmla="*/ 641350 w 2298700"/>
              <a:gd name="connsiteY8" fmla="*/ 971550 h 1416050"/>
              <a:gd name="connsiteX9" fmla="*/ 768350 w 2298700"/>
              <a:gd name="connsiteY9" fmla="*/ 1155700 h 1416050"/>
              <a:gd name="connsiteX10" fmla="*/ 895350 w 2298700"/>
              <a:gd name="connsiteY10" fmla="*/ 6350 h 1416050"/>
              <a:gd name="connsiteX11" fmla="*/ 914400 w 2298700"/>
              <a:gd name="connsiteY11" fmla="*/ 1219200 h 1416050"/>
              <a:gd name="connsiteX12" fmla="*/ 933450 w 2298700"/>
              <a:gd name="connsiteY12" fmla="*/ 520700 h 1416050"/>
              <a:gd name="connsiteX13" fmla="*/ 984250 w 2298700"/>
              <a:gd name="connsiteY13" fmla="*/ 393700 h 1416050"/>
              <a:gd name="connsiteX14" fmla="*/ 1009650 w 2298700"/>
              <a:gd name="connsiteY14" fmla="*/ 1016000 h 1416050"/>
              <a:gd name="connsiteX15" fmla="*/ 1149350 w 2298700"/>
              <a:gd name="connsiteY15" fmla="*/ 717550 h 1416050"/>
              <a:gd name="connsiteX16" fmla="*/ 1193800 w 2298700"/>
              <a:gd name="connsiteY16" fmla="*/ 171450 h 1416050"/>
              <a:gd name="connsiteX17" fmla="*/ 1219200 w 2298700"/>
              <a:gd name="connsiteY17" fmla="*/ 1098550 h 1416050"/>
              <a:gd name="connsiteX18" fmla="*/ 1270000 w 2298700"/>
              <a:gd name="connsiteY18" fmla="*/ 431800 h 1416050"/>
              <a:gd name="connsiteX19" fmla="*/ 1365250 w 2298700"/>
              <a:gd name="connsiteY19" fmla="*/ 1085850 h 1416050"/>
              <a:gd name="connsiteX20" fmla="*/ 1441450 w 2298700"/>
              <a:gd name="connsiteY20" fmla="*/ 361950 h 1416050"/>
              <a:gd name="connsiteX21" fmla="*/ 1504950 w 2298700"/>
              <a:gd name="connsiteY21" fmla="*/ 469900 h 1416050"/>
              <a:gd name="connsiteX22" fmla="*/ 1587500 w 2298700"/>
              <a:gd name="connsiteY22" fmla="*/ 0 h 1416050"/>
              <a:gd name="connsiteX23" fmla="*/ 1701800 w 2298700"/>
              <a:gd name="connsiteY23" fmla="*/ 1047750 h 1416050"/>
              <a:gd name="connsiteX24" fmla="*/ 1797050 w 2298700"/>
              <a:gd name="connsiteY24" fmla="*/ 393700 h 1416050"/>
              <a:gd name="connsiteX25" fmla="*/ 1854200 w 2298700"/>
              <a:gd name="connsiteY25" fmla="*/ 1238250 h 1416050"/>
              <a:gd name="connsiteX26" fmla="*/ 1873250 w 2298700"/>
              <a:gd name="connsiteY26" fmla="*/ 0 h 1416050"/>
              <a:gd name="connsiteX27" fmla="*/ 1936750 w 2298700"/>
              <a:gd name="connsiteY27" fmla="*/ 88900 h 1416050"/>
              <a:gd name="connsiteX28" fmla="*/ 2012950 w 2298700"/>
              <a:gd name="connsiteY28" fmla="*/ 800100 h 1416050"/>
              <a:gd name="connsiteX29" fmla="*/ 2209800 w 2298700"/>
              <a:gd name="connsiteY29" fmla="*/ 1022350 h 1416050"/>
              <a:gd name="connsiteX30" fmla="*/ 2298700 w 2298700"/>
              <a:gd name="connsiteY30" fmla="*/ 60960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98700" h="1416050">
                <a:moveTo>
                  <a:pt x="0" y="1416050"/>
                </a:moveTo>
                <a:lnTo>
                  <a:pt x="139700" y="679450"/>
                </a:lnTo>
                <a:lnTo>
                  <a:pt x="330200" y="1047750"/>
                </a:lnTo>
                <a:lnTo>
                  <a:pt x="368300" y="241300"/>
                </a:lnTo>
                <a:lnTo>
                  <a:pt x="476250" y="311150"/>
                </a:lnTo>
                <a:lnTo>
                  <a:pt x="546100" y="546100"/>
                </a:lnTo>
                <a:lnTo>
                  <a:pt x="565150" y="241300"/>
                </a:lnTo>
                <a:lnTo>
                  <a:pt x="615950" y="1371600"/>
                </a:lnTo>
                <a:lnTo>
                  <a:pt x="641350" y="971550"/>
                </a:lnTo>
                <a:lnTo>
                  <a:pt x="768350" y="1155700"/>
                </a:lnTo>
                <a:lnTo>
                  <a:pt x="895350" y="6350"/>
                </a:lnTo>
                <a:lnTo>
                  <a:pt x="914400" y="1219200"/>
                </a:lnTo>
                <a:lnTo>
                  <a:pt x="933450" y="520700"/>
                </a:lnTo>
                <a:lnTo>
                  <a:pt x="984250" y="393700"/>
                </a:lnTo>
                <a:lnTo>
                  <a:pt x="1009650" y="1016000"/>
                </a:lnTo>
                <a:lnTo>
                  <a:pt x="1149350" y="717550"/>
                </a:lnTo>
                <a:lnTo>
                  <a:pt x="1193800" y="171450"/>
                </a:lnTo>
                <a:lnTo>
                  <a:pt x="1219200" y="1098550"/>
                </a:lnTo>
                <a:lnTo>
                  <a:pt x="1270000" y="431800"/>
                </a:lnTo>
                <a:lnTo>
                  <a:pt x="1365250" y="1085850"/>
                </a:lnTo>
                <a:lnTo>
                  <a:pt x="1441450" y="361950"/>
                </a:lnTo>
                <a:lnTo>
                  <a:pt x="1504950" y="469900"/>
                </a:lnTo>
                <a:lnTo>
                  <a:pt x="1587500" y="0"/>
                </a:lnTo>
                <a:lnTo>
                  <a:pt x="1701800" y="1047750"/>
                </a:lnTo>
                <a:lnTo>
                  <a:pt x="1797050" y="393700"/>
                </a:lnTo>
                <a:lnTo>
                  <a:pt x="1854200" y="1238250"/>
                </a:lnTo>
                <a:lnTo>
                  <a:pt x="1873250" y="0"/>
                </a:lnTo>
                <a:lnTo>
                  <a:pt x="1936750" y="88900"/>
                </a:lnTo>
                <a:lnTo>
                  <a:pt x="2012950" y="800100"/>
                </a:lnTo>
                <a:lnTo>
                  <a:pt x="2209800" y="1022350"/>
                </a:lnTo>
                <a:lnTo>
                  <a:pt x="2298700" y="60960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66396" y="3144321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X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>
              <a:solidFill>
                <a:srgbClr val="F27435"/>
              </a:solidFill>
            </a:endParaRPr>
          </a:p>
          <a:p>
            <a:r>
              <a:rPr lang="en-GB" sz="2500" dirty="0">
                <a:solidFill>
                  <a:srgbClr val="F27435"/>
                </a:solidFill>
              </a:rPr>
              <a:t>e = residual error</a:t>
            </a:r>
          </a:p>
        </p:txBody>
      </p:sp>
    </p:spTree>
    <p:extLst>
      <p:ext uri="{BB962C8B-B14F-4D97-AF65-F5344CB8AC3E}">
        <p14:creationId xmlns:p14="http://schemas.microsoft.com/office/powerpoint/2010/main" val="190864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2220"/>
            <a:ext cx="12192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Bayesian </a:t>
            </a:r>
            <a:r>
              <a:rPr lang="en-GB" sz="7200" dirty="0">
                <a:solidFill>
                  <a:srgbClr val="F27435"/>
                </a:solidFill>
                <a:latin typeface="Allerton"/>
                <a:cs typeface="Allerton"/>
              </a:rPr>
              <a:t>linear modelling </a:t>
            </a:r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for ecology and evolution in R</a:t>
            </a:r>
            <a:endParaRPr lang="en-IE" sz="7200" dirty="0">
              <a:solidFill>
                <a:schemeClr val="tx1">
                  <a:lumMod val="75000"/>
                  <a:lumOff val="25000"/>
                </a:schemeClr>
              </a:solidFill>
              <a:latin typeface="Allerton"/>
              <a:cs typeface="Allerton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739043"/>
            <a:ext cx="12192000" cy="1752600"/>
          </a:xfrm>
          <a:noFill/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glm</a:t>
            </a:r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 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ton"/>
                <a:cs typeface="Allerton"/>
              </a:rPr>
              <a:t>to </a:t>
            </a:r>
            <a:r>
              <a:rPr lang="en-GB" sz="6000" dirty="0" err="1">
                <a:solidFill>
                  <a:schemeClr val="bg2">
                    <a:lumMod val="25000"/>
                  </a:schemeClr>
                </a:solidFill>
                <a:latin typeface="Allerton"/>
                <a:cs typeface="Allerton"/>
              </a:rPr>
              <a:t>MCMC</a:t>
            </a:r>
            <a:r>
              <a:rPr lang="en-GB" sz="6000" dirty="0" err="1">
                <a:solidFill>
                  <a:srgbClr val="26ADE4"/>
                </a:solidFill>
                <a:latin typeface="Allerton"/>
                <a:cs typeface="Allerton"/>
              </a:rPr>
              <a:t>glmm</a:t>
            </a:r>
            <a:endParaRPr lang="en-IE" sz="6000" dirty="0">
              <a:solidFill>
                <a:srgbClr val="26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X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>
              <a:solidFill>
                <a:srgbClr val="F2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9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2962772" y="4265040"/>
              <a:ext cx="2850840" cy="5158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774" y="4247040"/>
                <a:ext cx="2886476" cy="55152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5935287" y="3398134"/>
            <a:ext cx="1562793" cy="82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935287" y="3639318"/>
            <a:ext cx="2646353" cy="6037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12986" y="4243025"/>
            <a:ext cx="2487970" cy="316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63992" y="4253493"/>
            <a:ext cx="2014155" cy="84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X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>
              <a:solidFill>
                <a:srgbClr val="F27435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6A3C06-868B-FB4B-80B3-9368D53F805E}"/>
              </a:ext>
            </a:extLst>
          </p:cNvPr>
          <p:cNvSpPr/>
          <p:nvPr/>
        </p:nvSpPr>
        <p:spPr>
          <a:xfrm>
            <a:off x="7668856" y="32390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9C497F-EEA5-9F4D-9D42-9142A4CA3819}"/>
              </a:ext>
            </a:extLst>
          </p:cNvPr>
          <p:cNvSpPr/>
          <p:nvPr/>
        </p:nvSpPr>
        <p:spPr>
          <a:xfrm>
            <a:off x="7821256" y="33914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B27B1D-EE43-EB41-B2FF-BF35E53586D2}"/>
              </a:ext>
            </a:extLst>
          </p:cNvPr>
          <p:cNvSpPr/>
          <p:nvPr/>
        </p:nvSpPr>
        <p:spPr>
          <a:xfrm>
            <a:off x="8589239" y="2813182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37C9A6-2E6B-6A43-80CF-E0EC2919FD94}"/>
              </a:ext>
            </a:extLst>
          </p:cNvPr>
          <p:cNvSpPr/>
          <p:nvPr/>
        </p:nvSpPr>
        <p:spPr>
          <a:xfrm>
            <a:off x="9113925" y="31371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4B0798-91F6-9642-8D15-73931EA2E4CF}"/>
              </a:ext>
            </a:extLst>
          </p:cNvPr>
          <p:cNvSpPr/>
          <p:nvPr/>
        </p:nvSpPr>
        <p:spPr>
          <a:xfrm>
            <a:off x="9799675" y="2867751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A349AE-C236-0C4D-80BF-59AB3E609F82}"/>
              </a:ext>
            </a:extLst>
          </p:cNvPr>
          <p:cNvSpPr/>
          <p:nvPr/>
        </p:nvSpPr>
        <p:spPr>
          <a:xfrm>
            <a:off x="10293980" y="2810290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4B0D20-65C7-E84C-93E0-3927C97D8C68}"/>
              </a:ext>
            </a:extLst>
          </p:cNvPr>
          <p:cNvSpPr/>
          <p:nvPr/>
        </p:nvSpPr>
        <p:spPr>
          <a:xfrm>
            <a:off x="10433829" y="2953907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1D1BD4-ECBF-564B-86EA-3E02EA94029C}"/>
              </a:ext>
            </a:extLst>
          </p:cNvPr>
          <p:cNvSpPr/>
          <p:nvPr/>
        </p:nvSpPr>
        <p:spPr>
          <a:xfrm>
            <a:off x="10105913" y="351371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648F14E-912E-4142-A10C-FB684D1B37B3}"/>
              </a:ext>
            </a:extLst>
          </p:cNvPr>
          <p:cNvSpPr/>
          <p:nvPr/>
        </p:nvSpPr>
        <p:spPr>
          <a:xfrm>
            <a:off x="9653745" y="362530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D80AC32-BD5B-314F-9938-BB5C3CAE01A6}"/>
              </a:ext>
            </a:extLst>
          </p:cNvPr>
          <p:cNvSpPr/>
          <p:nvPr/>
        </p:nvSpPr>
        <p:spPr>
          <a:xfrm>
            <a:off x="9529146" y="3451455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D35B7A4-C8AF-2340-B9FC-304F64BB2A00}"/>
              </a:ext>
            </a:extLst>
          </p:cNvPr>
          <p:cNvSpPr/>
          <p:nvPr/>
        </p:nvSpPr>
        <p:spPr>
          <a:xfrm>
            <a:off x="9261758" y="3586333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D7C989-DC94-E848-A75D-0508159F51F3}"/>
              </a:ext>
            </a:extLst>
          </p:cNvPr>
          <p:cNvSpPr/>
          <p:nvPr/>
        </p:nvSpPr>
        <p:spPr>
          <a:xfrm>
            <a:off x="8747673" y="349385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20F178-4A13-8946-917C-403D38675A1D}"/>
              </a:ext>
            </a:extLst>
          </p:cNvPr>
          <p:cNvSpPr/>
          <p:nvPr/>
        </p:nvSpPr>
        <p:spPr>
          <a:xfrm>
            <a:off x="8657564" y="3719883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76CE5B5-3CC8-2B41-839C-781E872ACAB1}"/>
              </a:ext>
            </a:extLst>
          </p:cNvPr>
          <p:cNvSpPr/>
          <p:nvPr/>
        </p:nvSpPr>
        <p:spPr>
          <a:xfrm>
            <a:off x="8026573" y="3252902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D9CBE5-016D-0B45-9BCE-BA297CC22563}"/>
              </a:ext>
            </a:extLst>
          </p:cNvPr>
          <p:cNvSpPr/>
          <p:nvPr/>
        </p:nvSpPr>
        <p:spPr>
          <a:xfrm>
            <a:off x="11045466" y="3865115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DE581B-5C0D-D043-BA50-60D9D7630B15}"/>
              </a:ext>
            </a:extLst>
          </p:cNvPr>
          <p:cNvSpPr/>
          <p:nvPr/>
        </p:nvSpPr>
        <p:spPr>
          <a:xfrm>
            <a:off x="10548634" y="4192424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3B6324F-2358-FB48-AB72-126644D9AA88}"/>
              </a:ext>
            </a:extLst>
          </p:cNvPr>
          <p:cNvSpPr/>
          <p:nvPr/>
        </p:nvSpPr>
        <p:spPr>
          <a:xfrm>
            <a:off x="8604456" y="3879197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E0D9DF-AA04-9040-A87B-5EFB36259150}"/>
              </a:ext>
            </a:extLst>
          </p:cNvPr>
          <p:cNvSpPr/>
          <p:nvPr/>
        </p:nvSpPr>
        <p:spPr>
          <a:xfrm>
            <a:off x="7981333" y="3786320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29C6CED-5A94-3241-BF83-D881911205FF}"/>
              </a:ext>
            </a:extLst>
          </p:cNvPr>
          <p:cNvSpPr/>
          <p:nvPr/>
        </p:nvSpPr>
        <p:spPr>
          <a:xfrm>
            <a:off x="7294399" y="3977449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33DC3B5-584F-1E4A-8ADA-340B238D2E50}"/>
              </a:ext>
            </a:extLst>
          </p:cNvPr>
          <p:cNvSpPr/>
          <p:nvPr/>
        </p:nvSpPr>
        <p:spPr>
          <a:xfrm>
            <a:off x="8475724" y="4249393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022709F-CB75-1547-971E-99D94A5F03EF}"/>
              </a:ext>
            </a:extLst>
          </p:cNvPr>
          <p:cNvSpPr/>
          <p:nvPr/>
        </p:nvSpPr>
        <p:spPr>
          <a:xfrm>
            <a:off x="8571440" y="4351667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08E31FE-6177-8542-8631-584A09FF7197}"/>
              </a:ext>
            </a:extLst>
          </p:cNvPr>
          <p:cNvSpPr/>
          <p:nvPr/>
        </p:nvSpPr>
        <p:spPr>
          <a:xfrm>
            <a:off x="7024990" y="5301620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60B22A1-C33B-F74C-ADFA-2DE1B97F87A2}"/>
              </a:ext>
            </a:extLst>
          </p:cNvPr>
          <p:cNvSpPr/>
          <p:nvPr/>
        </p:nvSpPr>
        <p:spPr>
          <a:xfrm>
            <a:off x="7591180" y="4594166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BEFC4A-EF90-0748-8838-19DAC58779FE}"/>
              </a:ext>
            </a:extLst>
          </p:cNvPr>
          <p:cNvSpPr/>
          <p:nvPr/>
        </p:nvSpPr>
        <p:spPr>
          <a:xfrm>
            <a:off x="8118471" y="5194255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A3851D5-9020-F14B-9956-6A4285833FA6}"/>
              </a:ext>
            </a:extLst>
          </p:cNvPr>
          <p:cNvSpPr/>
          <p:nvPr/>
        </p:nvSpPr>
        <p:spPr>
          <a:xfrm>
            <a:off x="8170253" y="4587662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C2DD2A-AFAA-A948-ACB1-D028D16C82E3}"/>
              </a:ext>
            </a:extLst>
          </p:cNvPr>
          <p:cNvSpPr/>
          <p:nvPr/>
        </p:nvSpPr>
        <p:spPr>
          <a:xfrm>
            <a:off x="8374744" y="4788847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CBCFCC2-1D4D-3241-8D43-C5317B5E3AAF}"/>
              </a:ext>
            </a:extLst>
          </p:cNvPr>
          <p:cNvSpPr/>
          <p:nvPr/>
        </p:nvSpPr>
        <p:spPr>
          <a:xfrm>
            <a:off x="8625770" y="4908916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C5C848-86E5-0C4B-97E1-EEBF368164D0}"/>
              </a:ext>
            </a:extLst>
          </p:cNvPr>
          <p:cNvSpPr/>
          <p:nvPr/>
        </p:nvSpPr>
        <p:spPr>
          <a:xfrm>
            <a:off x="8796143" y="456309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2D78B59-2738-E743-A246-0295233343B6}"/>
              </a:ext>
            </a:extLst>
          </p:cNvPr>
          <p:cNvSpPr/>
          <p:nvPr/>
        </p:nvSpPr>
        <p:spPr>
          <a:xfrm>
            <a:off x="9183849" y="4708248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40E27A9-3D7F-1A46-B549-388A0A3DC0CA}"/>
              </a:ext>
            </a:extLst>
          </p:cNvPr>
          <p:cNvSpPr/>
          <p:nvPr/>
        </p:nvSpPr>
        <p:spPr>
          <a:xfrm>
            <a:off x="9417753" y="4737877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5831B81-6589-9D47-A71A-875F6E24DBCE}"/>
              </a:ext>
            </a:extLst>
          </p:cNvPr>
          <p:cNvSpPr/>
          <p:nvPr/>
        </p:nvSpPr>
        <p:spPr>
          <a:xfrm>
            <a:off x="10010950" y="466209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0807304-E9BB-B04B-8E9C-B9E042E7D558}"/>
              </a:ext>
            </a:extLst>
          </p:cNvPr>
          <p:cNvSpPr/>
          <p:nvPr/>
        </p:nvSpPr>
        <p:spPr>
          <a:xfrm>
            <a:off x="10252088" y="4934945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3B563A7-BDAB-E345-8681-3D565F0A4845}"/>
              </a:ext>
            </a:extLst>
          </p:cNvPr>
          <p:cNvSpPr/>
          <p:nvPr/>
        </p:nvSpPr>
        <p:spPr>
          <a:xfrm>
            <a:off x="10860843" y="458496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33199" y="3274408"/>
            <a:ext cx="3970784" cy="284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34117" y="239412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957335" y="2464461"/>
            <a:ext cx="31414" cy="3176008"/>
          </a:xfrm>
          <a:prstGeom prst="line">
            <a:avLst/>
          </a:prstGeom>
          <a:ln cap="rnd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515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solidFill>
                  <a:srgbClr val="26ADE4"/>
                </a:solidFill>
                <a:latin typeface="Allerton"/>
                <a:cs typeface="Allerton"/>
              </a:rPr>
              <a:t>Generlized</a:t>
            </a:r>
            <a:r>
              <a:rPr lang="en-GB" sz="4400" dirty="0">
                <a:solidFill>
                  <a:srgbClr val="26ADE4"/>
                </a:solidFill>
                <a:latin typeface="Allerton"/>
                <a:cs typeface="Allerton"/>
              </a:rPr>
              <a:t> Linear model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20249" y="2739891"/>
            <a:ext cx="3799124" cy="742011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295992" y="3159150"/>
            <a:ext cx="3574758" cy="644839"/>
          </a:xfrm>
          <a:prstGeom prst="line">
            <a:avLst/>
          </a:prstGeom>
          <a:ln w="12700" cap="rnd">
            <a:solidFill>
              <a:schemeClr val="accent6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189772" y="3657165"/>
            <a:ext cx="3786715" cy="588679"/>
          </a:xfrm>
          <a:prstGeom prst="line">
            <a:avLst/>
          </a:prstGeom>
          <a:ln w="38100" cap="rnd">
            <a:solidFill>
              <a:srgbClr val="FFFF00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221856" y="4459269"/>
            <a:ext cx="3786715" cy="588679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55412" y="2070843"/>
            <a:ext cx="4629201" cy="135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X</a:t>
            </a:r>
            <a:r>
              <a:rPr lang="el-GR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a-DK" sz="3200" baseline="-250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da-DK" sz="3200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r>
              <a:rPr lang="da-DK" sz="3200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a-DK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IE" sz="3200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da-DK" sz="3200" baseline="-25000" dirty="0">
              <a:solidFill>
                <a:srgbClr val="F2743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500" dirty="0">
              <a:solidFill>
                <a:srgbClr val="F27435"/>
              </a:solidFill>
            </a:endParaRPr>
          </a:p>
          <a:p>
            <a:pPr>
              <a:spcBef>
                <a:spcPts val="600"/>
              </a:spcBef>
            </a:pPr>
            <a:r>
              <a:rPr lang="da-DK" sz="2500" b="1" dirty="0">
                <a:solidFill>
                  <a:srgbClr val="F274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 = </a:t>
            </a:r>
            <a:r>
              <a:rPr lang="en-IE" sz="2500" dirty="0">
                <a:solidFill>
                  <a:srgbClr val="F27435"/>
                </a:solidFill>
                <a:ea typeface="Cambria Math" panose="02040503050406030204" pitchFamily="18" charset="0"/>
              </a:rPr>
              <a:t>random</a:t>
            </a:r>
            <a:r>
              <a:rPr lang="da-DK" sz="2500" dirty="0">
                <a:solidFill>
                  <a:srgbClr val="F27435"/>
                </a:solidFill>
                <a:ea typeface="Cambria Math" panose="02040503050406030204" pitchFamily="18" charset="0"/>
              </a:rPr>
              <a:t> </a:t>
            </a:r>
            <a:r>
              <a:rPr lang="da-DK" sz="2500" dirty="0" err="1">
                <a:solidFill>
                  <a:srgbClr val="F27435"/>
                </a:solidFill>
                <a:ea typeface="Cambria Math" panose="02040503050406030204" pitchFamily="18" charset="0"/>
              </a:rPr>
              <a:t>effect</a:t>
            </a:r>
            <a:endParaRPr lang="en-GB" sz="2500" dirty="0">
              <a:solidFill>
                <a:srgbClr val="F2743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0986" y="3968285"/>
            <a:ext cx="7351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b="1" dirty="0">
                <a:solidFill>
                  <a:srgbClr val="26ADE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Zu</a:t>
            </a:r>
            <a:endParaRPr lang="en-US" sz="3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5299335" y="3464518"/>
            <a:ext cx="1562793" cy="8268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297207" y="3897754"/>
            <a:ext cx="1482571" cy="4056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298263" y="4255237"/>
            <a:ext cx="1486784" cy="438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301682" y="4297545"/>
            <a:ext cx="1509977" cy="610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0797B1-0AEE-C14D-B958-340623279341}"/>
              </a:ext>
            </a:extLst>
          </p:cNvPr>
          <p:cNvSpPr txBox="1"/>
          <p:nvPr/>
        </p:nvSpPr>
        <p:spPr>
          <a:xfrm>
            <a:off x="9229923" y="5497945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a-DK" sz="3200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014B3A-C004-1F45-AA01-516BB2E71702}"/>
              </a:ext>
            </a:extLst>
          </p:cNvPr>
          <p:cNvCxnSpPr/>
          <p:nvPr/>
        </p:nvCxnSpPr>
        <p:spPr>
          <a:xfrm flipV="1">
            <a:off x="6954632" y="3660329"/>
            <a:ext cx="3884354" cy="953385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8206D1-161E-A14B-BC31-706B85AB9D4E}"/>
              </a:ext>
            </a:extLst>
          </p:cNvPr>
          <p:cNvCxnSpPr/>
          <p:nvPr/>
        </p:nvCxnSpPr>
        <p:spPr>
          <a:xfrm>
            <a:off x="6954632" y="5640469"/>
            <a:ext cx="3884354" cy="18914"/>
          </a:xfrm>
          <a:prstGeom prst="line">
            <a:avLst/>
          </a:prstGeom>
          <a:ln cap="rnd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BD2D280-97E4-6144-909E-D0F6F4EB2B5D}"/>
              </a:ext>
            </a:extLst>
          </p:cNvPr>
          <p:cNvSpPr/>
          <p:nvPr/>
        </p:nvSpPr>
        <p:spPr>
          <a:xfrm>
            <a:off x="7720176" y="328510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B3105CC-4464-9041-B22E-9B35D1AFB5F3}"/>
              </a:ext>
            </a:extLst>
          </p:cNvPr>
          <p:cNvSpPr/>
          <p:nvPr/>
        </p:nvSpPr>
        <p:spPr>
          <a:xfrm>
            <a:off x="8400956" y="48436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73B86C-BF5E-A64A-823D-D6A728FFC101}"/>
              </a:ext>
            </a:extLst>
          </p:cNvPr>
          <p:cNvSpPr/>
          <p:nvPr/>
        </p:nvSpPr>
        <p:spPr>
          <a:xfrm>
            <a:off x="9581034" y="34899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AD01C84-965D-6A4D-9866-48D6EC437E8F}"/>
              </a:ext>
            </a:extLst>
          </p:cNvPr>
          <p:cNvSpPr/>
          <p:nvPr/>
        </p:nvSpPr>
        <p:spPr>
          <a:xfrm>
            <a:off x="9694341" y="364986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58BF4F2-6EEB-A743-BB73-54CD5FAD4898}"/>
              </a:ext>
            </a:extLst>
          </p:cNvPr>
          <p:cNvSpPr/>
          <p:nvPr/>
        </p:nvSpPr>
        <p:spPr>
          <a:xfrm>
            <a:off x="9208055" y="47623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5B611AD-8B95-5B47-A4F1-4A81121EA90F}"/>
              </a:ext>
            </a:extLst>
          </p:cNvPr>
          <p:cNvSpPr/>
          <p:nvPr/>
        </p:nvSpPr>
        <p:spPr>
          <a:xfrm>
            <a:off x="8576777" y="437298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3F44798-940C-8547-A751-EFC57D727D7A}"/>
              </a:ext>
            </a:extLst>
          </p:cNvPr>
          <p:cNvSpPr/>
          <p:nvPr/>
        </p:nvSpPr>
        <p:spPr>
          <a:xfrm>
            <a:off x="7646134" y="4657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134D31-9165-DD41-982F-48E8A7C59AFB}"/>
              </a:ext>
            </a:extLst>
          </p:cNvPr>
          <p:cNvSpPr/>
          <p:nvPr/>
        </p:nvSpPr>
        <p:spPr>
          <a:xfrm>
            <a:off x="8706229" y="375561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DDED554-D1D1-3B49-8BBF-14DE503C1191}"/>
              </a:ext>
            </a:extLst>
          </p:cNvPr>
          <p:cNvSpPr/>
          <p:nvPr/>
        </p:nvSpPr>
        <p:spPr>
          <a:xfrm flipH="1" flipV="1">
            <a:off x="7318605" y="403504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180F4F3-1F0A-624E-9AA6-3AD6CAB04585}"/>
              </a:ext>
            </a:extLst>
          </p:cNvPr>
          <p:cNvSpPr/>
          <p:nvPr/>
        </p:nvSpPr>
        <p:spPr>
          <a:xfrm>
            <a:off x="7064609" y="53285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F174AD-9411-4C40-972A-352E2A01B2FB}"/>
              </a:ext>
            </a:extLst>
          </p:cNvPr>
          <p:cNvSpPr/>
          <p:nvPr/>
        </p:nvSpPr>
        <p:spPr>
          <a:xfrm>
            <a:off x="9151946" y="317562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AE9FF67-E9EE-1C4E-8536-B485976BBAA3}"/>
              </a:ext>
            </a:extLst>
          </p:cNvPr>
          <p:cNvSpPr/>
          <p:nvPr/>
        </p:nvSpPr>
        <p:spPr>
          <a:xfrm>
            <a:off x="8149045" y="523289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B0AC00-40C5-DE4D-9861-411AB89A1486}"/>
              </a:ext>
            </a:extLst>
          </p:cNvPr>
          <p:cNvSpPr/>
          <p:nvPr/>
        </p:nvSpPr>
        <p:spPr>
          <a:xfrm>
            <a:off x="8504769" y="427468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6A4E05A-78E8-1740-BC58-092A6EA5A29A}"/>
              </a:ext>
            </a:extLst>
          </p:cNvPr>
          <p:cNvSpPr/>
          <p:nvPr/>
        </p:nvSpPr>
        <p:spPr>
          <a:xfrm>
            <a:off x="8657169" y="391464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EC05146-2674-5847-9269-7C841C20BC0C}"/>
              </a:ext>
            </a:extLst>
          </p:cNvPr>
          <p:cNvSpPr/>
          <p:nvPr/>
        </p:nvSpPr>
        <p:spPr>
          <a:xfrm>
            <a:off x="9461399" y="4771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EF5A3C-C779-BD4E-A153-CFDF208C402F}"/>
              </a:ext>
            </a:extLst>
          </p:cNvPr>
          <p:cNvSpPr/>
          <p:nvPr/>
        </p:nvSpPr>
        <p:spPr>
          <a:xfrm>
            <a:off x="7897848" y="339813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CC8FAA-5B1D-D545-ACC2-702F736B8264}"/>
              </a:ext>
            </a:extLst>
          </p:cNvPr>
          <p:cNvSpPr/>
          <p:nvPr/>
        </p:nvSpPr>
        <p:spPr>
          <a:xfrm>
            <a:off x="8059256" y="3281676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160FE92-60A6-A84E-A51C-D41BE8CC303F}"/>
              </a:ext>
            </a:extLst>
          </p:cNvPr>
          <p:cNvSpPr/>
          <p:nvPr/>
        </p:nvSpPr>
        <p:spPr>
          <a:xfrm>
            <a:off x="9297303" y="362645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E27CAC2-FA46-4C40-917B-473B9A83DBA3}"/>
              </a:ext>
            </a:extLst>
          </p:cNvPr>
          <p:cNvSpPr/>
          <p:nvPr/>
        </p:nvSpPr>
        <p:spPr>
          <a:xfrm>
            <a:off x="8216737" y="463472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251DC54-0E08-0B41-BE6B-DDB1DABC2CB3}"/>
              </a:ext>
            </a:extLst>
          </p:cNvPr>
          <p:cNvSpPr/>
          <p:nvPr/>
        </p:nvSpPr>
        <p:spPr>
          <a:xfrm>
            <a:off x="8785297" y="354560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4F02D37-A907-3B45-AA93-8D9A623A1360}"/>
              </a:ext>
            </a:extLst>
          </p:cNvPr>
          <p:cNvSpPr/>
          <p:nvPr/>
        </p:nvSpPr>
        <p:spPr>
          <a:xfrm>
            <a:off x="8628662" y="286775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B075007-AFA9-A444-A8C5-D8FFCB9C7C82}"/>
              </a:ext>
            </a:extLst>
          </p:cNvPr>
          <p:cNvSpPr/>
          <p:nvPr/>
        </p:nvSpPr>
        <p:spPr>
          <a:xfrm>
            <a:off x="8028399" y="381939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56516B-6668-054F-8737-E77EBE47146E}"/>
              </a:ext>
            </a:extLst>
          </p:cNvPr>
          <p:cNvSpPr/>
          <p:nvPr/>
        </p:nvSpPr>
        <p:spPr>
          <a:xfrm>
            <a:off x="8838073" y="46150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51E13FA-25BB-724D-AB53-2268C6CC4E96}"/>
              </a:ext>
            </a:extLst>
          </p:cNvPr>
          <p:cNvSpPr/>
          <p:nvPr/>
        </p:nvSpPr>
        <p:spPr>
          <a:xfrm>
            <a:off x="8664471" y="49718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924F04A-5911-9F43-8D27-F7ED7E7FBB6F}"/>
              </a:ext>
            </a:extLst>
          </p:cNvPr>
          <p:cNvSpPr/>
          <p:nvPr/>
        </p:nvSpPr>
        <p:spPr>
          <a:xfrm>
            <a:off x="10204548" y="357167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4E4BDA-8D9D-6C43-B63E-B78A98B9F7AF}"/>
              </a:ext>
            </a:extLst>
          </p:cNvPr>
          <p:cNvSpPr/>
          <p:nvPr/>
        </p:nvSpPr>
        <p:spPr>
          <a:xfrm>
            <a:off x="9846741" y="289581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6DD2E0-20D2-4249-B7DE-F858B0C31D74}"/>
              </a:ext>
            </a:extLst>
          </p:cNvPr>
          <p:cNvSpPr/>
          <p:nvPr/>
        </p:nvSpPr>
        <p:spPr>
          <a:xfrm>
            <a:off x="10054800" y="47100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E41F1E5-EF51-CA43-BE83-150CCA754EBD}"/>
              </a:ext>
            </a:extLst>
          </p:cNvPr>
          <p:cNvSpPr/>
          <p:nvPr/>
        </p:nvSpPr>
        <p:spPr>
          <a:xfrm>
            <a:off x="10302613" y="49817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671E4A6-18BB-984B-B0E0-5568B6605294}"/>
              </a:ext>
            </a:extLst>
          </p:cNvPr>
          <p:cNvSpPr/>
          <p:nvPr/>
        </p:nvSpPr>
        <p:spPr>
          <a:xfrm>
            <a:off x="10341046" y="284943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338ADF-B6D4-8446-990F-42DE15F7D284}"/>
              </a:ext>
            </a:extLst>
          </p:cNvPr>
          <p:cNvSpPr/>
          <p:nvPr/>
        </p:nvSpPr>
        <p:spPr>
          <a:xfrm>
            <a:off x="10460314" y="299255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6EE06F4-260E-E64E-B06C-9CB11FE3F5C1}"/>
              </a:ext>
            </a:extLst>
          </p:cNvPr>
          <p:cNvSpPr/>
          <p:nvPr/>
        </p:nvSpPr>
        <p:spPr>
          <a:xfrm>
            <a:off x="10587536" y="422500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5A4C4FE-E554-6D46-8007-141370ACA283}"/>
              </a:ext>
            </a:extLst>
          </p:cNvPr>
          <p:cNvSpPr/>
          <p:nvPr/>
        </p:nvSpPr>
        <p:spPr>
          <a:xfrm>
            <a:off x="10930768" y="461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60F8BCB-E336-0A4A-8138-A8DDA6505ADB}"/>
              </a:ext>
            </a:extLst>
          </p:cNvPr>
          <p:cNvSpPr/>
          <p:nvPr/>
        </p:nvSpPr>
        <p:spPr>
          <a:xfrm>
            <a:off x="11091119" y="3917553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DA8FAB6-9622-0447-AC81-93CEA5771A36}"/>
              </a:ext>
            </a:extLst>
          </p:cNvPr>
          <p:cNvSpPr/>
          <p:nvPr/>
        </p:nvSpPr>
        <p:spPr>
          <a:xfrm>
            <a:off x="7668856" y="32390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16B94D-0797-7645-AC95-38F97E2B1041}"/>
              </a:ext>
            </a:extLst>
          </p:cNvPr>
          <p:cNvSpPr/>
          <p:nvPr/>
        </p:nvSpPr>
        <p:spPr>
          <a:xfrm>
            <a:off x="7821256" y="33914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EE4A195-2E94-6B44-A916-22FE0E9C1710}"/>
              </a:ext>
            </a:extLst>
          </p:cNvPr>
          <p:cNvSpPr/>
          <p:nvPr/>
        </p:nvSpPr>
        <p:spPr>
          <a:xfrm>
            <a:off x="8589239" y="2813182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D993740-6F5C-9346-89AF-9680011AE268}"/>
              </a:ext>
            </a:extLst>
          </p:cNvPr>
          <p:cNvSpPr/>
          <p:nvPr/>
        </p:nvSpPr>
        <p:spPr>
          <a:xfrm>
            <a:off x="9113925" y="3137115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4BB734-588C-4F49-BF2A-12A80E1B3F36}"/>
              </a:ext>
            </a:extLst>
          </p:cNvPr>
          <p:cNvSpPr/>
          <p:nvPr/>
        </p:nvSpPr>
        <p:spPr>
          <a:xfrm>
            <a:off x="9799675" y="2867751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38744E-062D-B142-9089-1967FA48513D}"/>
              </a:ext>
            </a:extLst>
          </p:cNvPr>
          <p:cNvSpPr/>
          <p:nvPr/>
        </p:nvSpPr>
        <p:spPr>
          <a:xfrm>
            <a:off x="10293980" y="2810290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A0D1F9-DFE2-3347-8076-49F12CDF3A25}"/>
              </a:ext>
            </a:extLst>
          </p:cNvPr>
          <p:cNvSpPr/>
          <p:nvPr/>
        </p:nvSpPr>
        <p:spPr>
          <a:xfrm>
            <a:off x="10433829" y="2953907"/>
            <a:ext cx="139849" cy="14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D4181FB-87B2-9B41-9A45-AC27E71F5220}"/>
              </a:ext>
            </a:extLst>
          </p:cNvPr>
          <p:cNvSpPr/>
          <p:nvPr/>
        </p:nvSpPr>
        <p:spPr>
          <a:xfrm>
            <a:off x="10105913" y="351371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4C5B00-B3D1-7246-AA4E-C1287673B24E}"/>
              </a:ext>
            </a:extLst>
          </p:cNvPr>
          <p:cNvSpPr/>
          <p:nvPr/>
        </p:nvSpPr>
        <p:spPr>
          <a:xfrm>
            <a:off x="9653745" y="362530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6432BDC-032C-2F41-82C6-C8FBEF4C3541}"/>
              </a:ext>
            </a:extLst>
          </p:cNvPr>
          <p:cNvSpPr/>
          <p:nvPr/>
        </p:nvSpPr>
        <p:spPr>
          <a:xfrm>
            <a:off x="9529146" y="3451455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81AF2A7-DB10-1440-A48B-985E4FC05EF5}"/>
              </a:ext>
            </a:extLst>
          </p:cNvPr>
          <p:cNvSpPr/>
          <p:nvPr/>
        </p:nvSpPr>
        <p:spPr>
          <a:xfrm>
            <a:off x="9261758" y="3586333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3D82B4D-D4EC-F548-ACFF-E0D674E1F337}"/>
              </a:ext>
            </a:extLst>
          </p:cNvPr>
          <p:cNvSpPr/>
          <p:nvPr/>
        </p:nvSpPr>
        <p:spPr>
          <a:xfrm>
            <a:off x="8747673" y="3493857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6906825-3CEB-2D45-B0E9-15D0B6E8F7BE}"/>
              </a:ext>
            </a:extLst>
          </p:cNvPr>
          <p:cNvSpPr/>
          <p:nvPr/>
        </p:nvSpPr>
        <p:spPr>
          <a:xfrm>
            <a:off x="8657564" y="3719883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D756A35-4354-1F42-B6B5-929F92DA2010}"/>
              </a:ext>
            </a:extLst>
          </p:cNvPr>
          <p:cNvSpPr/>
          <p:nvPr/>
        </p:nvSpPr>
        <p:spPr>
          <a:xfrm>
            <a:off x="8026573" y="3252902"/>
            <a:ext cx="139849" cy="145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3A2DF96-BBC5-674E-99F2-87B93C4ABA42}"/>
              </a:ext>
            </a:extLst>
          </p:cNvPr>
          <p:cNvSpPr/>
          <p:nvPr/>
        </p:nvSpPr>
        <p:spPr>
          <a:xfrm>
            <a:off x="11045466" y="3865115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9B17CBE-2CC2-A845-9D54-20FFFD479867}"/>
              </a:ext>
            </a:extLst>
          </p:cNvPr>
          <p:cNvSpPr/>
          <p:nvPr/>
        </p:nvSpPr>
        <p:spPr>
          <a:xfrm>
            <a:off x="10548634" y="4192424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D28598D-DF5D-E94D-82EE-3AABE2177B8A}"/>
              </a:ext>
            </a:extLst>
          </p:cNvPr>
          <p:cNvSpPr/>
          <p:nvPr/>
        </p:nvSpPr>
        <p:spPr>
          <a:xfrm>
            <a:off x="8604456" y="3879197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D78C5F4-4BB9-3144-B52F-0EF7B31D4A5F}"/>
              </a:ext>
            </a:extLst>
          </p:cNvPr>
          <p:cNvSpPr/>
          <p:nvPr/>
        </p:nvSpPr>
        <p:spPr>
          <a:xfrm>
            <a:off x="7981333" y="3786320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2AE31CA-305C-5941-BC72-AD6009BD152E}"/>
              </a:ext>
            </a:extLst>
          </p:cNvPr>
          <p:cNvSpPr/>
          <p:nvPr/>
        </p:nvSpPr>
        <p:spPr>
          <a:xfrm>
            <a:off x="7294399" y="3977449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2CBE4C4-76C3-D342-B03A-C8A6970B339B}"/>
              </a:ext>
            </a:extLst>
          </p:cNvPr>
          <p:cNvSpPr/>
          <p:nvPr/>
        </p:nvSpPr>
        <p:spPr>
          <a:xfrm>
            <a:off x="8475724" y="4249393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C24E4EC-6B12-AE4E-8218-EB640523EE9C}"/>
              </a:ext>
            </a:extLst>
          </p:cNvPr>
          <p:cNvSpPr/>
          <p:nvPr/>
        </p:nvSpPr>
        <p:spPr>
          <a:xfrm>
            <a:off x="8571440" y="4351667"/>
            <a:ext cx="139849" cy="145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514920D-B399-A643-8756-5448FC0CD42C}"/>
              </a:ext>
            </a:extLst>
          </p:cNvPr>
          <p:cNvSpPr/>
          <p:nvPr/>
        </p:nvSpPr>
        <p:spPr>
          <a:xfrm>
            <a:off x="7024990" y="5301620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FA436BE-03CA-6649-BDB8-377BCC891424}"/>
              </a:ext>
            </a:extLst>
          </p:cNvPr>
          <p:cNvSpPr/>
          <p:nvPr/>
        </p:nvSpPr>
        <p:spPr>
          <a:xfrm>
            <a:off x="7591180" y="4594166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1108662-17E0-3146-8CB1-FB9DFF3B4671}"/>
              </a:ext>
            </a:extLst>
          </p:cNvPr>
          <p:cNvSpPr/>
          <p:nvPr/>
        </p:nvSpPr>
        <p:spPr>
          <a:xfrm>
            <a:off x="8118471" y="5194255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FF5B32F-2154-B54D-83E5-964132AE0233}"/>
              </a:ext>
            </a:extLst>
          </p:cNvPr>
          <p:cNvSpPr/>
          <p:nvPr/>
        </p:nvSpPr>
        <p:spPr>
          <a:xfrm>
            <a:off x="8170253" y="4587662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9800FBD-C0B8-B84E-A5CC-A9730E88460C}"/>
              </a:ext>
            </a:extLst>
          </p:cNvPr>
          <p:cNvSpPr/>
          <p:nvPr/>
        </p:nvSpPr>
        <p:spPr>
          <a:xfrm>
            <a:off x="8374744" y="4788847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15E5F98-4E54-B64C-B8AE-C848F0EB8282}"/>
              </a:ext>
            </a:extLst>
          </p:cNvPr>
          <p:cNvSpPr/>
          <p:nvPr/>
        </p:nvSpPr>
        <p:spPr>
          <a:xfrm>
            <a:off x="8625770" y="4908916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D64DB4-CC92-934C-8418-460F9E3D4F1F}"/>
              </a:ext>
            </a:extLst>
          </p:cNvPr>
          <p:cNvSpPr/>
          <p:nvPr/>
        </p:nvSpPr>
        <p:spPr>
          <a:xfrm>
            <a:off x="8796143" y="456309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FDA47B4-EAA9-6B44-AC61-8B0B2182F33F}"/>
              </a:ext>
            </a:extLst>
          </p:cNvPr>
          <p:cNvSpPr/>
          <p:nvPr/>
        </p:nvSpPr>
        <p:spPr>
          <a:xfrm>
            <a:off x="9183849" y="4708248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83D16ED-95E1-C042-B987-2C9915B392A6}"/>
              </a:ext>
            </a:extLst>
          </p:cNvPr>
          <p:cNvSpPr/>
          <p:nvPr/>
        </p:nvSpPr>
        <p:spPr>
          <a:xfrm>
            <a:off x="9417753" y="4737877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DBF2BFE-3DA5-354D-962E-489060CA1DD8}"/>
              </a:ext>
            </a:extLst>
          </p:cNvPr>
          <p:cNvSpPr/>
          <p:nvPr/>
        </p:nvSpPr>
        <p:spPr>
          <a:xfrm>
            <a:off x="10010950" y="466209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5C87D21-E8CE-2745-BB07-1D047BAAF727}"/>
              </a:ext>
            </a:extLst>
          </p:cNvPr>
          <p:cNvSpPr/>
          <p:nvPr/>
        </p:nvSpPr>
        <p:spPr>
          <a:xfrm>
            <a:off x="10252088" y="4934945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4C76EF8-818E-6B4A-985B-4083BD4F53C7}"/>
              </a:ext>
            </a:extLst>
          </p:cNvPr>
          <p:cNvSpPr/>
          <p:nvPr/>
        </p:nvSpPr>
        <p:spPr>
          <a:xfrm>
            <a:off x="10860843" y="4584969"/>
            <a:ext cx="139849" cy="1452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619</Words>
  <Application>Microsoft Macintosh PowerPoint</Application>
  <PresentationFormat>Widescreen</PresentationFormat>
  <Paragraphs>177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Allerton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do some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Bayesian statistics</dc:title>
  <dc:creator>Kevin Healy</dc:creator>
  <cp:lastModifiedBy>Healy, Kevin</cp:lastModifiedBy>
  <cp:revision>44</cp:revision>
  <dcterms:created xsi:type="dcterms:W3CDTF">2016-07-05T16:04:01Z</dcterms:created>
  <dcterms:modified xsi:type="dcterms:W3CDTF">2020-03-11T20:46:50Z</dcterms:modified>
</cp:coreProperties>
</file>