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2.xml" ContentType="application/inkml+xml"/>
  <Override PartName="/ppt/notesSlides/notesSlide2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3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26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7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notesSlides/notesSlide28.xml" ContentType="application/vnd.openxmlformats-officedocument.presentationml.notesSlide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29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notesSlides/notesSlide30.xml" ContentType="application/vnd.openxmlformats-officedocument.presentationml.notesSlide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31.xml" ContentType="application/vnd.openxmlformats-officedocument.presentationml.notesSlide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notesSlides/notesSlide32.xml" ContentType="application/vnd.openxmlformats-officedocument.presentationml.notesSlide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notesSlides/notesSlide33.xml" ContentType="application/vnd.openxmlformats-officedocument.presentationml.notesSlide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56" r:id="rId2"/>
    <p:sldId id="283" r:id="rId3"/>
    <p:sldId id="284" r:id="rId4"/>
    <p:sldId id="292" r:id="rId5"/>
    <p:sldId id="293" r:id="rId6"/>
    <p:sldId id="294" r:id="rId7"/>
    <p:sldId id="285" r:id="rId8"/>
    <p:sldId id="287" r:id="rId9"/>
    <p:sldId id="326" r:id="rId10"/>
    <p:sldId id="288" r:id="rId11"/>
    <p:sldId id="313" r:id="rId12"/>
    <p:sldId id="317" r:id="rId13"/>
    <p:sldId id="289" r:id="rId14"/>
    <p:sldId id="291" r:id="rId15"/>
    <p:sldId id="318" r:id="rId16"/>
    <p:sldId id="320" r:id="rId17"/>
    <p:sldId id="319" r:id="rId18"/>
    <p:sldId id="268" r:id="rId19"/>
    <p:sldId id="269" r:id="rId20"/>
    <p:sldId id="270" r:id="rId21"/>
    <p:sldId id="271" r:id="rId22"/>
    <p:sldId id="272" r:id="rId23"/>
    <p:sldId id="280" r:id="rId24"/>
    <p:sldId id="277" r:id="rId25"/>
    <p:sldId id="278" r:id="rId26"/>
    <p:sldId id="279" r:id="rId27"/>
    <p:sldId id="282" r:id="rId28"/>
    <p:sldId id="281" r:id="rId29"/>
    <p:sldId id="305" r:id="rId30"/>
    <p:sldId id="310" r:id="rId31"/>
    <p:sldId id="306" r:id="rId32"/>
    <p:sldId id="307" r:id="rId33"/>
    <p:sldId id="309" r:id="rId34"/>
    <p:sldId id="308" r:id="rId35"/>
    <p:sldId id="324" r:id="rId36"/>
    <p:sldId id="266" r:id="rId37"/>
    <p:sldId id="327" r:id="rId38"/>
    <p:sldId id="329" r:id="rId39"/>
    <p:sldId id="330" r:id="rId40"/>
    <p:sldId id="334" r:id="rId41"/>
    <p:sldId id="322" r:id="rId42"/>
    <p:sldId id="341" r:id="rId43"/>
    <p:sldId id="342" r:id="rId44"/>
    <p:sldId id="339" r:id="rId45"/>
    <p:sldId id="343" r:id="rId46"/>
    <p:sldId id="331" r:id="rId47"/>
    <p:sldId id="335" r:id="rId48"/>
    <p:sldId id="344" r:id="rId49"/>
    <p:sldId id="337" r:id="rId50"/>
    <p:sldId id="336" r:id="rId51"/>
    <p:sldId id="345" r:id="rId52"/>
    <p:sldId id="347" r:id="rId53"/>
    <p:sldId id="348" r:id="rId54"/>
    <p:sldId id="338" r:id="rId55"/>
    <p:sldId id="258" r:id="rId56"/>
    <p:sldId id="325" r:id="rId57"/>
    <p:sldId id="311" r:id="rId58"/>
    <p:sldId id="312" r:id="rId59"/>
    <p:sldId id="261" r:id="rId60"/>
    <p:sldId id="302" r:id="rId61"/>
    <p:sldId id="26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435"/>
    <a:srgbClr val="26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76"/>
    <p:restoredTop sz="93090"/>
  </p:normalViewPr>
  <p:slideViewPr>
    <p:cSldViewPr snapToGrid="0" snapToObjects="1">
      <p:cViewPr>
        <p:scale>
          <a:sx n="49" d="100"/>
          <a:sy n="49" d="100"/>
        </p:scale>
        <p:origin x="44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3T18:31:28.102"/>
    </inkml:context>
    <inkml:brush xml:id="br0">
      <inkml:brushProperty name="width" value="0.1" units="cm"/>
      <inkml:brushProperty name="height" value="0.1" units="cm"/>
      <inkml:brushProperty name="color" value="#26ADE4"/>
      <inkml:brushProperty name="fitToCurve" value="1"/>
    </inkml:brush>
  </inkml:definitions>
  <inkml:trace contextRef="#ctx0" brushRef="#br0">4426 488 47 0,'-13'-14'23'0,"13"-9"-25"0,0 14 44 15,0-5-42-15,0-6 1 16,0-6 0 0,0-6 0-16,0-8-1 15,0-6 0-15,4 0 2 0,-1-6 0 0,3 9-1 16,1 11 0-16,6 3 0 15,4 6 1-15,6 6-2 16,3 8 0-16,0 6-2 16,0 9 1-16,-3 6 0 15,-3-1 1-15,-3 4 0 16,-1 5 0-16,-9-3 2 16,-7-3 0-16,-10 7 2 15,-3 2 0-15,-7-3 0 16,-3-6 1-16,-3 3-2 15,-1-2 1-15,1-4-6 16,0-5 0-16,3-9-13 16,6 0 0-16,7 3-4 15,4-3 0-15</inkml:trace>
  <inkml:trace contextRef="#ctx0" brushRef="#br0" timeOffset="1">4768 77 57 0,'-13'-6'28'0,"19"6"-40"15,1 0 57-15,3 0-45 16,10-3 0-16,3 0-2 16,6 0 0-16,4-3-1 15,3 6 0-15,4 0-6 16,-4 0 1-16,-3 6-7 15,3-3 1-15</inkml:trace>
  <inkml:trace contextRef="#ctx0" brushRef="#br0" timeOffset="2">4788 353 53 0,'-7'-3'26'0,"30"-3"-39"16,-13 3 50-16,6-2-39 15,4-4 1-15,6 0-2 16,-3 1 0-16,0-1 2 15,0 3 1-15,7-2-8 16,-7-1 1-16,-3-2-6 16,-4 2 1-16</inkml:trace>
  <inkml:trace contextRef="#ctx0" brushRef="#br0" timeOffset="3">4784 77 28 0,'4'0'14'0,"9"2"-4"15,-10 1 17-15,0 0-24 16,1 6 0-16,-1 2 1 15,0 4 1-15,1 5-7 16,-4 3 1-16,0 3 4 16,0 3 1-16,0-1-1 15,-4 1 1-15,4 0-1 16,4 0 1-16,-1-3-1 16,3-3 0-16,1 3-1 15,3-6 1-15,3-3-2 16,10-3 1-16,-3 4-1 0,-1-15 0 15,4 2-1-15,7-2 0 32,-4 0-3-32,1-9 0 15,-8 1-9-15,1-4 0 0,-4-3-4 0,-2 1 0 16</inkml:trace>
  <inkml:trace contextRef="#ctx0" brushRef="#br0" timeOffset="4">5228 503 44 0,'-13'2'22'0,"36"-22"-28"0,-20 15 39 0,4-10-33 15,-1 4 1-15,1-7 0 16,-4-2 0-16,0-6 0 16,1 0 0-16,-1-5 1 15,0-1 0-15,4-2 0 16,-4-1 1-16,0 3-1 16,1 1 1-16,2 8-2 15,1 3 1-15,-1 8-1 16,1 3 0-16,3 6-1 15,3 9 0-15,-3 9-1 16,3 5 1-16,0 6 0 16,3 5 0-16,4 1 0 15,0 0 0-15,0-1 0 16,-1 1 0-16,4-3 0 16,-3-3 0-16,3-9 0 15,3-6 1-15,-3-2 0 16,0-6 1-16,-3-9 0 15,0-5 0-15,-1-7 0 0,-2-5 1 0,-4-5 0 16,0-10 1-16,-10-2-2 16,-3 0 1-16,-3-4-4 15,0-2 0-15,-1 9-6 16,-2 2 0-16,-1 12-12 16,1 3 1-16</inkml:trace>
  <inkml:trace contextRef="#ctx0" brushRef="#br0" timeOffset="5">5967 64 28 0,'3'3'14'0,"0"-6"-6"15,-3 6 15-15,0 3-21 16,0 2 0-16,0 4 1 16,0 6 0-16,0 8-4 15,-3 3 0-15,0 6 3 16,-4 3 0-16,1 0-2 16,-1 0 1-16,-3-6-1 15,4 0 1-15,-1 0-3 16,1-8 0-16,2-7-9 0,4-2 1 0</inkml:trace>
  <inkml:trace contextRef="#ctx0" brushRef="#br0" timeOffset="6">5964 52 39 0,'-20'-12'19'0,"20"-2"-22"0,0 14 29 16,3-6-26-16,4 0 0 15,-4 0 1-15,4 3 0 16,-1 3-1-16,4 0 1 16,0 3 0-16,10 3 1 15,6 6-1-15,3 5 0 16,1 7-1-16,3 2 1 0,-4 3-1 15,-2 6 1-15,-4-3-1 16,-7 3 1-16,-6 0 2 16,-3 0 0-16,-14-2 1 15,-3 5 1-15,-10-3 0 16,-9-3 1-16,-4-3-2 16,3-3 1-16,-2-11-4 15,-1-7 1-15,3-10-6 16,1-1 1-16,2-6-7 15,8-3 0-15,2-2-7 16,14 2 1-16</inkml:trace>
  <inkml:trace contextRef="#ctx0" brushRef="#br0" timeOffset="7">6368 297 48 0,'-17'-3'24'0,"17"9"-32"0,0-6 39 16,7 0-28-16,3 0 0 15,6 0 0-15,4 0 1 16,6 0-6-16,0 0 1 16,7-3 1-16,0 0 0 15,-7 1-4-15,1-4 0 16,-4-3-8-16,-7 3 0 16,-6-3-1-16,-4 3 0 15</inkml:trace>
  <inkml:trace contextRef="#ctx0" brushRef="#br0" timeOffset="8">6414 64 48 0,'-10'0'24'0,"10"9"-32"0,0-7 42 0,0 7-35 16,0 3 1-16,0 5 0 16,-4 7 0-16,-2 2 1 15,-1 0 1-15,1 4-1 16,-4 2 1-16,3 0 0 16,1 0 0-16,2-3 0 15,1-3 0-15,6 4-1 47,4-7 0-47,3 3-1 0,6-8 1 0,4-1-1 0,3-11 1 16,0-3-1-1,3 0 1-15,4-9-4 16,-1 0 1-16,-2 0-4 0,-1-5 1 0,-10 5-10 16,-2-3 1-16</inkml:trace>
  <inkml:trace contextRef="#ctx0" brushRef="#br0" timeOffset="9">6450 70 47 0,'-4'-12'23'0,"14"18"-23"16,-6-6 48-16,2 0-46 15,4-3 0-15,3-3 0 16,13-3 0-16,7 3-3 15,10-2 0-15,0-7 0 16,-1 0 0-16,-2 1-8 16,-1 2 1-16,-9 3-8 15,-4 9 1-15</inkml:trace>
  <inkml:trace contextRef="#ctx0" brushRef="#br0" timeOffset="10">6650 484 42 0,'-3'3'21'0,"9"-3"-14"0,-2-3 32 15,2-3-37-15,1-2 0 0,-1 2 1 16,1-6 0-16,3 0-4 15,3-5 1-15,0-1 2 16,0-5 1-16,4 0-2 16,-1-7 1-16,0 1-1 15,-2 3 0-15,2 0-1 16,0-1 1-16,1 7-1 16,-1 0 1-16,1 5-1 15,-1 3 0-15,1 9-1 16,-1 3 1-16,0 3 0 15,-2 6 0-15,2 6 0 47,0 11 0-47,1-3 0 0,-1 1 0 0,7-1 0 0,3 0 0 0,1 1 0 16,-1 2 0-16,0 0 0 16,1-5 0-16,-4-1-2 15,3-2 1-15,-6-4-5 16,-4-5 1-16,-3-9-11 0,-3-3 1 15,0-6-1-15,-4-2 1 16</inkml:trace>
  <inkml:trace contextRef="#ctx0" brushRef="#br0" timeOffset="11">7304 49 26 0,'0'-9'13'0,"0"12"-6"16,0-3 22-16,0 0-26 16,0 3 1-16,-4 6 2 15,1 3 0-15,-7 2-6 16,7 4 1-16,-4 2 5 16,4 7 1-1,0 2-2-15,0 6 0 0,3-3-1 16,0 3 0-16,0-3-3 15,3 0 1-15,0-3-6 16,-3-5 1-16,-3-1-7 16,6-5 1-16,-3-7-7 15,7-5 0-15</inkml:trace>
  <inkml:trace contextRef="#ctx0" brushRef="#br0" timeOffset="12">7491 32 63 0,'-13'-9'31'0,"0"-3"-43"15,13 12 59-15,6 0-45 16,4-3 0-16,0 0 0 16,13 3 1-16,6 0-3 0,8 0 0 15,2 6 3-15,4-6 0 16,-1 0-1-16,4 3 0 16,-3 0-6-16,3-6 1 15,-3 3-15-15,-7 3 0 16</inkml:trace>
  <inkml:trace contextRef="#ctx0" brushRef="#br0" timeOffset="13">7681 43 37 0,'-6'27'18'0,"6"-22"-14"0,0 1 27 15,0 6-30-15,0 8 0 16,0 7 2-16,-7 5 1 0,4 3-3 16,0-3 0-16,3 3 2 15,-4-3 1-15,4 0-1 16,0-3 0-16,0-2-3 16,0-10 0-16,0 4-7 15,-3-15 0-15,3-4-8 16,0-7 0-16</inkml:trace>
  <inkml:trace contextRef="#ctx0" brushRef="#br0" timeOffset="14">-1 352 37 0,'3'-3'18'0,"-6"-6"-8"0,3 9 19 16,0-8-25-16,0 2 1 15,3-6 2-15,-3 4 1 16,7-9-9-16,-1 2 0 16,1-16 6-16,-4 5 0 15,4-6-2-15,-4 9 0 16,4-20-2-16,-4 11 1 16,4 3-2-16,-1 6 0 15,1 3 0-15,-4 6 0 16,7 11 0-16,-4 3 1 15,4 23-1-15,0-6 0 16,0 26 1-16,0-11 1 0,6 5-1 16,-3-5 1-16,10 3 1 15,-6-9 0-15,12-3 0 16,-9-6 1-16,6-6-1 16,-6-2 0-16,3-12 0 15,-7 3 1-15,1-11-2 16,-4 2 0-16,-3-17 0 15,-4 6 0-15,-6-15-1 16,0 7 1-16,-6-10-4 16,3 9 1-16,-11-2-7 15,5 5 0-15,-5 0-15 16,5 6 1-16</inkml:trace>
  <inkml:trace contextRef="#ctx0" brushRef="#br0" timeOffset="15">597 90 36 0,'6'-9'18'0,"14"-5"-5"15,-13 8 10-15,-1 0-20 16,-3 1 1-16,1-7 2 47,-1 4 1-47,-3-4-7 0,0 3 0 0,-7 4 6 0,1-1 0 0,-7 17-1 0,0-2 0 15,-10 17-2-15,3-6 1 16,-10 20-3-16,7-8 1 16,7 14-1-16,3-6 0 15,13 6-2-15,0-8 1 16,13-6 0-16,0-7 1 16,13-4 1-1,-6-7 0-15,6-3 0 16,-3-2 0-16,7-18 1 15,-7 4 0-15,10-18 0 0,-10 3 0 16,-4-12 0-16,-2 6 0 16,-7-11-1-16,-4 8 0 15,-12-17-2-15,2 14 1 16,-12-8-4-16,3 8 0 16,-10 3-8-16,3 6 1 15,-6 6-12-15,9 3 0 0</inkml:trace>
  <inkml:trace contextRef="#ctx0" brushRef="#br0" timeOffset="16">896 329 35 0,'0'6'17'0,"3"-9"-7"0,-3 3 13 0,0 0-21 15,3-6 1-15,-3-3 0 16,7-2 0-16,-1-6-4 16,4-4 0-16,-3-7 2 15,-1-1 1-15,-2-6-1 16,-1 4 1-16,0-1-2 16,0 0 1-16,4 6-1 15,0 1 1-15,-1 7-2 16,1 4 1-16,-1 5-1 15,4 9 0-15,3 15-1 16,0 8 1-16,4 5 2 16,6 4 0-16,-3 6 0 15,-1-4 1-15,1-2-1 0,3-1 1 16,0-2 0-16,0-6 0 16,0-3-2-16,0-2 1 15,-3-7-5-15,-1-2 1 16,-5-6-6-16,-1-3 1 15,-3-3-6-15,-4-3 0 16</inkml:trace>
  <inkml:trace contextRef="#ctx0" brushRef="#br0" timeOffset="17">1310-56 23 0,'0'-3'11'0,"0"12"-5"16,0-9 14-16,0 11-16 16,-4 4 1-16,1 11 3 15,3 8 1-15,-3 7-10 16,-1-1 0-16,4 0 7 15,0 3 0-15,0-2-5 16,4-4 0-16,-1-2-9 0,0-7 1 16,4 1-6-16,-4-14 1 15</inkml:trace>
  <inkml:trace contextRef="#ctx0" brushRef="#br0" timeOffset="18">1618 183 40 0,'4'-3'20'0,"12"12"-19"0,-9-12 35 0,-1 6-34 0,4-3 1 0,0-6-1 0,3 3 1 16,3 0-5-16,4 0 1 16,0 3-2-16,-1-5 1 15,-2 5-11-15,-1 0 0 16</inkml:trace>
  <inkml:trace contextRef="#ctx0" brushRef="#br0" timeOffset="19">2190 62 30 0,'3'-8'15'0,"0"5"-9"0,-3 3 16 0,4 0-20 16,-1 3 0-16,-3-3 2 15,3 8 0 1,0 7-5-16,-3 2 1 16,0 12 4-16,0 2 0 15,0-2-1-15,-3 3 1 0,3-6-2 16,0 0 0-16,0-1-2 15,0-2 0-15,0-5-8 16,0-1 0-16,-3-3-6 16,3-2 1-16</inkml:trace>
  <inkml:trace contextRef="#ctx0" brushRef="#br0" timeOffset="20">1993 56 42 0,'-20'3'21'0,"13"-3"-22"16,7 0 37-16,4-5-35 0,-4 5 1 16,13 0 0-16,-3 0 0 15,6 5-3-15,10-5 1 16,1 3 1-16,5-6 0 15,-2 0-1-15,3-2 1 16,3 5-2-16,0-6 0 16,0 6-4-16,-3-3 1 15,-7 3-9-15,-3 0 0 0</inkml:trace>
  <inkml:trace contextRef="#ctx0" brushRef="#br0" timeOffset="21">1983 410 46 0,'-10'9'23'0,"40"0"-27"0,-21-9 36 15,5 0-30-15,2 0 0 16,4 0 0-16,6 3 1 15,-3-3-3-15,3 2 0 16,0-2 2-16,7 0 1 16,0 3-2-16,3-3 0 15,0 0 0-15,-3 3 0 0,3-3-1 16,-3-3 0-16,3 0 0 16,0 1 1-16,-6-1-1 15,-4-3 1-15,-3 3-1 16,-6-3 1-1,-1 1 0-15,-3-1 1 16,-6 0-1-16,-1-3 1 16,-2 1-1-16,-1-4 0 0,0-2 0 15,-3 0 0 1,0-4-1-16,0-2 1 0,0-6-1 16,0-3 0-16,4 3 0 15,-1-2 0-15,-3 8 0 16,3-3 0-16,4 8-1 0,-1 4 1 15,-2-1-2-15,2 9 1 16,4 12-1-16,-3 5 0 16,2 9 0-16,1 3 0 15,0 3 1-15,3 3 0 16,0-4 0-16,4 4 1 16,3-6 0-16,3 0 0 15,0-6 0-15,0-3 0 16,-4-5 0-16,4-6 0 15,0-4 1-15,-3-7 0 0,0-4 0 16,-4-8 1-16,0-6 0 16,-6-9 1-16,-3-8-1 15,-14 0 1-15,-3-4-2 16,-3-2 0-16,0 6-3 16,-3 5 0-16,-1 7-8 15,4 5 1-15,0 14-8 16,3 9 1-16</inkml:trace>
  <inkml:trace contextRef="#ctx0" brushRef="#br0" timeOffset="22">3264 62 41 0,'-17'6'20'0,"14"-15"-27"0,3 9 31 15,3 3-25-15,1 3 1 16,-1 5 0-16,3 7 0 0,-2 5 1 16,-1 8 0-16,-3 1 0 15,3 5 0-15,-3-2 0 32,4 0 1-32,-1-4-1 15,0-2 0-15,0-6-2 0,1-3 1 0,-1-8-6 47,0-1 1-47,1-5-6 0,-1-9 1 0</inkml:trace>
  <inkml:trace contextRef="#ctx0" brushRef="#br0" timeOffset="23">3234-27 49 0,'-23'6'24'0,"23"-3"-31"0,0-3 46 0,0 0-41 16,7 2 0-16,3 4-1 16,3 3 1-16,6 5 3 15,8 4 0 1,32 19-3 0,-3 0 1-16,-4-2 0 15,1-3 0-15,-10 2 1 16,-7-5 1-16,-10-3 2 15,-10 0 0-15,-9-3 2 16,-14 0 1-16,-9 0 0 16,-14-3 1-16,-9-3-2 15,-7-2 1-15,-7 5-5 16,7-9 0-16,7 1-7 16,3-6 1-16,3-6-13 0,13 2 0 15</inkml:trace>
  <inkml:trace contextRef="#ctx0" brushRef="#br0" timeOffset="24">3812 77 42 0,'-6'8'21'0,"16"4"-23"16,-4-7 25-16,-3 7-23 15,1 2 0-15,-1 7 1 16,-3 4 1-16,0 4-2 16,0-3 1-16,0 3 2 15,-3 3 0-15,3-4 0 0,0-2 0 0,3-3 0 16,7 0 0-16,3-8 0 16,3-1 0-16,4-2-2 15,10-7 1-15,6-2-2 16,0-3 1-16,3-3-4 15,-3-2 1-15,-3-4-8 16,-3 0 1-16,-4-2-6 16,-9-1 0-16</inkml:trace>
  <inkml:trace contextRef="#ctx0" brushRef="#br0" timeOffset="25">3819 324 52 0,'-10'3'26'0,"20"-6"-43"16,0 0 49-16,3-3-32 0,3 1 0 16,4-1 0-16,0 3 0 15,-1 0-1-15,-2 0 1 16,6-2-3-1,-7 2 0-15,-3-6-9 16,-3 3 1-16</inkml:trace>
  <inkml:trace contextRef="#ctx0" brushRef="#br0" timeOffset="26">3766 71 56 0,'-19'6'28'0,"28"2"-37"16,1-14 51-16,7 4-42 16,9-4 0-16,4 3-3 15,9-6 1-15,10 1-1 16,7 2 1-16,-3 0-10 16,-4 0 1-16,-3 4-4 15,-7-4 1-15</inkml:trace>
  <inkml:trace contextRef="#ctx0" brushRef="#br0" timeOffset="27">2935 785 39 0,'-6'-9'19'16,"-1"-23"-10"-16,4 23 15 0,-4 1-20 15,1 5 0-15,-7 3 2 16,-4 3 0-16,-6 11-8 0,-3 9 0 16,0 7 5-16,-1 5 1 0,1 9-3 15,3-4 0-15,0 4 0 16,7 0 0-16,6-3 0 15,0-9 0-15,10-3 0 16,3-11 0-16,7-4 0 47,0-5 0-47,6-9-1 0,1-9 1 0,3-2-1 0,3-4 0 0,0 0-1 16,3-2 1-16,-6 5-1 15,-1 6 0-15,1 6 0 16,0 9 0-16,-1 6 0 15,4 8 1-15,0 3-1 16,-3-2 1-16,0 2 0 16,6 0 0-16,-10-2-5 15,4-7 1-15,-3-8-10 16,-4-3 0-16</inkml:trace>
  <inkml:trace contextRef="#ctx0" brushRef="#br0" timeOffset="28">2876 989 53 0,'-23'-6'26'0,"30"1"-32"0,-1 2 41 16,4-3-36-16,3 0 1 15,7-3 0-15,3 1 0 0,7-1 0 16,-1 3 0-16,7 0-2 15,0 0 0-15,-3 0-4 16,-3 1 1-16,-1-1-9 16,4 3 1-16</inkml:trace>
  <inkml:trace contextRef="#ctx0" brushRef="#br0" timeOffset="29">3297 1293 38 0,'0'0'19'0,"0"-12"-19"0,0 6 28 16,0-5-26-16,0-4 0 15,0-5 3-15,0-7 0 16,0-2-6-16,3-12 1 15,0-2 3 1,4-4 0-16,-1-6-1 16,4 7 1-16,3-1-2 15,4 6 0-15,-1 6-1 0,1 6 1 16,-1 8-2-16,0 7 1 16,4 2-1-16,-3 9 1 0,2 6-1 15,-6 9 1-15,-3-1-1 16,-6 1 1-16,-8 3 0 15,-2 2 1-15,-1 4 1 16,-6-1 0-16,-3 1 1 16,-1-1 0-16,-3 3 0 15,4-2 0-15,0-4-1 16,2 1 0-16,5-1-1 16,2-2 1-16,4 2-2 15,-1 1 1-15,8-1 0 16,2-2 0-16,4 0-1 15,3-1 1-15,4 1 0 16,9-1 1-16,7 7-3 16,3-7 0-16,0 1-3 15,0 0 1-15,-3 2-4 63,-3-8 1-63,-1 3-6 0,-3-4 1 0,1-5-5 0,-1 3 0 0</inkml:trace>
  <inkml:trace contextRef="#ctx0" brushRef="#br0" timeOffset="30">4085 881 41 0,'-20'-11'20'0,"14"2"-14"0,2 6 34 15,-6 3-38-15,1 0 1 16,-5 3 0-16,-2 3 1 16,0 2-5-16,-7 7 0 15,0 8 2-15,0-5 1 16,-4 23-2-16,8-9 1 15,-4 20-1-15,6-11 0 16,7-3 0-16,4 0 1 0,9-6 0 16,7-8 0-16,6-7-1 15,7-8 1-15,0-3 0 16,14-9 0-16,2-9-1 16,0-5 0-16,-3-10 0 15,1-2 1-15,-5-3-1 16,-5-6 1-16,-8-3-1 0,-9 0 1 0,-10 6-1 15,-6 0 1-15,-7 6-1 16,-10 6 0-16,-7 2-2 16,0 4 0-16,1 5-8 15,3 3 0-15,3 9-7 16,0 3 1-16</inkml:trace>
  <inkml:trace contextRef="#ctx0" brushRef="#br0" timeOffset="31">4315 954 40 0,'-7'12'20'0,"14"-3"-19"0,-7-3 30 15,0-1-29-15,0 7 1 16,0 8 1-16,0 7 1 16,0-1-6-16,3 0 1 15,0 4 3-15,4-4 1 16,0 3-2-16,2-3 0 0,1-5 1 15,3-7 0-15,4 1-1 16,6-6 1-16,-4-9-1 16,8-6 0-16,2-9 0 15,-2-5 0-15,-4-4 0 16,0-8 0-16,-4 3-1 16,-6-9 1-16,-6-3-1 15,-4-3 1-15,-6 7-2 16,-4 2 0-16,-2 5-5 15,-5 7 0-15,-2 5-11 16,0 4 0-16,-1 11-3 16,1 6 0-16</inkml:trace>
  <inkml:trace contextRef="#ctx0" brushRef="#br0" timeOffset="32">4748 1369 43 0,'-9'9'21'0,"12"-9"-25"0,0-6 38 16,0-3-32-16,1 0 0 16,2-2 3-16,1-10 0 0,-4-11-5 15,0 0 0-15,-3-6 4 16,0-9 0-16,0 1 0 16,0-1 0-16,4 0-2 15,2-3 1-15,4 10-2 16,3 5 0-16,4 2-1 15,2 4 1-15,1 12-3 16,0 5 1-16,-1 9-1 16,-2 0 1-16,-1 3-1 15,-3 6 1-15,1 6-1 16,-1 2 0-16,-3 4 1 16,-4-1 1-16,1 1 1 15,-4 2 0-15,-3 4 0 16,-3 2 1-16,-4 3 2 15,1-3 1-15,-11 4 0 16,-6-4 0-16,0-3 0 0,3-2 0 16,-12-7-7-16,-1-5 0 15,0-3-17-15,-3-6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1.13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3753-926 19 0,'-19'-7'9'0,"29"18"-5"0,-10-11-2 16,0 0-5-16,9 0 0 15,-5-4 4-15,-4 4 1 0,4 4 2 16,-4-4 0-16,0 0 1 16,4 4 1-16,1 0 0 15,3 4 1-15,6 0-2 16,7 0 0-16,10 2-3 15,4-2 0-15,3 4-2 16,-2 0 0-16,2-4 0 16,-4 3 0-16,-3 1 1 15,-8 0 0-15,3 0 0 16,-4-2 0-16,-5 2 0 16,-1-4 1-16,2 0-1 15,-5 0 0-15,0 0 0 16,1-1 0-16,-6 9-1 15,-3-8 0-15,-5 4 0 32,-9 0 1-32,-9 4-1 0,-8 8 0 0,-12 6 0 15,-23-7 1-15,-1 5-1 16,-2-6 1-16,-2 6-7 0,0-1 1 16,10 1-6-16,-4-9 0 15</inkml:trace>
</inkml:ink>
</file>

<file path=ppt/ink/ink101.xml><?xml version="1.0" encoding="utf-8"?>
<inkml:ink xmlns:inkml="http://www.w3.org/2003/InkML">
  <inkml:definitions/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34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081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06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018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05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27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29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34">2505 305 46 0,'-30'0'23'0,"60"-16"-22"0,-22 10 38 16,6 6-39-16,-1-4 0 16,0-4 0-16,5 4 0 15,-1-4 0-15,0 0 0 16,1-4-3-16,-1 5 1 15,0-1-3-15,-3-4 1 16,-1 4-10-16,-4-4 1 0</inkml:trace>
  <inkml:trace contextRef="#ctx0" brushRef="#br0" timeOffset="3937.5547">2517 52 45 0,'-12'-8'22'0,"-6"-2"-18"16,18 10 37-16,9 0-37 16,4 0 0-16,1-4 1 15,7 4 1-15,2-4-8 16,-2-4 0-16,6 0 5 16,-2-4 0-16,6 1-6 15,-1-1 0-15,1 4-14 16,0 0 1-16</inkml:trace>
  <inkml:trace contextRef="#ctx0" brushRef="#br0" timeOffset="5968.8361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99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86">199 1313 46 0,'-10'-8'23'0,"24"12"-22"15,-5-4 36-15,-1-4-36 16,5-3 0-16,14-1 1 0,4 0 0 31,21-4-6-31,-8 4 0 16,4 4-9-16,-8-4 0 15</inkml:trace>
  <inkml:trace contextRef="#ctx0" brushRef="#br0" timeOffset="7359.4786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75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47">1240 1235 46 0,'-17'8'23'0,"21"3"-21"15,-4-11 41-15,9 4-40 16,-1-4 0-16,9-8 0 0,6 5 1 15,2-5-6-15,6 0 1 16,0-4-3-16,-5 4 0 16,5-2-11-16,-8-6 0 15</inkml:trace>
  <inkml:trace contextRef="#ctx0" brushRef="#br0" timeOffset="9297.0043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29">2203 1294 49 0,'-8'15'24'0,"20"-38"-25"0,-3 23 40 15,0 0-38-15,3-8 1 16,2 0-1-16,8 0 1 0,4 8-3 16,0-4 0-16,1-4-2 15,-2 1 0-15,-2-5-12 16,-6 4 1-16</inkml:trace>
  <inkml:trace contextRef="#ctx0" brushRef="#br0" timeOffset="9656.3835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92">2255 1126 49 0,'-4'-8'24'0,"13"-4"-24"15,-5 5 35-15,0-1-34 16,5-4 0-16,9 4 0 15,3 0 0-15,6-2-4 16,-5 2 1-16,0 0-5 0,4 0 0 16,0 0-7-16,0 0 1 15</inkml:trace>
  <inkml:trace contextRef="#ctx0" brushRef="#br0" timeOffset="10703.2843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48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39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049">2916 1227 45 0,'0'0'22'0,"27"-16"-22"16,-19 16 36-16,1-4-35 16,8-2 0-16,6-2 0 15,2-4 0-15,2 0-3 16,0 4 0-16,-6 0-2 15,-4 1 1-15,6-5-10 16,-15 4 0-16</inkml:trace>
  <inkml:trace contextRef="#ctx0" brushRef="#br0" timeOffset="11422.0327">2939 1002 56 0,'4'-8'28'0,"22"-8"-34"0,-26 16 49 16,12-16-44-16,11 1 1 15,2-4 0-15,2 7 0 16,0 1-3-16,-6-1 0 0,2 12-9 16,-6-4 1-16,-4 12-4 15,1 7 0-15</inkml:trace>
  <inkml:trace contextRef="#ctx0" brushRef="#br0" timeOffset="11937.6652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74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46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7606 5176 24 0,'-4'8'12'0,"8"-8"-5"0,-4 0 2 16,0 0-7-16,0 0 1 16,5 0 3-16,-5 0 0 15,4 4-7-15,-4 0 1 16,0-4 5-16,-4 3 1 15,-5 1 0-15,0 0 0 16,-3 0-1-16,-11 0 0 16,-8 0-1-16,-13 0 1 15,-8-2-2-15,-5 2 1 0,-18 0-2 16,-7 4 0-16,-14 4 0 16,-19-5 1-16,2 1 0 15,-19-1 0-15,5 0 1 16,-8-3 0-16,-1 0 0 15,5 0 1-15,-5-4-2 16,13 0 1-16,24 0-2 16,15 0 0-16,18 0-8 15,14 4 0-15,12-4-14 16,19 12 0-16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6"/>
    </inkml:context>
    <inkml:brush xml:id="br0">
      <inkml:brushProperty name="width" value="0.07" units="cm"/>
      <inkml:brushProperty name="height" value="0.07" units="cm"/>
      <inkml:brushProperty name="color" value="#BFBFBF"/>
      <inkml:brushProperty name="fitToCurve" value="1"/>
    </inkml:brush>
  </inkml:definitions>
  <inkml:trace contextRef="#ctx0" brushRef="#br0">7198 4514 23 0,'0'-4'11'0,"0"-4"-7"16,0 8 12-16,0-8-14 16,0 8 0-16,0-8 2 15,0 8 1-15,0 0-5 16,4 4 0-16,0 4 4 15,-4 0 0-15,5-4-1 16,0 4 1-16,-1 0-1 16,-4-4 0-16,0 0-1 15,0 7 1-15,0 5-1 16,0 0 0-16,0-2 0 16,0 14 1-16,0 15-1 15,-4 7 0-15,-1 28 0 16,0 15 1-16,-3 8 0 15,-2 9 0-15,6 3 0 0,-1-5 0 16,5-7 2-16,5 4 0 16,-1-11 0-16,6-13 1 15,-2-3-1-15,2 0 0 16,-2-8-1-16,-3-4 1 16,3-8-2-16,-8-3 0 15,0 3-2-15,0-11 0 16,0 0-3-16,0-13 1 15,0-6-12-15,0-9 0 0,0-7-9 16,-8-8 1-16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3573 163 37 0,'-83'-39'18'0,"-52"-5"-12"16,96 36 15-16,-22 0-20 15,-17 0 0-15,-27 4 0 16,-18 8 1-16,-17 0-2 16,-1 4 0-16,-12 0 1 15,-9 4 1-15,-5 5 0 16,-4 2 1-16,-8 8-1 15,3 1 1-15,1 7-1 16,5 7 1-16,-2 9 0 16,0 2 0-16,15 12-2 15,17 13 1-15,4 2-1 16,14 9 1-16,7 0-1 0,24-8 1 16,16 4-2-16,18 11 1 15,14 1-1-15,16 0 0 16,18 10-1-16,14 5 1 15,7-1-1-15,24 2 1 16,8 18 0-16,12-15 0 16,19-5 0-16,17-3 0 15,27-12 0-15,4-7 0 16,21-9 0-16,13 2 0 0,23-9-1 16,1-7 1-16,11 3 0 15,14 0 0-15,-4-6-1 16,4-2 1-16,18-15 0 15,-2-4 0-15,14-3 0 16,10-12 0-16,-10-7-1 16,10-16 1-16,-6-16-1 15,-12-8 1-15,4-7 0 16,-13-11 0-16,-8-7 0 16,0-22 0-16,-6-3 0 15,-11-7 0-15,-6-11-1 16,-9-9 1-16,-8-19 0 15,-13 1 0-15,-17-5 0 16,-23 2 0-16,-22 1 1 16,-27-2 0-16,-19-8 2 15,-29 11 0-15,-17 1 1 16,-29-5 0-16,-33 1 0 16,-26-5 1-16,-25 4-1 15,-36 9 1-15,-21 3-2 0,-18 0 1 16,-31-4-3-16,-18 4 0 15,-2 13-1-15,-33-10 0 16,-3 23-4-16,-32 10 0 16,-21 17-7-16,-45 21 0 15,-46 38-8-15,-67 22 0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8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8106 4 35 0,'-4'-4'17'0,"4"-8"-15"0,0 12 17 16,0 0-19-16,4 4 1 15,1 4 0-15,-1 4 1 16,-4-2-2-16,4 6 1 15,1 4 1-15,-1 7 0 16,-4-3 0-16,4 3 0 16,-4-1-1-16,4-2 1 15,-4-1-1-15,6 1 0 16,-2 0-1-16,0-1 1 0,-4-3-1 16,5-2 1-16,-5 2-2 15,4-5 1-15,-4-3 0 16,0 0 1-16,0-4-1 15,0 0 0 1,-4 0 0 0,-5-1 0-16,-1-3 0 15,-2 4 1-15,-10 0-2 16,-9 0 1-16,-4 0 0 16,1 2 0-16,-16-2 0 15,8 0 0-15,-2-4 0 16,-4 0 0-16,-2 4 0 15,-2 0 1-15,0-1-1 16,-1 1 1-16,-3-8 1 16,-11 8 0-16,-2 0 0 15,-6-4 0-15,5-4-1 16,-4 0 1-16,-6 0-1 16,2-4 1-16,-1 0-1 0,-9 0 0 15,-8 4 0-15,0-4 0 16,4 0 0-16,-4 0 0 15,4 0-1-15,0 4 1 16,-4-3-1-16,-1 3 0 31,-3 0 0-31,2-4 1 0,2 4-1 0,0 0 1 16,4 0-1-16,-4 0 1 16,-9 0-1-16,4 0 1 0,1 4-1 15,-2 3 1-15,6 1-1 16,0 4 1-16,-13-4-1 15,4 0 0-15,3 3 0 16,2 1 0-16,-1 4 0 16,5-4 0-16,-9-2 0 15,5-2 0-15,-6 4 0 16,5 0 0-16,1 3 0 16,-2 5 0-16,2-8 0 15,-1-1 0-15,5 1 0 16,-1-4 0-16,1-4 0 15,0 4 0-15,4-4 0 16,0 8 0-16,0-10 0 16,-4 6 1-16,0-8-1 15,4 4 0-15,0 0 0 16,0 0 0-16,-6-4 0 16,2 4 0-16,4-4 0 15,-4-4 0-15,8 4 0 0,6 0 0 16,-6-4 0-16,5 4 0 15,8 0 0-15,5 0 0 16,-5 4 0-16,6-8 0 16,-10 4 0-16,0-4 0 15,5 0 0-15,-1-4 0 16,4 6 0-16,2-2 0 16,4-4 0-16,3 8 1 0,1 0-1 15,0 0 1-15,-1-4-1 16,1 4 0-16,0-4 0 15,7 4 1-15,6 0-1 16,4 0 0-16,0 0 0 16,6-4 0-16,3 8 0 15,-1-4 0-15,5 4 0 16,6-4 0-16,2 4 0 16,6 0 0-16,4 0-1 15,-1 0 1-15,6 2 0 16,-1 2 0-16,5 8 0 15,0-8 0-15,-1 7-1 16,5 5 1-16,0 7 0 16,0 1 0-16,0-10 0 15,0 6 1-15,0 7-1 16,0 1 0-16,0 3 0 16,0 3 0-16,0 1 0 15,0 4 0-15,-4 5 0 0,0-2 1 16,0-3 0-16,-2 0 0 15,2-1 0-15,0-7 0 16,-1 0 0-16,1-3 1 16,0-10-1-16,4 2 1 15,0-8-2-15,0-5 1 16,0 1-4-16,0 4 1 16,0-12-8-16,0-12 0 15,0 8-7-15,8-16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9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1083 5624 34 0,'-4'4'17'0,"8"-4"-13"0,-4 0 18 15,0 0-20-15,0 0 0 16,0 0 2-16,-4 4 0 15,-5 4-3-15,-4-4 0 32,1 0 4-32,-7 0 0 0,-2-4 0 0,-10 0 0 0,0 0-1 15,1 0 1-15,-5 0-1 16,-5 0 0-16,-4 0-2 16,1 0 0-16,0 0 0 15,-1 0 1-15,4 0-1 16,1-4 1-16,-1 0-2 15,1 0 0-15,3-4 0 16,11 8 1-16,2 0-2 16,6 0 0-16,4 8-1 15,5-8 1-15,-2 4 0 16,2 0 0-16,3 0 0 16,1 0 0-16,0 0 0 15,-1-4 0-15,1 3 0 16,4-3 0-16,-4 4 0 15,4-4 0-15,0 0 0 16,0 0 0-16,0-7 0 0,0-1 0 16,0-4 0-16,4-8 1 15,0 2-1-15,-4-6 0 16,0-7 0-16,9 0 1 16,0-17-1-16,-1 2 0 15,2-16 0-15,-2 0 0 16,-4-16 0-16,1 4 0 15,-5 4 0-15,0 4 0 16,0-5 0-16,0-2 0 16,4 6-1-16,0 2 1 0,1 2 0 15,3-7 0-15,2 8 0 16,-2-4 0-16,-3 7 0 16,-1 4 0-16,-4 5 0 15,0 11 0-15,0 1 0 16,0 7 0-16,4 3-1 15,0 5 1-15,1 3 0 16,-1 4 0-16,-4 2-1 16,4 2 1-16,2-4 0 15,-6 1 0-15,-6 3 0 16,6 0 0-16,0 0 0 16,-4 5 1-16,0-5-1 15,-1 12 0-15,1 0-1 16,-4 4 1-16,3-4 0 15,1 4 0-15,0 0-1 16,-6 0 1-16,2-4 0 0,3 3 0 16,1 1 0-16,0 0 0 15,4 0-1-15,0 0 0 16,-5 0 1-16,5 0 1 16,-4 0-1-16,0 8 0 15,-6-8 0-15,10 3 0 16,-4 1 0-16,-4 4 0 15,-1 4-1-15,-4 2 0 16,-1 2 1-16,-3 3 0 16,0 1-1-16,-5-5 1 15,4 1 0-15,0 0 1 0,1-10 0 16,4 2 0-16,-1 0-1 16,2-4 0-1,7-4 0 1,1-4 0-16,4 0-1 15,0-8 0-15,4 0-1 16,1-4 1-16,7-2-1 16,2-2 0-16,-5-4 1 15,4 1 0-15,-5-1-1 16,2 1 1-16,3-13 0 16,0 14 1-16,-1-2 0 15,2 4 0-15,-1-3-1 16,4 3 1-16,-3 4 0 15,3-3 0-15,-4 3 0 63,5 4 0-63,-5 8-1 0,4 0 1 0,-3 0 0 0,-1-4 0 0,0 4 0 0,1 8 0 0,-2 0-1 0,1 0 1 16,0-1 1-16,5 5 0 15,-1 0-1-15,2 0 1 16,2 3 0-16,10 5 0 15,-1 2 0-15,5 6 0 16,1 3-5-16,6 1 0 16,8-1-12-16,-2-7 0 15</inkml:trace>
  <inkml:trace contextRef="#ctx0" brushRef="#br0" timeOffset="1">353 5543 39 0,'-13'-4'19'0,"-1"4"-15"0,14 0 19 16,0 0-23-16,0 0 1 16,0 0 1-16,4 4 0 15,6 4-2-15,-2 4 1 16,-3 3 2-16,-1 9 0 0,0 6 1 16,1 9 0-16,3-3-1 15,2 7 1-15,-2 3-1 16,1 19 0-16,-5-2-2 15,0 0 0-15,-4 10-1 16,0-2 0-16,-4 6 0 31,-5 2 1-31,5 2-1 0,-4-8 1 0,2-2 0 16,2-13 1-16,4 1-1 16,0-10 0-16,0-9 0 15,4-1 1-15,-4-8-2 16,6-7 1-16,-2-10 0 15,4-2 0-15,1 0-1 16,-5-4 0-16,5-4 0 16,-5 0 1-16,6 0-1 15,-2-1 0-15,1 1 0 16,-1-4 0-16,1 0 0 16,5 0 0-16,-1 0 0 0,0 0 0 15,5 4-1-15,12 0 1 16,1 4 0-16,8 0 0 15,5 0 0-15,9 0 0 16,8-1 0-16,0 1 0 16,5-4 0-16,-5 0 0 15,-5 0 0-15,-3 0 0 16,-5 0-2-16,0-4 0 16,-8 4-5-16,-14-4 0 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81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0 47 20 0,'4'-16'10'0,"32"9"-9"0,-19-1 11 16,10 0-11-16,8 4 1 15,26 0 1-15,0 8 1 16,14 4-4-16,4 4 1 15,13-1 2-15,0 9 1 16,13 2-1-16,8 6 0 0,-7 3-1 16,-6 8 0-16,1 7-1 15,-5 5 1-15,-8-1-1 16,4 5 0-16,4 0 0 16,-8-1 0 15,-5-11-10-31,-8 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468"/>
    </inkml:context>
    <inkml:brush xml:id="br0">
      <inkml:brushProperty name="width" value="0.07" units="cm"/>
      <inkml:brushProperty name="height" value="0.07" units="cm"/>
      <inkml:brushProperty name="color" value="#E7E6E6"/>
      <inkml:brushProperty name="fitToCurve" value="1"/>
    </inkml:brush>
  </inkml:definitions>
  <inkml:trace contextRef="#ctx0" brushRef="#br0">1187 2362 31 0,'-13'-8'15'0,"9"16"-10"16,4-4 17-16,0 0-22 15,0-1 1-15,4 1 1 16,5 0 0-16,-1 0-2 16,5 4 0-16,5 0 2 15,-5 4 1-15,0 3-1 16,1 1 1-16,3 0 0 16,0-2 0-16,1 6 0 15,-1 3 0-15,0-7-1 16,1-4 1-16,3-4 0 0,-2-4 1 15,-2 0-1-15,0-12 0 16,1-4 1-16,-1-4 0 16,0-7-2-16,1-5 1 15,-1 2-3-15,-4-9 1 16,1-5-11-16,-6 1 1 16,1 5-8-16,-9-9 1 15</inkml:trace>
  <inkml:trace contextRef="#ctx0" brushRef="#br0" timeOffset="1">-121 3276 30 0,'0'12'15'0,"8"-5"-3"15,-8-7 15-15,0 4-24 16,0 0 0-16,0-4 5 15,-4 0 0-15,4 0-9 16,0 0 1-16,0-8 6 0,4 1 0 16,6-9-2-16,-6-8 1 15,5-2-3-15,-5-2 1 16,4-3-2-16,1 4 1 16,-5-9-2-16,6 2 1 15,-6 3-1-15,0 3 0 16,1 9 0-16,-1 3 0 15,4 16-1-15,1 8 1 16,-1 11 0-16,6 1 0 16,-1 4 0-16,8 7 0 0,-3-1 0 15,0 2 1-15,0-5 1 16,3 1 0-16,0-9 0 16,-3-3 0-16,0-4 1 15,0-6 0-15,-1-6 0 16,0-2 0-16,-3-18-1 15,-2-4 0-15,1-7-2 16,0-12 1-16,1 1-5 16,-6-5 0-16,5 11-6 15,-9 1 1-15,-8 13-11 16,-4 10 0-16</inkml:trace>
  <inkml:trace contextRef="#ctx0" brushRef="#br0" timeOffset="2">542 2891 38 0,'-9'0'19'0,"26"8"-12"0,-21-8 22 16,0 4-25-16,0 7 0 15,-5 1 1-15,1 12 0 16,-2 6-6-16,6 1 0 16,-5-3 5-16,5 3 0 0,4-1-1 15,0 2 0-15,4-5-1 16,5 5 1-16,5-13-1 16,3 1 1-16,0-6-2 15,1 2 1-15,-1-8-1 16,4-4 1-16,2 0-2 15,2 4 0-15,-2-4-2 16,-6-1 0-16,-5-3-5 16,2 4 1-16,-5 0-12 15,-1-4 0-15</inkml:trace>
  <inkml:trace contextRef="#ctx0" brushRef="#br0" timeOffset="3">529 3124 43 0,'-18'8'21'0,"40"-16"-18"0,-17 8 27 16,3-4-27-16,5 4 1 15,5-4-1-15,3-4 1 16,2 4-6-16,2 0 1 15,6 0 0-15,-5-2 1 16,-4-2-12-16,-5 4 0 16,-4 4-2-16,-3-8 1 15</inkml:trace>
  <inkml:trace contextRef="#ctx0" brushRef="#br0" timeOffset="4">642 2946 58 0,'-17'-24'29'0,"21"12"-42"15,5 8 60-15,-1-7-47 16,9-5 0-16,2 4-1 16,-2 0 1-16,5 2-5 15,-1 2 1-15,-4 4-11 16,6 8 1-16</inkml:trace>
  <inkml:trace contextRef="#ctx0" brushRef="#br0" timeOffset="5">1108 3031 46 0,'-17'12'23'0,"17"-8"-18"0,-4 3 32 0,-5 5-36 16,1 8 1-16,-2 2 2 15,-3 10 0-15,5-1-5 16,3-8 1-16,5-3 4 15,5-4 0-15,3-2-1 16,5 2 1-16,5-8-2 16,-1-12 1-16,6-4-1 15,-2-6 0-15,6 2-1 16,-6-4 0-16,0 4-2 16,2 1 1-16,-6-1 0 15,1 8 0-15,3 4-1 16,-4 0 1-16,1 4-1 15,-1 0 1-15,2 0 0 16,-2 3 0-16,0 1 0 16,1 0 0-16,-1 0 0 15,4-4 1-15,2-4-1 0,-6 0 1 16,1-4 0-16,-1-8 1 16,0 0-1-16,-3 1 1 15,-1-9 0-15,-5 1 1 16,-4-9-2-16,1-2 1 15,-5-9-3-15,-9-5 0 16,-4 5-8-16,-1-3 0 16,-3-1-11-16,0 9 0 15</inkml:trace>
  <inkml:trace contextRef="#ctx0" brushRef="#br0" timeOffset="6">-134 4314 38 0,'0'-8'19'0,"21"-6"-15"15,-21 6 26-15,0-4-28 16,4-3 0-16,-4 3 1 16,6-4 1-16,-6-4-5 15,0 1 0-15,0-1 3 16,0 6 0-16,4-2-3 15,-4 4 0-15,0-4-12 16,13 5 0-16</inkml:trace>
  <inkml:trace contextRef="#ctx0" brushRef="#br0" timeOffset="7">-123 4156 42 0,'-6'0'21'0,"16"-8"-18"0,-6 4 24 0,0 0-24 16,1-4 0-16,-5 0 2 15,0 0 0-15,0-3-6 16,0-1 0-16,0-4 4 16,-5-3 1-16,5-5-2 15,5-2 0-15,-5-14-1 16,4 1 1-16,0-4-2 16,1 5 1-16,3-1-1 15,6 3 0-15,-1 14-1 16,4-5 1-1,14 19-1 1,0 8 1-16,-2 11 1 16,-2 9 0-16,-10 10 0 15,-4 6 1-15,-9 3 1 16,-4-9 1-16,-4 2 0 0,-9-1 0 16,-4 0-1-16,-1 5 1 15,-3-10-2-15,-6-6 1 47,6-9-5-47,-2-7 0 0,2-8-6 0,4-3 1 0,3-5-12 0,6-8 0 16,12 4 0-16,4-10 0 15</inkml:trace>
  <inkml:trace contextRef="#ctx0" brushRef="#br0" timeOffset="8">273 4166 41 0,'-4'8'20'0,"4"8"-17"16,0-16 40-16,0 0-40 0,0 0 1 16,0-8 1-1,0-4 0-15,4-2-7 0,1-10 0 16,3 1 5-16,5-5 0 15,5-7-2-15,3-3 0 16,2-9-1-16,-2 11 0 16,6 1 0-16,-2 13 0 15,-2 2-1-15,-2 4 1 16,-4 8 0-16,6 1 0 16,-2 3 0-16,-3 8 0 15,-5 3 0-15,0 5 0 0,-5 12 1 16,2 2 0-16,-2 2 0 15,-4 3 0-15,1 4 0 16,-1-1 0-16,5-2 0 16,-1-5 0-16,6-3-3 15,-10-5 1-15,0-7-6 16,1-4 1-16,-1-4-11 16,-4-4 0-16</inkml:trace>
  <inkml:trace contextRef="#ctx0" brushRef="#br0" timeOffset="9">313 4042 44 0,'-31'0'22'0,"35"-12"-13"16,5 12 30-16,3-4-38 15,11 0 1-15,8 0 0 0,3 0 1 16,10-2-5-16,-5 6 1 15,1 0-6-15,-1-4 1 16,-1-16-9-16,-2 4 0 16</inkml:trace>
  <inkml:trace contextRef="#ctx0" brushRef="#br0" timeOffset="10">907 4276 35 0,'4'4'17'0,"-4"-16"-10"16,0 1 19-16,0 3-24 15,0 0 1-15,0-4 3 16,0-4 1-16,0-3-8 16,-4-5 0-16,4-6 5 15,0-1 1-15,0-13-2 16,4-3 0-16,0-6-2 15,5 2 0-15,1 1-1 0,7 7 0 16,4-1 0-16,1 10 0 16,0 7-1-16,-4 7 1 15,-1 4 0-15,4 16 0 16,-3 4 0-16,0 4 1 16,-6 4-1-16,2 0 1 15,-5-1-1-15,-5 5 1 16,0 8 0-16,-4-6 0 15,-4 2-1-15,-5 3 1 16,-3-3-1-16,-6 7 1 0,-4 0-1 16,0-4 1-16,0-3-1 15,4 0 0-15,1-1 0 16,4 1 1-16,1-6-1 16,2-2 0-16,6 4 0 15,-1 0 1-15,5-1 0 16,5 1 1-16,9 3-1 15,7 1 1-15,0 0-1 16,10-6 1-16,4 2-1 16,1-4 0-16,-2-4-2 15,-3-1 1-15,0 1-7 16,-1 4 0-16,1-12-11 16,-6 4 1-16</inkml:trace>
  <inkml:trace contextRef="#ctx0" brushRef="#br0" timeOffset="11">1396 4213 40 0,'-9'8'20'0,"9"-8"-16"15,0 0 25-15,5-8-28 16,-1-3 1-16,4-9 1 16,6-2 0-1,12-33-4 1,0-4 1-16,0 1 1 16,-3 7 1-16,-2 8-1 15,-3 1 0-15,-1 11 0 16,-4 11 0-16,-5 8 0 47,2 8 0-47,-1 12 1 0,-1 8 0 0,-4 15 1 0,5 4 0 0,1 11 1 0,-2 5 1 15,1 3-2-15,3-3 1 16,1 0-1-16,1-9 0 16,3 1-2-16,0-11 0 15,-3-9-5-15,-1-11 0 16,0-4-5-16,-5-12 1 15,-2-8-10-15,-6-7 0 16</inkml:trace>
  <inkml:trace contextRef="#ctx0" brushRef="#br0" timeOffset="12">1479 4081 48 0,'-17'8'24'0,"17"-16"-24"16,0 8 36-16,8-4-36 15,5 0 1-15,4-4-1 16,6 1 1-16,2-1-2 16,2 0 0-16,8-4-6 15,-9 4 0-15,13 0-7 16,-8 2 1-16</inkml:trace>
  <inkml:trace contextRef="#ctx0" brushRef="#br0" timeOffset="13">1978 4182 31 0,'-6'4'15'0,"12"-4"-5"0,-6 0 19 16,0 0-27-16,0-8 0 15,4 0 3-15,0-6 1 16,0-2-7-16,1-8 0 15,3 1 3-15,1-8 1 16,-1-9-1-16,2-2 0 16,-2-5-2-16,1 8 0 15,-1 9 0-15,1 2 1 0,1 9-1 16,-2 7 1-16,1 8 0 16,-5 4 1-16,5 12 1 15,-5 3 0-15,4 5 1 16,2 3 1-16,-2 0-1 15,1-3 1-15,0-5-1 16,-1-3 0-16,6 0-1 16,-1-4 0-16,0-4-2 31,-1-1 1-31,2-10-1 0,-1-9 0 0,0-8-1 16,1 1 0-16,-1-4-1 15,-1 4 1-15,7 3-2 16,-7 9 1-16,5 3 0 15,-4 4 0-15,-3 12 0 16,-2 11 1-16,1 5 0 16,-13 6 1-16,4 2-1 0,-5 7 1 15,5 4-3-15,0-9 1 16,5-3-5-16,3 1 1 16,-4-9-9-16,9 1 1 15,5-2-6-15,-5-10 1 16</inkml:trace>
  <inkml:trace contextRef="#ctx0" brushRef="#br0" timeOffset="14">2588 4081 47 0,'10'0'23'0,"11"-12"-28"16,-12 8 34-16,3-3-29 15,2-1 0-15,3 4-2 16,2-4 1-16,-2 4-1 16,0-4 0-16,0 0-10 15,-3 2 0-15</inkml:trace>
  <inkml:trace contextRef="#ctx0" brushRef="#br0" timeOffset="15">2684 3805 34 0,'0'-12'17'0,"-4"8"-15"15,4 8 25-15,0-4-25 16,0 8 1-16,0 8 1 16,-9-1 0-16,1 9-4 15,-1 2 0-15,-5 6 5 16,2-1 0-16,3 4-1 15,5 3 0-15,0-6-1 16,4-1 1-16,8-3-1 16,1-9 1-16,-1 1-2 15,6-6 1-15,3-2-2 0,0-4 1 16,6 0-1-16,2-4 1 16,2-4-3-16,-1 0 1 15,-4-4-3-15,-1 0 1 16,-4 0-5-16,-3 0 0 15,-5 0-10-15,-1-4 0 16</inkml:trace>
  <inkml:trace contextRef="#ctx0" brushRef="#br0" timeOffset="16">2680 3832 49 0,'10'12'24'0,"11"-47"-29"0,-13 27 42 16,5 0-37-16,4 0 0 15,6 0-3-15,2-2 1 16,2 2-5-16,0 4 1 16,-10 8-7-16,0 0 0 15</inkml:trace>
  <inkml:trace contextRef="#ctx0" brushRef="#br0" timeOffset="17">2991 3781 54 0,'-10'0'27'0,"10"-4"-24"0,0 4 46 0,0 0-47 16,10 0 1-16,7 0 0 15,0 0 0-15,9-4-5 16,4 8 1-16,1 0-1 16,9-4 0-16,-5-4-5 15,-1 8 0-15,1-8-5 16,-4 4 1-16,-1 0-7 16,1 0 0-16</inkml:trace>
  <inkml:trace contextRef="#ctx0" brushRef="#br0" timeOffset="18">3177 3773 41 0,'6'8'20'0,"-12"-4"-20"16,6 4 33-16,0-4-30 15,0 16 0-15,0 3 4 16,-4 12 0-16,0-4-8 16,4 4 1-16,0 0 5 15,0 3 0-15,0-6-2 0,0-5 0 16,0-3-4 0,0-5 0-16,0-3-7 0,4-4 1 15,-4-12-9-15,0 0 0 16</inkml:trace>
  <inkml:trace contextRef="#ctx0" brushRef="#br0" timeOffset="19">3509 3813 40 0,'0'-8'20'0,"6"-12"-23"16,-2 12 34-16,0 2-28 0,-4 6 0 16,0 0 3-16,0 0 0 15,0 2-7-15,-4 6 1 16,0 8 5-16,-6 4 0 15,-3 7-1-15,1 4 0 16,-7-4 0-16,7 4 0 16,-1 4-1-16,4 5 1 15,1-6-1-15,8 1 1 16,0-7-1-16,8-1 0 16,5-7-1-16,4-6 0 0,6-6-1 15,2 4 0-15,6-8-3 16,0 4 0-16,-5-4-2 15,5 0 0-15,-6-4-5 16,2 0 1-16,-6-4-11 16,-7 0 1-16,-1-4 0 15,-17 0 1-15</inkml:trace>
  <inkml:trace contextRef="#ctx0" brushRef="#br0" timeOffset="20">3431 4081 56 0,'-8'0'28'0,"29"-12"-37"16,-12 5 59-16,5-1-49 16,3-4 0-16,4 4 0 0,2 0 0 15,-2-4-2-15,1 6 0 16,0-6-1-16,-4 0 1 15,-1-4-8-15,-4 5 1 16,-5 3-8-16,-2 0 0 16</inkml:trace>
  <inkml:trace contextRef="#ctx0" brushRef="#br0" timeOffset="21">3475 3771 56 0,'5'-8'28'0,"16"-4"-36"15,-7 4 50-15,3 4-42 16,4-4 0-16,2 1 0 16,2-5 1-16,10 4-3 15,1 4 1-15,-5 0-7 16,-1 4 0-16,0 4-7 15,-4 8 1-15</inkml:trace>
  <inkml:trace contextRef="#ctx0" brushRef="#br0" timeOffset="22">3847 4202 42 0,'-6'0'21'0,"6"-4"-15"0,0 0 33 16,0-4-37-16,0-4 1 15,0-2 0-15,0-6 1 16,6-8-5-16,-2-3 0 16,-4-4 3-16,9-7 0 15,-5-1-1-15,4 0 0 16,5 3-1-16,5 2 1 0,-1-1-2 15,2 1 1-15,-2-1 0 16,4 3 0-16,1 9-1 16,0 7 1-16,-4 8 0 15,-1 12 0-15,0 8 0 16,-3 4 0-16,-6 8 1 16,-3-5 0-16,-5 5 0 15,0 3 0-15,-5 1 0 16,-3-2 0-16,-6 2-1 15,1-4 1-15,-4-1-1 16,-1 1 1-16,-3-5-1 16,-2 4 0-16,2 1 0 15,0-5 1-15,2 5-1 16,7 0 1-16,7-1 0 16,5 5 1-16,9-10 0 15,8 6 1-15,1-4-1 0,-1-1 1 16,6 1-1-16,-2 0 0 15,0-1-3-15,2-3 0 16,-2 0-5-16,1-4 0 16,-4 0-6-16,0-6 0 15,-5 2-7-15,4-4 1 16</inkml:trace>
  <inkml:trace contextRef="#ctx0" brushRef="#br0" timeOffset="23">4499 3653 42 0,'-8'-12'21'0,"-32"20"-17"0,26-4 33 0,-3 4-35 16,-4 0 1-16,-2 7 3 15,2-3 0-15,3 0-8 16,9 7 1-16,1 1 3 16,8 4 1-16,4-2-1 15,5 9 0-15,3-3-2 16,2-2 1-16,12 2 0 16,1-1 1-16,-2 1 1 15,-2-1 0-15,-6 3 0 0,1-2 1 16,-10-5 1-16,-3 1 0 15,-14-5-1-15,-9-3 1 16,-3 0-2-16,-10-8 0 16,-3-4-3-16,-10-8 0 15,0-4-11-15,5-8 1 16,3 0-12-16,15-3 1 16</inkml:trace>
  <inkml:trace contextRef="#ctx0" brushRef="#br0" timeOffset="24">7882 3416 26 0,'8'-4'13'0,"1"-16"-9"16,-5 14 14-16,0-2-14 15,6-4 0-15,-2 0 3 16,1 4 1-16,-5 0-8 16,5 5 0-16,-9 3 6 15,0 3 1-15,-4 5-2 16,-5 8 0-16,0 4-2 16,1-2 1-16,-6 6-2 15,5-1 1-15,1 1-2 16,-1-2 1-16,-3 6-1 15,6-1 0-15,2 1 0 16,14-9 0-16,7 1-1 16,4 2 1-16,6-10-1 0,4-4 1 15,-1-8-1-15,1 4 1 16,0-4-1-16,-1-4 1 16,9 4-4-16,-8-8 1 15,-1 0-6-15,-3 0 0 16,-6 2-8-16,-3-2 0 15</inkml:trace>
  <inkml:trace contextRef="#ctx0" brushRef="#br0" timeOffset="25">8249 3684 48 0,'-22'32'24'0,"32"-24"-22"0,-2-5 39 16,5-3-40-16,8-3 0 15,6-1 2-15,0 4 1 16,3-4-5-16,9-4 1 16,9 4 2-16,-4 4 0 15,0-8-4-15,-4 0 0 16,2-7-7-16,-2 7 1 0,-5-4-8 16,-4 0 0-16</inkml:trace>
  <inkml:trace contextRef="#ctx0" brushRef="#br0" timeOffset="26">8371 3370 45 0,'-8'0'22'0,"-1"-4"-18"15,9 4 38-15,0 0-41 16,9-8 0-16,-1 0 1 15,6 0 0-15,3 1-3 16,6-1 1-16,7 4 1 16,5 0 0-16,3 0-1 15,2 0 1 1,4-8-10 0,-9 12 1-16,-8 4-7 15,-14 4 0-15</inkml:trace>
  <inkml:trace contextRef="#ctx0" brushRef="#br0" timeOffset="27">8450 3338 39 0,'5'0'19'0,"12"-3"-17"15,-17 3 27-15,0 0-28 16,4 3 1-16,0 5 2 15,2 8 1-15,-6 4-5 16,0 6 0-16,-6 5 4 16,6 5 0-16,0 6-1 15,-4-3 0-15,4-8-2 0,4 1 1 16,2-2-5-16,2-6 1 16,1-1-6-16,-1-7 0 15,1-12-7-15,-5 0 0 16</inkml:trace>
  <inkml:trace contextRef="#ctx0" brushRef="#br0" timeOffset="28">8892 3327 38 0,'0'-4'19'0,"0"-4"-19"15,0 8 28-15,0 0-26 16,0 0 0-16,4 8 3 16,0 4 0-16,-4 7-5 15,0 13 0-15,6 2 5 16,-6 9 1-16,4-1-3 0,5 1 1 16,-1 4-1-16,1-5 0 15,-1-10-2-15,2-1 0 16,-2-7-3-16,-3-5 0 15,-1-3-4-15,-4-8 0 16,0-8-10-16,0 0 1 16</inkml:trace>
  <inkml:trace contextRef="#ctx0" brushRef="#br0" timeOffset="29">8927 3556 48 0,'0'0'24'0,"13"-24"-21"16,-9 17 38-16,6-5-40 15,7 0 0-15,4-4 1 16,6-2 0-16,4-2-3 16,9-3 1-16,-2-1 0 15,6 6 1-15,-5-2-2 16,-8 4 0-16,5 5-6 16,-15-1 1-16,-4 4-9 15,-11 8 0-15</inkml:trace>
  <inkml:trace contextRef="#ctx0" brushRef="#br0" timeOffset="30">8984 3505 46 0,'-9'8'23'0,"18"-4"-15"0,-9-4 36 16,8 0-42-16,6 4 0 15,-1-4 4-15,4 0 1 16,1 8-7-16,4 11 1 16,9 5 5-16,0-5 0 15,-1 1-1-15,5 2 0 16,-4 2-2-16,3-1 0 16,-3-7-6-16,-8-8 0 0,2 4-9 15,-12-4 1-15,-3-1-11 16,-2-7 1-16</inkml:trace>
  <inkml:trace contextRef="#ctx0" brushRef="#br0" timeOffset="31">9540 3338 36 0,'14'-15'18'0,"-6"7"-10"0,-8 8 19 16,0 0-25-16,0 0 0 46,0 4 3-46,-4 8 1 0,0 3-6 0,-2 9 0 0,-2 2 4 0,-1 2 1 16,1 3-1-16,3 7 1 16,1 5-2-16,4 1 0 15,0 3-1-15,4-9 1 16,1-7-2-16,3 0 1 16,5-3-2-16,5-10 1 15,-1-6-1-15,6 0 1 0,-2-4-1 16,6-12 0-16,-2-4-1 15,2 0 1-15,-5 0-4 16,-4 2 1-16,-5-6-8 16,-5-4 0-16,-4 8-6 15,-8-7 0-15</inkml:trace>
  <inkml:trace contextRef="#ctx0" brushRef="#br0" timeOffset="32">9538 3619 54 0,'-10'-8'27'0,"33"0"-34"16,-15 4 47-16,5 4-40 16,5-8 1-16,-1 0-1 0,6-3 1 15,-2 3-2-15,2 4 1 16,-6-4-2-16,0 0 0 15,1 4-5-15,-5-4 0 16,-5 1-7-16,-8 7 0 16</inkml:trace>
  <inkml:trace contextRef="#ctx0" brushRef="#br0" timeOffset="33">9542 3428 63 0,'-4'0'31'0,"34"-8"-41"16,-16 0 59-16,3 0-49 16,10-4 0-16,-2 2-2 15,2-2 1-15,-1 4-4 16,-4 0 0-16,4 0-12 16,5 8 1-16</inkml:trace>
  <inkml:trace contextRef="#ctx0" brushRef="#br0" timeOffset="34">10071 3358 37 0,'-4'-4'18'0,"17"4"-11"0,-13 0 20 16,0 0-26-16,4 4 1 0,-8 8 0 15,4 4 1-15,-9 2-3 16,5 6 0-16,-4-1 3 16,-5 5 0-16,-1 6-1 15,1 5 1-15,0 0 0 16,-5-1 0-16,9-6 0 16,5 3 0-16,0-7-2 15,8-1 1-15,5-7-1 16,9-6 0-16,8 2-1 15,5-8 1-15,-6-8-1 16,15-4 0-16,-5 0-3 16,0-4 1-16,1-4-4 15,-2 4 1-15,-7 6-5 16,-2-6 1-16,-2 0-7 16,-6 4 1-16</inkml:trace>
  <inkml:trace contextRef="#ctx0" brushRef="#br0" timeOffset="35">10408 3692 48 0,'-4'0'24'0,"25"16"-22"16,-7-12 36-16,-1 0-36 15,4-4 0-15,14 8 1 16,4-5 0-16,5 9-4 16,4-8 0-16,-6 0 2 15,2 0 1-15,-5 0-4 16,-4-12 1-16,9 4-7 16,-10-4 0-16,-4-3-7 15,-4-1 0-15</inkml:trace>
  <inkml:trace contextRef="#ctx0" brushRef="#br0" timeOffset="36">10465 3354 49 0,'-17'-4'24'0,"12"0"-23"0,5 4 37 15,0 0-37-15,9 0 0 16,4 0 1-16,9 0 0 16,14-4-3-16,2 4 1 15,14 0 0-15,-8 0 1 16,-4 0-2-16,-5 0 1 16,-4 4-5-16,-1 4 0 15,-7 0-10-15,-6 0 0 16</inkml:trace>
  <inkml:trace contextRef="#ctx0" brushRef="#br0" timeOffset="37">10596 3400 39 0,'-4'0'19'0,"17"4"-18"0,-13-4 33 15,0 8-34-15,0 0 1 0,4 7 2 16,-4 1 0-16,0 12-3 16,0-2 0-16,-4 1 2 15,4-3 1-15,0 3-2 16,0-3 1-16,4-2-2 16,-4-6 1-16,4-4-5 15,2 0 1-15,-6-12-10 16,4-8 1-1</inkml:trace>
  <inkml:trace contextRef="#ctx0" brushRef="#br0" timeOffset="38">11021 3532 46 0,'-4'8'23'0,"12"-16"-28"15,2 5 35-15,3 3-30 16,-1 0 0-16,5 3 3 15,6 1 0-15,-2 4-3 0,15-4 0 16,-10 0 1-16,18 0 1 16,-14 0-1-16,10-12 1 15,-9 4-4-15,-6-4 0 16,2 0-3-16,-6-7 1 16,-7-1-3-16,3-2 0 15,-8-2-3-15,-5-4 0 16,2 1 4-16,-6-1 1 15,0 6 5-15,4 6 1 16,-4-4 3-16,0 1 0 0,0 3 4 16,0 12 0-16,13 0-2 15,-13 0 0-15,8 8-1 16,-8 7 0-16,0 9 0 16,-8 6 1-16,3 17 1 15,-3 3 0-15,8-3 0 16,0 8 0-16,0-1-3 15,13-11 0-15,0-4-4 16,-5-7 0-16,2-18-9 16,3 2 1-16,-5-8-11 15,1-4 1-15</inkml:trace>
  <inkml:trace contextRef="#ctx0" brushRef="#br0" timeOffset="39">11025 3338 40 0,'-4'4'20'0,"12"8"-21"0,-2-8 29 15,-2 8-26-15,0 4 1 16,-4 2 5-16,5 6 0 0,-5 7-9 16,0 3 1-16,-5 2 5 15,1 3 0-15,0 0-1 16,4 3 0-16,0-11-6 16,0 1 1-16,0-9-5 15,4-7 0-15,0-8-10 16,-4-4 1-16</inkml:trace>
  <inkml:trace contextRef="#ctx0" brushRef="#br0" timeOffset="40">11800 3505 30 0,'13'-8'15'0,"-3"-18"-5"0,-10 18 12 0,4-4-20 15,-4 0 0-15,0 1 3 16,-4 3 0-16,-6 0-5 16,-3 8 0-16,-4 0 4 15,-1 8 0-15,-8 7-1 16,12 9 0-16,-3 6-1 15,0 10 0-15,3-5-1 16,1 4 1-16,13-5 0 16,0 2 1-16,0-9-1 15,13-3 1-15,1-5-1 16,3-3 1-16,6-4-1 16,-2-12 0-16,6-8 1 15,-6-4 0-15,6-8-1 16,-1-11 0-16,-4 0 0 15,-9-5 0-15,0 2-1 16,-13 3 1-16,0-1-5 0,-13 5 1 16,0 1-6-16,-1 6 0 15,-3 0-11-15,-4 12 1 16</inkml:trace>
  <inkml:trace contextRef="#ctx0" brushRef="#br0" timeOffset="41">12172 3479 46 0,'13'-20'23'0,"1"8"-25"15,-14 12 32-15,0 0-27 16,0 0 1-16,0 0 0 15,-4 0 0-15,-6 8-5 16,-7 4 0-16,-4 4 4 16,2 6 1-16,-2 9-2 15,-1 1 1-15,13 3 0 16,0 3 0-16,5-6 1 16,4-5 0-16,9-3-1 15,4-5 0-15,-1-3-1 16,15-12 1-16,-4-4-1 15,-2-8 1-15,-4-4-2 16,6-4 1-16,-11-7-1 0,1-1 0 16,-3-7-4-16,-7 1 1 15,-3 6-4-15,-3 5 1 16,-7-1-8-16,6 4 0 16,-9 5-7-16,-4-1 1 31</inkml:trace>
  <inkml:trace contextRef="#ctx0" brushRef="#br0" timeOffset="42">12369 3400 47 0,'0'0'23'0,"13"4"-23"16,-13 0 37-16,14 4-36 47,-14 4 1-47,8 3 1 0,-8 9 0 0,0 6-4 0,-8-2 0 0,8 3 2 15,-6 0 1-15,-2 1-3 16,8-6 1-16,0-6-3 16,0-5 0-16,8-11-5 15,-2-4 1-15,7-8-8 16,-5-7 1-16</inkml:trace>
  <inkml:trace contextRef="#ctx0" brushRef="#br0" timeOffset="43">12421 3350 52 0,'-25'-8'26'0,"19"-3"-23"0,6 3 47 16,0 8-48-16,0 0 0 15,0 0-1-15,6-4 1 16,7 4-3-16,-1 4 0 15,7 4 1-15,6 3 1 16,-2 5-1-16,-6 4 0 16,18 2 0-16,-9 2 0 15,9 3 0-15,-4 1 0 16,-10 2 0-16,2 5 0 0,-6-3 1 16,-8-1 0-16,-9 3 1 15,-9 1 1-15,-18-3 0 16,2-5 0-16,-11 1 0 15,5-10 1-15,-3-2-4 16,-1-12 0-16,4-4-11 16,1-12 0-16,16 0-9 15,14-6 1-15</inkml:trace>
  <inkml:trace contextRef="#ctx0" brushRef="#br0" timeOffset="44">13192 3015 43 0,'0'4'21'0,"0"35"-11"16,0-27 27-16,0 8-33 15,-8 18 1-15,2 5 1 16,-11 20 0-16,-8 18-6 16,2 12 0-16,-8 16 7 15,-3 3 1 1,-1 36-4 0,8-19 1-16,10-21-11 15,8-25 0-15,9-24-13 16,9-29 1-16</inkml:trace>
  <inkml:trace contextRef="#ctx0" brushRef="#br0" timeOffset="45">5094 3886 42 0,'-12'-4'21'0,"30"20"-22"0,-1-12 22 16,14 0-22-16,13 0 1 0,8-4 0 15,13-4 0-15,19 8 1 16,8 7 0-16,17-3 0 15,5 0 1-15,4-4 0 16,9 4 0-16,17-12 1 16,9 4 0-16,1-4-1 15,-1 0 0-15,0 0-1 16,0 0 1-16,-17 0-1 16,-13 4 0-16,-14 0-1 15,-13-4 1-15,-17 1-10 16,-22-1 1-16,-22-12-5 15,-18-7 0-15</inkml:trace>
  <inkml:trace contextRef="#ctx0" brushRef="#br0" timeOffset="46">7065 3716 34 0,'-10'11'17'0,"24"-26"-18"0,-10 11 25 15,5-4-22-15,0 0 0 16,-1 0 1-16,2 0 1 16,3 1-5-16,-5 7 1 15,1 0 3-15,5 0 0 16,-2 4-1-16,6-1 0 16,4 1 0-16,4 0 1 15,9 4-2-15,0 4 1 0,-1-4-1 16,2 7 1-16,-1-3-1 15,0 4 1-15,-5 0-2 16,1 2 0-16,-8-2 1 16,-11 3 0-16,-3 9 0 15,-9-2 1-15,-4-2-1 16,-5 3 1-16,-9 9-1 16,-3 7 1-16,-23-9-2 15,13-7 1-15,-39 9-2 16,0-1 0-16,5-1-8 15,4-2 1-15,7-1-7 16,16-11 1-16</inkml:trace>
  <inkml:trace contextRef="#ctx0" brushRef="#br0" timeOffset="47">8133 5050 27 0,'0'24'13'0,"0"-32"6"0,4 0 3 15,-4 8-19-15,5-24 1 16,-5 1 3-16,0-5 1 16,0-7-9-16,0-7 1 15,0-5 4-15,-5 4 1 16,5-15-2-16,0-5 0 16,0 10-2-16,5-2 0 15,3 5-2-15,5 3 1 0,5 11-1 16,8 5 1-16,5 5 0 15,0 6 0-15,-6 12 0 16,2-4 0-16,-5 12 0 16,-4 12 0-16,-10-4 1 15,-3 8 0-15,-5-2 0 16,-9 6 0-16,-5 3 0 16,-3 1 0-16,-4-4 0 15,-2-1 0-15,-4 1-3 16,2-6 0-16,8-2-6 15,3-4 1-15,1-4-9 16,9 4 1-16</inkml:trace>
  <inkml:trace contextRef="#ctx0" brushRef="#br0" timeOffset="48">8736 4583 43 0,'-17'-4'21'0,"17"23"-21"0,-4-22 32 15,-1 6-30-15,1 9 1 0,-10 4 2 16,1-4 1-16,-4-1-8 15,-1 5 1-15,1 0 4 16,4 2 0-16,5 6-2 16,-2 3 1-16,6 1-1 15,4-5 0-15,14-4 0 16,3 0 0-16,4-7 0 16,6-4 1-16,-2-4 0 15,-2-4 1-15,8-8 0 16,-10-8 1-16,2-3-2 15,-6-4 1-15,-4-4-1 16,-5-1 1-16,-2-3-2 16,-6-3 1-16,-6-1-6 15,-2-1 0-15,-9 9-5 16,4-1 1-16,-5 14-11 16,5 6 1-16</inkml:trace>
  <inkml:trace contextRef="#ctx0" brushRef="#br0" timeOffset="49">9196 4498 52 0,'-30'-12'26'0,"3"-8"-30"16,23 12 41-16,0 8-35 16,-5 4 0-16,-5 4 1 15,1 0 0-15,0 4-4 16,1 3 0-16,2 5 2 16,6 0 1-16,4 2-2 15,4 2 0-15,10-5 0 16,-1 1 0-16,4 3 0 15,-3 1 0-15,7-2 0 16,-4 6 0-16,1 3 1 16,-5-7 0-16,-13-2 1 15,0 2 0-15,-8-5 1 16,-5-3 1-16,-5-4-1 16,-4-4 1-16,-4 3-2 15,-4-7 0-15,3-4-6 0,0-8 0 16,6-3-8-16,4-5 0 15,7 4-7-15,10-3 1 16</inkml:trace>
  <inkml:trace contextRef="#ctx0" brushRef="#br0" timeOffset="50">9336 4537 60 0,'-9'-8'30'0,"45"0"-43"0,-24 8 60 15,7-4-46-15,2 4 0 16,6-4 1-16,7 4 1 16,10-4-4-16,4 4 1 15,-4-8 1-15,-1 5 1 16,-3-5-2-16,-9 4 1 15,9 4-1-15,-10 0 1 0,-8 0-1 16,-5 0 0-16,0-4 0 16,-3 8 0-16,-5-4 0 15,-9 4 0-15,0 4 0 16,-5 3 0-16,-3 9 0 16,-2 6 0-16,-3-2-1 15,1 3 1-15,3 5 0 16,-1 3 0-16,2-1 0 15,8 5 0-15,0-7 0 16,8-6 0-16,2-2 1 16,7-1 1-16,6-11-1 15,6 8 0-15,7-9 0 16,-1-3 0-16,9 0 0 16,-10-4 0-16,-3-4-4 15,-4 0 1-15,-2-4-6 16,2 0 1-16,-10 0-11 0,0-4 1 15</inkml:trace>
  <inkml:trace contextRef="#ctx0" brushRef="#br0" timeOffset="51">9480 4547 45 0,'4'0'22'0,"2"12"-26"0,-2-8 36 0,-4 16-28 0,0-1 0 0,0 9 4 15,-4 3 1-15,4 3-11 16,0 2 0-16,0-1 6 15,0-8 1-15,4-4-4 16,0-3 0-16,-4-5-6 16,5-3 1-16,-5-4-8 15,0-8 1-15,0 0-5 16,4-12 0-16</inkml:trace>
  <inkml:trace contextRef="#ctx0" brushRef="#br0" timeOffset="52">9760 4774 53 0,'-8'-12'26'0,"34"-4"-33"0,-17 12 41 0,4-7-34 16,9 3 0-16,8 0 0 16,5 0 0-16,-4 4 0 15,5-4 0-15,2-2-2 16,-2 2 0-16,-10-4-4 16,-9 0 1-16,6 1-6 15,-23-1 0 1</inkml:trace>
  <inkml:trace contextRef="#ctx0" brushRef="#br0" timeOffset="53">9808 4501 46 0,'-34'4'23'0,"34"0"-19"16,0-4 36-16,9-8-38 16,4 5 0-16,9-5 0 15,4 0 1-15,5 0-4 16,8 0 0-16,1 4 2 0,8 4 1 15,-10-4-4-15,-7-4 1 16,5 1-6-16,-11 3 0 16,-2 4-8-16,-6 4 0 15</inkml:trace>
  <inkml:trace contextRef="#ctx0" brushRef="#br0" timeOffset="54">10251 4956 55 0,'0'20'27'0,"4"-28"-30"16,1 0 47-16,-1 0-42 15,-4 0 0-15,4-6 1 16,0-6 0-16,6-4-4 16,-10-7 0-16,13-8 2 15,-5 1 1-15,5-17-2 16,1-3 1-16,3-1-1 16,0 4 0-16,0 9-1 15,2 7 1-15,-2 12 0 16,-3 7 0-16,7 12-1 15,0 8 1-15,-2 4 0 0,6 8 0 16,-11 4 0-16,-1-1 0 16,0 5 0-16,-13 0 1 15,0-1 0-15,-9 5 1 16,1-6 0-16,-5 6 0 16,-10-9-1-16,6 1 1 15,-5-4-1-15,0 0 0 16,4 3-1-16,1 1 0 15,4 0 0-15,5-2 0 16,2 2 0-16,6 8 1 16,0-5 0-16,10 1 0 0,3-1 0 15,0 0 0-15,9-3 0 16,0-5 1-16,9-3-4 16,4-4 0-16,3 0-4 15,10-4 0-15,-4-4-6 16,0-4 0-16,-4 0-7 15,-5-3 0-15</inkml:trace>
  <inkml:trace contextRef="#ctx0" brushRef="#br0" timeOffset="55">10776 4839 53 0,'0'24'26'0,"27"15"-27"0,-19-39 42 15,1 8-40-15,4 4 1 16,5-8 1-16,3 0 1 15,6 0-5-15,7-8 1 16,6 4 2-16,-1-4 0 16,9 0-3-16,0-4 1 0,9-4-7 15,-3 0 1-15,-16 1-11 16,10-1 1-16</inkml:trace>
  <inkml:trace contextRef="#ctx0" brushRef="#br0" timeOffset="56">10828 4450 57 0,'-17'-11'28'0,"13"3"-30"16,4 8 57-16,4-4-53 15,1 0 0-15,3 0 1 16,5 0 0-16,1-4-4 16,16 4 0-16,1 2 1 15,13-2 0-15,-5 0-4 16,-5-4 0-16,-7 8-6 16,-6 0 1-1,-2 4-10-15,-11 4 1 0</inkml:trace>
  <inkml:trace contextRef="#ctx0" brushRef="#br0" timeOffset="57">10943 4525 39 0,'0'-20'19'0,"-6"-15"-16"16,12 27 28-16,-2 0-31 15,0 1 0-15,-4 7 5 16,0 0 1-16,5 11-5 0,-1 5 1 16,-4 8 5-16,0 11 0 15,-4-5 0-15,-1 5 1 16,1 1-3-16,0 3 0 16,-2-5-2-16,6 1 0 15,0-3-5-15,0-9 0 16,0-8-6-16,6-3 1 15,-2-8-10-15,-4-4 1 16,0-12-3-16,0-7 1 16</inkml:trace>
  <inkml:trace contextRef="#ctx0" brushRef="#br0" timeOffset="58">11629 4587 56 0,'-13'-24'28'0,"0"32"-29"16,9-8 46-16,-4 0-45 16,-6 8 1-16,-8 4 0 15,-4 7 0-15,-4 1-1 16,-1 3 1-16,4 5 2 15,6 2 0-15,8 5 0 16,7-3 0-16,6-6 1 0,6 6 0 16,15-5-2-16,-4-11 1 15,6-5-1-15,2-3 0 16,6-8-1-16,0-4 1 16,9-7-1-16,-10-13 1 15,1-7-1-15,-10 0 1 16,-7 0-2-16,-1-4 1 15,-13-1-3-15,-13 10 1 16,-14 2-6-16,15 9 1 16,-15 3-9-16,-7 12 1 15,7 8-8-15,4-4 1 0</inkml:trace>
  <inkml:trace contextRef="#ctx0" brushRef="#br0" timeOffset="59">11827 4879 38 0,'0'11'19'0,"21"-7"-13"16,-21-4 26-16,0 0-28 16,0 0 0-16,0 0 6 15,0 0 0-15,0-8-10 16,5 1 0-16,-5-1 8 15,0 0 1-15,4-12-2 16,4-3 1-16,2-4-3 16,-1-4 0-16,3-16-3 0,7-7 1 15,-2-1-2-15,0-4 0 16,10 2-1-16,-2 6 0 16,-2 9 0-16,8 2 0 15,-6 9-1-15,-8 9 1 16,10 10-1-16,-10 4 1 15,-3 8 0-15,-1 8 0 16,-9 6 0-16,5 6 0 16,-9 0 0-16,-9 7 1 15,-4-3-1-15,1 2 0 16,-7-2 0-16,2 7 1 0,-9 0 0 16,13 5 0-16,-4-6 0 46,-2 1 0-46,15 1 0 0,-4-1 1 0,16-5 0 0,-4 2 0 0,19-1 0 16,-2-3 1-16,6-5-2 16,-1 0 1-16,9-3 0 15,9-1 0-15,4-3-7 16,0-4 0-16,-4 0-15 16,-6 4 1-16,-15 3-6 15,-10-11 1-15</inkml:trace>
  <inkml:trace contextRef="#ctx0" brushRef="#br0" timeOffset="60">1519 6481 27 0,'9'12'13'0,"-5"24"-3"15,-4-34 14-15,0 10-21 16,0-4 0-16,0-4 3 15,0 0 1-15,0-4-7 16,0 0 0-16,4-8 6 0,2-8 0 16,-2-2-2-16,0-10 1 15,1 1-2-15,-1-8 0 16,0-5-2 31,-4-2 0-47,4-5-1 0,1 0 1 0,3-3-1 0,2 7 0 0,3 13-1 0,-1-5 1 31,28 3 0-31,-5 16 0 0,-9 9 0 16,1-1 0-16,-6 12 1 15,-3 4 0-15,-9-1 1 16,-9 5 0-16,-4 0 0 16,-9 4 0-16,-5 3 0 15,-4 1 0-15,0-2-1 16,0 2 1-16,0 0-1 15,0-5 0-15,4 1-1 16,5-4 1-16,5-2-1 16,4-2 0-16,8 0-1 15,4 0 1-15,5 0-1 16,5 0 1-16,4 3-1 16,0 1 1-16,0 4 0 15,0 0 0-15,-5 3 0 16,-4 1 0-16,-3-2 0 15,-6 6 0-15,-8-1 0 0,-2-3 1 16,-2 0 0-16,-9-1 0 16,0-3 0-16,-2 2 0 15,2-6-1-15,-1 0 1 16,-3 4-2-16,-2-9 0 16,2 1-7-16,-2-8 1 31</inkml:trace>
  <inkml:trace contextRef="#ctx0" brushRef="#br0" timeOffset="61">1922 6403 41 0,'-26'-4'20'0,"26"-4"-26"16,4-2 32-16,4 6-26 16,6-8 0-16,-1 4 0 15,0 0 1-15,1 4-1 16,-1-4 0-16,4 1-2 31,5-5 1-31,0 0-8 0,0 4 1 0,-5 0-2 0,0-3 0 31</inkml:trace>
  <inkml:trace contextRef="#ctx0" brushRef="#br0" timeOffset="62">1958 6209 38 0,'0'-4'19'0,"4"-11"-7"16,-4 15 3-16,0 0-15 16,4-4 0-16,-4 4 2 15,0 0 1-15,4 4-1 16,-4 3 0-16,0 5 2 15,-4 8 1-15,0 6-1 0,0 2 1 16,-6 3-1-16,6 4 0 16,-5-3-2-16,5 2 0 15,0-3-1-15,4-3 0 16,4-1 0-16,0-3 0 16,5-6-1-16,-1 2 1 15,6-8-1-15,3-1 1 16,6-3-2-16,2-8 0 15,6 0-3-15,-1 0 0 16,-3-4-5-16,-6-8 1 16,-7 5-8-16,-1-5 0 0</inkml:trace>
  <inkml:trace contextRef="#ctx0" brushRef="#br0" timeOffset="63">1966 6201 52 0,'-22'0'26'0,"13"0"-44"0,9 0 56 16,9-4-39-16,-1 0 0 15,15-3 0-15,2-5 0 0,15 0 1 16,8-4 1-16,0 6-6 16,6-2 1-16,-2 0-8 15,0 4 1-15</inkml:trace>
  <inkml:trace contextRef="#ctx0" brushRef="#br0" timeOffset="64">2460 6158 47 0,'-13'4'23'0,"40"4"-30"0,-18-4 39 15,-9 4-33-15,4 3 1 16,0 5 3-16,0 4 0 16,-4 6-2-16,0 9 1 15,0 1 1-15,-4-1 0 16,4-5 0-16,0-2 1 0,0 3-6 16,0-7 1-16,0-5-4 15,-4-3 0-15,0-4-7 16,-1-4 0-16,1-6-3 15,0-8 1-15</inkml:trace>
  <inkml:trace contextRef="#ctx0" brushRef="#br0" timeOffset="65">2276 6146 56 0,'-21'0'28'0,"30"0"-40"16,-1-4 58-16,2 2-46 0,-2-2 1 16,18 0 1-1,5 0 1-15,8 4-4 16,1 0 1-16,4 0 1 0,0 0 1 16,-10 0-6-16,1 4 0 15,-8-4-11-15,-6 4 1 16,2 0-2-16,-2-2 0 15</inkml:trace>
  <inkml:trace contextRef="#ctx0" brushRef="#br0" timeOffset="66">2719 6124 55 0,'-31'0'27'0,"14"-8"-39"0,17 8 55 15,8-8-44-15,5 0 1 16,1 1 0-16,8-1 1 0,9 4-1 16,3 0 0-16,1 0 0 15,0 4 0-15,1-4-2 16,-2 4 1-16,1 4-6 15,-8 4 0-15,-1 0-8 16,0-1 1-16</inkml:trace>
  <inkml:trace contextRef="#ctx0" brushRef="#br0" timeOffset="67">2789 6154 38 0,'-5'-4'19'0,"32"-18"-28"16,-18 14 36-16,3 0-27 15,1 0 0-15,-3 0 1 16,-2 5 1 15,1 3-1-31,0 3 1 0,-5 9 2 0,-4 4 0 0,0 10 1 16,-4 6 0-16,-5 7 0 16,0 3 0-16,1 5-2 15,4 4 0-15,-2-9-1 16,6-3 0-16,0-3-3 15,0-5 0-15,-4-1-4 16,4-14 0-16,-4-8-7 16,4-4 0-16,0-4-3 15,0-16 1-15</inkml:trace>
  <inkml:trace contextRef="#ctx0" brushRef="#br0" timeOffset="68">3091 6217 50 0,'4'-24'25'0,"53"-3"-32"0,-40 19 42 15,1 4-35-15,4-4 1 63,5 2-1-63,-6 2 1 0,1 0-3 0,0 0 0 0,4 4-10 0,0 0 1 0,1 4-2 0,0 0 0 0</inkml:trace>
  <inkml:trace contextRef="#ctx0" brushRef="#br0" timeOffset="69">3144 6427 59 0,'-23'-20'29'0,"81"36"-49"15,-41-24 61-15,10-4-42 16,-2 0 0-16,2-2-3 15,-1-2 1-15,0 0 1 16,-4 5 1-16,0-1-13 16,-9-4 1-16</inkml:trace>
  <inkml:trace contextRef="#ctx0" brushRef="#br0" timeOffset="70">3231 6178 57 0,'-22'8'28'0,"22"15"-39"16,4-15 52-16,-4 4-42 15,-4 2 1-15,-5 10 0 16,-4 3 0-16,1 5 1 16,-7 3 0-16,7 3-1 0,3-6 1 15,5 3 0-15,-6 0 0 16,20-1 0-16,-2-6 1 15,9 3-1-15,6-7 0 16,7-13-1-16,5-3 0 16,5-4-2-16,-1-8 0 15,1 0-4-15,-2-3 0 16,-2-1-8-16,-10-4 1 16,-4 4-2-16,-8-4 0 0</inkml:trace>
  <inkml:trace contextRef="#ctx0" brushRef="#br0" timeOffset="71">3459 6699 33 0,'9'12'16'0,"-1"-48"-13"15,-4 25 28-15,1-8-29 16,-1-8 1-16,0-1 0 16,2-15 1-16,-6-7-5 15,4-1 0-15,4-4 4 0,5 9 1 16,0 3-2-16,5 4 0 15,4 5-1-15,4-2 1 16,0 17-1-16,9-1 1 31,9 12-2-31,0 4 1 16,-13 8-1-16,-10 0 1 16,-8 4 0-16,-7 4 0 15,-12 4 0-15,-11-1 0 0,-4 5 0 16,-6-2 0-16,-8-2-1 15,5 8 1-15,-1-1 0 16,0-7 1-16,1 7-1 16,7-3 0-16,11 6 1 15,7-6 0-15,5 0 1 16,13-1 1-16,4 5-1 16,6-1 0-16,12-7-1 15,9 0 1-15,0 2-6 16,4-6 1-16,-10 4-7 15,2-1 1-15,-5-11-11 16,-4 0 1-16</inkml:trace>
  <inkml:trace contextRef="#ctx0" brushRef="#br0" timeOffset="72">4011 6128 53 0,'4'-16'26'0,"9"-3"-30"0,-5 15 42 0,5-4-38 15,5 4 1-15,4 0 0 16,5 0 0-16,4 4-2 16,-1 0 1-16,1 4 0 15,-6 0 1-15,-2 4-1 16,-6 0 0-16,1 3 1 16,-10 1 0-16,1 0 0 15,-9 0 1-15,-4 2-1 16,-5 2 1-16,-9 0 0 15,-3 3 0-15,-6 5-1 16,1-10 1-16,0 10-1 16,4-4 0 46,4-1-1-62,5 1 1 0,5-5-2 0,3 5 1 0,1 0-2 0,4-2 1 0,0 2-3 0,0-1 1 0,4-3-5 16,-4 4 0-16,0-5-8 0,5 1 0 15</inkml:trace>
  <inkml:trace contextRef="#ctx0" brushRef="#br0" timeOffset="73">4151 6734 67 0,'-23'12'33'0,"23"-4"-50"0,5-8 62 16,9-4-53-16,-2 0 1 0,6 0-25 15,0-4 1-15</inkml:trace>
  <inkml:trace contextRef="#ctx0" brushRef="#br0" timeOffset="74">7191 6294 37 0,'-8'-4'18'0,"-1"4"-10"15,9 0 19-15,0 0-26 16,0 0 1-16,9 0 2 16,-1 0 1-16,10 4-5 15,4-4 1-15,9 4 3 16,4-4 1-16,9 0-1 16,8 0 1-16,9 4-3 0,4 0 1 15,-7 8-6-15,3 4 1 16,0-5-14-16,1 9 0 15</inkml:trace>
  <inkml:trace contextRef="#ctx0" brushRef="#br0" timeOffset="75">4837 6337 41 0,'5'12'20'0,"34"-20"-17"16,-26 8 27-16,5 8-28 15,-1 0 1-15,6 0 2 16,-2 4 1-16,14 2-6 16,1 6 0-16,-2 3 4 15,6 1 0-15,-9 3-2 16,0-3 1-16,-6-2-4 16,-2-2 0-16,-6-8-13 15,0 0 0-15,-9-1-2 16,2-3 1-16</inkml:trace>
  <inkml:trace contextRef="#ctx0" brushRef="#br0" timeOffset="76">4881 6096 49 0,'-17'-3'24'0,"21"3"-29"0,1 0 34 15,-1 7-29-15,0 5 0 0,1 8 3 16,-5 6 1-16,0 9-3 16,-5 9 0-16,1 6 2 15,0 4 1-15,-1 0-1 16,1-3 1-16,4 0-3 16,0-9 0-16,0-6-5 31,0-1 1-31,0-16-4 0,0-3 0 0,4-12-8 15,-4-4 0-15</inkml:trace>
  <inkml:trace contextRef="#ctx0" brushRef="#br0" timeOffset="77">4921 6290 46 0,'-9'-11'23'0,"31"-9"-20"16,-14 8 37-16,6 2-38 0,-1-2 0 16,18-12 0-16,3 1 1 15,14-5-5-15,0 10 0 16,2 2-3-16,-12 4 1 16,-7 4-11-16,-4 5 0 15</inkml:trace>
  <inkml:trace contextRef="#ctx0" brushRef="#br0" timeOffset="78">5381 6539 44 0,'0'0'22'0,"39"-10"-32"0,-22-2 34 16,6 0-26-16,7 0 1 16,5-3-1-16,0 3 1 0,-5-4 0 15,1 4 1-15,-8-3-10 16,-6 7 1-16</inkml:trace>
  <inkml:trace contextRef="#ctx0" brushRef="#br0" timeOffset="79">5412 6186 48 0,'-6'-4'24'0,"6"-4"-22"0,6 4 44 15,2 0-44-15,5 0 0 16,4-4 0-16,10 0 1 31,42-10-6-31,6 2 1 16,0 0-3-16,-14 5 1 15,-9-5-12-15,-12 16 1 16</inkml:trace>
  <inkml:trace contextRef="#ctx0" brushRef="#br0" timeOffset="80">5446 6166 40 0,'-9'-12'20'0,"9"0"-28"0,0 12 36 0,0 0-27 16,5 4 1-16,-5 0 2 15,0 8 1-15,-5 4-4 16,1 3 0-16,0 13 3 16,-1-2 1-16,5 5-1 15,0 1 1-15,0 3-2 16,0-1 0-16,5 1-1 15,3-4 0-15,1 1-1 16,5-2 1-16,7-7-1 16,6 1 0-16,3-8-1 15,1-5 0-15,0-3-4 16,7-9 1-16,-11-3-4 16,8-3 0-16,-9-1-9 15,-4-4 0-15</inkml:trace>
  <inkml:trace contextRef="#ctx0" brushRef="#br0" timeOffset="81">5809 6458 49 0,'-17'-12'24'0,"30"16"-23"16,0-12 38-16,9 0-39 15,4-3 1-15,9 3-1 31,5-4 1-31,-1 0-2 16,1-2 1-16,-6 2-2 0,-3 0 0 0,-4 0-5 16,-6 1 0-16,-2-1-7 15,-11 12 0-15</inkml:trace>
  <inkml:trace contextRef="#ctx0" brushRef="#br0" timeOffset="82">5880 6201 57 0,'-18'0'28'0,"32"4"-35"0,3-8 51 0,8-4-44 16,6-3 0-16,5-1 0 16,3 0 1-16,1 0-1 15,-2 2 0-15,-2 2-2 16,-1 0 0-16,-8 4-8 15,-10 0 0-15,-9 8-5 16,-8 4 0-16</inkml:trace>
  <inkml:trace contextRef="#ctx0" brushRef="#br0" timeOffset="83">5884 6174 57 0,'-14'-4'28'0,"41"4"-36"15,-23 0 45-15,1 4-37 16,-5 4 0-16,-5 3 0 16,-3 5 0-16,-1 8 1 15,1 2 0-15,2 5 1 0,2 5 0 16,0-1 0-16,4-1 0 16,4 2 0-16,10 3 0 15,-1-4-1-15,8-5 0 16,2-6 0-16,2-5 0 15,6 1-2-15,0-8 0 16,5-4-2-16,-6-4 0 16,1-4-4-16,-6-4 0 15,-2 0-10-15,-10 0 1 0</inkml:trace>
  <inkml:trace contextRef="#ctx0" brushRef="#br0" timeOffset="84">6401 6672 49 0,'-5'-4'24'0,"10"4"-20"0,-5-8 42 15,0 1-41-15,0-1 1 16,0 0 1-16,0-3 1 16,4-5-11-16,-4 0 1 15,4-7 6-15,1-5 1 16,-1-2-3-16,4-13 0 0,2 0-1 16,3-1 0-16,4-2-1 15,5-1 1-15,4 4-1 16,5 5 0-16,-1 7-1 15,1 3 1-15,0 10-1 16,-5 2 1-16,0 8 0 16,-4 0 0-16,0 12-1 15,-5 4 1-15,2 4 0 16,-2 4 0-16,0 2 0 16,-3 6 0-16,-6-1 0 15,-8 1 1-15,-4-2 0 16,-10 6 0-16,-3-1 0 15,0-3 1-15,-10-1-1 16,-8-3 1-16,1-10-3 16,-6-6 0-16,0-4-15 15,10 0 0-15,21-6-5 16,5-6 1-16</inkml:trace>
  <inkml:trace contextRef="#ctx0" brushRef="#br0" timeOffset="85">1716 7291 39 0,'4'-4'19'0,"-8"0"-14"15,4 4 25-15,4 0-27 16,-4 0 0-16,0 4 2 16,0 4 1-16,-8 2-7 15,-5 22 1-15,0-5 4 16,-5 5 0-16,1 7 0 15,0-1 0-15,3-3-1 16,5 1 0-16,5-9-1 16,4-5 0-16,4-2 0 15,5-8 0-15,9-8-2 16,8-8 0-16,9-8-2 16,9-8 1-16,0-2-2 15,-5 2 1-15,-5 1-3 0,-3 7 1 16,-4 4 0-16,-10 12 0 15,0 8 2-15,-3 4 1 16,-5-1 2 15,4 5 0-31,-5-2 1 0,6-2 1 0,3-4 0 0,6 0 0 16,-2-5-1-16,6-3 0 16,-2-4 0-16,2-7 0 15,-1-5-1-15,-4-4 0 0,-5 0-1 16,2-2 1-16,-7-10-1 15,-3 5 1-15,-5-9-1 16,-4-3 1-16,-8 1-3 16,-1-1 0-16,-5 7-5 15,1 1 0-15,1-1-10 16,3 10 0-16</inkml:trace>
  <inkml:trace contextRef="#ctx0" brushRef="#br0" timeOffset="86">2562 7275 36 0,'0'-8'18'0,"-10"4"-11"16,10 0 20-16,-4 4-25 16,0 4 1-16,-5 0 2 15,-4 8 0-15,-9 8-6 16,5 6 0-16,0 1 4 16,-2 1 0-16,2 7-1 15,-1-1 1-15,5 2-1 16,9-1 0-16,8-4 0 15,9 0 1-15,5-8 1 16,8-3 0-16,5-4 0 16,9-13 1-16,-5-3-2 15,3-7 1-15,-2-5-2 16,-1-8 1-16,-8-3-2 16,-6-8 0-16,-4 0-1 15,-13 0 0-15,-8-1 0 16,-4 6 1-16,-5-2-4 0,-4 1 1 15,-10 3-9-15,0 1 0 16,6-1-8-16,-2 10 0 16</inkml:trace>
  <inkml:trace contextRef="#ctx0" brushRef="#br0" timeOffset="87">2929 7680 40 0,'0'4'20'0,"4"-8"-15"15,-4 4 26-15,0 0-27 16,0 0 1-16,0 0 2 0,0 0 1 15,4-8-9-15,-4-4 0 16,0-4 6-16,0-7 0 16,0-5-2-16,0-2 0 15,4-5-2-15,2-8 1 16,-2 1-2-16,0-2 1 16,-4 1-1-16,5 0 0 15,3 13-1-15,1 2 1 16,9 5 0-16,3 3 0 0,6 5-1 15,3 3 1-15,-3 4-1 16,4 8 1-16,-10 12 0 16,-4 4 0-16,1-1 0 15,-9 5 1-15,-9 3 0 16,-4-3 1-16,-1 2 0 16,-7 2 0-16,-7-4-1 15,-6-5 1-15,-6 1-1 16,4 0 1-16,1-1-1 15,0 1 0-15,0 0-1 16,8-2 1-16,1 2-1 16,4 0 1-16,7 3-1 15,6 1 1-15,14 3-1 16,3 1 1-16,14-6 0 16,9 2 0-16,4-4-2 15,8-1 1-15,-4-7-6 16,-4 4 1-16,0-4-9 15,-4-8 0-15,-6 0-6 16,-3-4 1-16</inkml:trace>
  <inkml:trace contextRef="#ctx0" brushRef="#br0" timeOffset="88">3717 7325 28 0,'-22'-20'14'0,"0"14"-1"0,18 6 15 15,-1 0-23-15,-8 0 0 16,1 4 4-16,-7-2 1 16,-2 6-12-16,-1 4 1 15,0 0 6-15,4 3 1 16,5 1-4-16,9 0 1 15,4-1-2-15,9 1 0 16,3 4-2-16,7-2 1 0,-2 2 0 16,5 3 0-16,-1-3 0 15,-2 4 0 1,2 3 0 15,-8-1 0-31,-9-2 1 0,-8 0 0 0,-5-5 0 16,-8-3 1-16,-10-8-2 15,-2 2 0-15,-7-10-4 16,1 0 0-16,0 0-6 16,5 0 1-16,7-10-8 15,10 10 1-15</inkml:trace>
  <inkml:trace contextRef="#ctx0" brushRef="#br0" timeOffset="89">3919 7291 52 0,'-14'0'26'0,"36"-4"-37"0,-13 8 47 16,-5 4-37-16,0 2 0 15,1 18 2-15,-10-9 0 16,1 5 1-16,0-1 0 15,-5 5 0-15,1-2 1 16,-2 6 0-16,2-1 0 0,3 0 0 16,5-3 0-16,5-2-2 15,3 2 1-15,6-1-1 16,3-7 1-16,6-2 0 16,2-2 0-16,6-8-3 15,-1-12 1-15,6 4-5 16,-5-8 1-16,-6 8-6 15,2-8 1-15,-10 0-8 16,-7-2 0-16</inkml:trace>
  <inkml:trace contextRef="#ctx0" brushRef="#br0" timeOffset="90">3915 7590 51 0,'-10'-4'25'0,"58"-3"-35"0,-34-1 43 16,3 0-34-16,0 0 1 15,1 0-6-15,-1 1 1 16,2-1-2-16,-7-4 1 16,1 4-7-16,0 0 1 15</inkml:trace>
  <inkml:trace contextRef="#ctx0" brushRef="#br0" timeOffset="91">3919 7317 59 0,'-10'0'29'0,"33"12"-45"15,-11-12 62-15,7-12-48 16,-7 12 0-16,6-4-5 15,4 0 1-15,4 0 2 16,0 2 1-16,0 2-12 16,5 2 1-16</inkml:trace>
  <inkml:trace contextRef="#ctx0" brushRef="#br0" timeOffset="92">4339 7271 46 0,'-27'-16'23'0,"44"13"-31"16,-3-5 39-16,3 0-31 0,10-4 1 15,-1 4 2-15,5 0 1 16,0 5-4-16,-1-1 0 15,1 4 2-15,4-4 1 16,-9 8-1-16,0 0 0 16,-4-1-1-16,-9 5 0 0,1 4 1 15,-10 0 0-15,-8 3 0 16,-6 5 1-16,-7-4 0 16,-5 2 0-16,-4 10 0 15,0-9 1-15,-1-3-2 16,2 0 1-16,2-5-2 15,6 1 0-15,3 4-1 16,6 0 1-16,-1-2-3 16,5 2 1-16,4 0-3 15,0-1 0-15,0 1-3 16,0-4 1-16,8-4-6 16,1-1 1-16,1 1-5 15,-2 0 0-15</inkml:trace>
  <inkml:trace contextRef="#ctx0" brushRef="#br0" timeOffset="93">4584 7777 62 0,'-31'19'31'0,"41"-7"-107"0,7-8 62 16</inkml:trace>
  <inkml:trace contextRef="#ctx0" brushRef="#br0" timeOffset="94">5038 7325 40 0,'-4'43'20'0,"14"-8"-28"0,-6-27 40 0,5 4-32 15,-1 4 1-15,5 2-1 16,-3 2 1-16,-2-1-1 15,1 1 0-15,-1 0-2 16,1-5 0-16,-5-3-9 16,-4-4 1-16</inkml:trace>
  <inkml:trace contextRef="#ctx0" brushRef="#br0" timeOffset="95">5096 7228 53 0,'-35'-16'26'0,"18"-3"-33"15,11 11 47-15,6 0-40 16,0 0 1-16,0 8 0 0,0 0 0 16,6 0-2-16,2 0 1 15,9 8 1-15,6 0 0 16,3 0 0-16,5 7 0 15,0 5-1-15,7 4 1 16,2-1 0-16,-5 7 0 16,0-2-1-16,-5-5 1 15,1 5-1-15,-8-1 0 16,-6 5 1-16,-9-2 0 0,-12 1 1 16,-5 1 0-16,-9-5 0 15,-7-4 1-15,-15-4-1 16,-8-3 1-16,-4-4-4 15,3-4 1-15,6-1-6 16,3-3 0-16,9-4-12 16,10-4 0-16</inkml:trace>
  <inkml:trace contextRef="#ctx0" brushRef="#br0" timeOffset="96">5406 7648 49 0,'6'24'24'0,"63"-2"-22"16,-42-22 39-16,11-6-41 15,6 6 1-15,14 0 0 16,-1 6 1-16,-1-2-3 16,1-4 1-16,-9-10-3 15,-8 2 1-15,-5 0-13 16,-14 0 0-16</inkml:trace>
  <inkml:trace contextRef="#ctx0" brushRef="#br0" timeOffset="97">5560 7283 57 0,'-35'-8'28'0,"26"0"-37"16,9 8 52-16,9-4-44 15,0 0 1-15,3 4 0 16,7-7 1-16,2 7-1 16,1 0 0-16,8 3 0 0,10-6 1 15,4 3-3-15,4 0 1 16,0 3-5-16,4-3 0 15,-8 0-9-15,-4 4 0 16</inkml:trace>
  <inkml:trace contextRef="#ctx0" brushRef="#br0" timeOffset="98">5686 7345 46 0,'0'-12'23'0,"6"20"-28"0,-6-8 32 16,4 8-27-16,0-1 0 15,5 9 2-15,-1 0 1 16,-3 3-1-16,-1 5 0 16,-4 2 1-16,0-2 1 0,0 11-1 15,0 0 1-15,0 0-2 31,-4-16 1-31,-1 5-6 0,1-5 1 0,0-7-7 16,4-4 1-16,-4-8-7 16,4-4 1-16</inkml:trace>
  <inkml:trace contextRef="#ctx0" brushRef="#br0" timeOffset="99">6273 7244 55 0,'-25'0'27'0,"-19"4"-28"0,34-4 41 0,-2 0-39 16,-6 7 1-16,0 1 1 15,1 4 1-15,0 0-5 16,3 4 0-16,6 6 2 16,-1-6 1-16,9 3-1 15,4 1 0-15,5-1-1 16,9 1 0-16,8 4-1 16,5-2 1-16,0 2 0 15,-1-1 0-15,5 1 0 16,-14-1 0-16,-3-3 0 15,-5-6 1-15,-13 2-1 16,-8 0 1-16,-9-4 0 16,-10 3 1-16,-13-3-3 15,9-8 0-15,1-4-16 16,-5-4 0-16,4-12 0 16,1-7 0-16</inkml:trace>
  <inkml:trace contextRef="#ctx0" brushRef="#br0" timeOffset="100">6677 7252 34 0,'-10'19'17'0,"20"-23"-21"16,-10-4 34-16,4 4-29 15,-4 4 1-15,0 0 2 16,4-3 0-16,-4 3-3 0,4-8 0 16,-4 8 4-16,-4 4 0 15,-4-4-1-15,-6 7 0 16,-3 5-1-16,4-4 1 16,-10 8-2-16,-8 6 1 15,1 6-2-15,5-5 1 16,2 1 0-16,6-1 0 15,9 1-1-15,-2-6 1 16,14 2 0-16,10-4 1 16,3-1-1-16,6-3 1 15,7-4-3-15,5 0 1 0,-1-4-4 16,-3 0 0-16,0-4-8 16,-5 0 1-16,-4-4-8 15,0 4 0-15</inkml:trace>
  <inkml:trace contextRef="#ctx0" brushRef="#br0" timeOffset="101">6531 7443 17 0,'23'-12'8'0,"-6"-8"-23"15,-3 16 8-15</inkml:trace>
  <inkml:trace contextRef="#ctx0" brushRef="#br0" timeOffset="102">6834 7457 42 0,'-13'-8'21'0,"34"6"-19"0,-12-2 28 0,9 4-30 16,-1 0 1-16,6 0-1 15,-2 0 1-15,6 0-3 16,-6 0 0-16,2 4-10 15,-6-8 0-15</inkml:trace>
  <inkml:trace contextRef="#ctx0" brushRef="#br0" timeOffset="103">6855 7641 39 0,'-8'15'19'0,"3"-30"-17"0,5 7 28 0,0 0-29 16,0-4 1-16,0 0 2 16,5-3 1-16,-1-4-6 15,0-4 1-15,10-1 3 16,-1-3 0-16,0-9-1 15,5-2 0-15,-1 3-1 16,4 0 0-16,2-5-1 16,-6 18 1-16,1 2-1 15,-1 8 0-15,-4 9 0 16,1 6 0-16,-1 1 0 16,-5 8 1-16,1 8 0 15,-9 2 0-15,0 14 0 16,0-1 0-16,0 0 0 15,0 3 0-15,0-2-2 16,0-1 1-16,0 0-5 16,0-12 1-16,10-4-11 0,-2-7 0 15</inkml:trace>
  <inkml:trace contextRef="#ctx0" brushRef="#br0" timeOffset="104">7227 7652 52 0,'-17'16'26'0,"13"-20"-26"0,4-4 44 16,0-4-43-16,4-3 0 15,5-5 0-15,5-3 1 16,-2-8-3-16,1-8 1 16,0-4 0-16,5 1 1 15,-1-5-1-15,6 4 1 16,-2 1-2-16,2 6 1 0,-6 9 0 16,0 11 0-16,1 4-1 15,-1 1 1-15,0 7 0 16,-3 8 0-16,3 4-1 15,-8-5 1-15,1 13 0 16,-10 0 0-16,0 3 0 16,-10 5 0-16,1-4 1 15,-8 2 0-15,-1 5-1 16,1-7 1-16,-10 0 0 16,6-5 0-16,4 1 0 15,3-4 0-15,5 0-1 16,5-2 1-16,0 2-1 15,4 4 1-15,4-5 1 16,9 1 0-16,1 0 0 16,3 0 0-16,4-4-1 15,6-1 0-15,0 1-4 16,3 0 1-16,-4 0-5 16,0-4 0-16,-4 0-7 0,-4-4 0 15,0-4-4-15,-5-4 1 16</inkml:trace>
  <inkml:trace contextRef="#ctx0" brushRef="#br0" timeOffset="105">7653 7205 59 0,'-18'-16'29'0,"26"-8"-42"0,-2 16 57 0,-2 6-45 0,4-2 1 0,1 0 1 0,4 8 0 0,5-4-1 16,-1 4 0-16,14 2 1 15,-5 6 0-15,9 4 0 16,0 0 0-16,1 3-1 16,-6 9 1-16,1-5-1 15,-10 5 0-15,1 2 0 16,-9-3 1-16,-13 5 1 16,-4-1 0-16,-9 3 1 15,-14 2 0-15,-8-5 1 16,1-4 0-16,3-3-2 15,-4-6 0-15,-1-6-7 16,6 0 0-16,-1-8-14 16,10-8 0-16</inkml:trace>
  <inkml:trace contextRef="#ctx0" brushRef="#br0" timeOffset="106">7714 7248 39 0,'-9'0'19'0,"9"11"-25"15,0-11 32-15,0 0-26 16,5-4 1-16,-1 12 1 16,0 0 1-16,0 8-1 15,5 0 0-15,-5 10 2 16,2-3 0-16,-2 5 0 15,0-1 1-15,0 1-1 16,-4-2 0-16,0 2-5 16,0-5 0-16,0-3-8 15,0-8 0-15,-4-5-6 16,0-7 1-16</inkml:trace>
  <inkml:trace contextRef="#ctx0" brushRef="#br0" timeOffset="107">8355 7419 36 0,'-22'-4'18'0,"4"24"-11"62,18-20 15-62,0 0-20 0,4 4 1 0,6-4 1 0,-2 0 0 0,5 0-4 0,4 0 0 0,2 0 4 0,12 0 1 16,7 0-2-16,10 0 1 15,13 0-1-15,10-8 0 16,8 0-2-16,13 4 1 16,13-8-1-16,-1-3 0 15,-3 3-1-15,-5 0 1 16,-8 4-1-16,0 4 1 0,-22 0 0 15,-1 4 0-15,-17 4-1 16,-4-4 1-16,-13 0-1 16,-10 4 0-16,2 0 0 15,-10 0 1-15,-9 0-1 16,-4 0 0-16,-4-4 0 16,-1 4 1-16,-3-4-1 15,-2 8 1-15,6-8-1 16,-5 0 1-16,9-4-1 15,0 4 0-15,0 0 0 16,0 0 0-16,13-8 0 16,-7 0 0-16,-2 4 0 15,-4 4 1-15,4-8-1 16,-4 1 1-16,0-1 0 16,0-4 0-16,0-4 1 15,-4 2 0-15,0-2 0 16,-6-4 1-16,1-11-1 15,1-4 1-15,-1-11-2 0,-5-1 1 16,2-7-3-16,-6-5 0 16,6-4-5-16,2 2 0 15,6-10-13-15,8-14 0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0.262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3601 563 31 0,'-4'0'15'0,"17"-8"-10"0,-9 8 15 0,6 0-19 15,7-4 0-15,0 4 2 16,1 0 0-16,16 0-3 16,23 0 1-16,9 0 1 15,8 0 1-15,14-4 0 16,8-3 1-16,13 3-1 15,17 0 1-15,6-4-1 16,-2 0 0-16,-3 0-1 16,-1 8 0-16,-3 0-1 15,-5-4 0-15,-18 0-1 16,-8 0 1-16,-8 4-4 16,-19-3 0-16,-8-1-11 15,-14 0 1-15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1.13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3753-926 19 0,'-19'-7'9'0,"29"18"-5"0,-10-11-2 16,0 0-5-16,9 0 0 15,-5-4 4-15,-4 4 1 0,4 4 2 16,-4-4 0-16,0 0 1 16,4 4 1-16,1 0 0 15,3 4 1-15,6 0-2 16,7 0 0-16,10 2-3 15,4-2 0-15,3 4-2 16,-2 0 0-16,2-4 0 16,-4 3 0-16,-3 1 1 15,-8 0 0-15,3 0 0 16,-4-2 0-16,-5 2 0 16,-1-4 1-16,2 0-1 15,-5 0 0-15,0 0 0 16,1-1 0-16,-6 9-1 15,-3-8 0-15,-5 4 0 32,-9 0 1-32,-9 4-1 0,-8 8 0 0,-12 6 0 15,-23-7 1-15,-1 5-1 16,-2-6 1-16,-2 6-7 0,0-1 1 16,10 1-6-16,-4-9 0 15</inkml:trace>
</inkml:ink>
</file>

<file path=ppt/ink/ink116.xml><?xml version="1.0" encoding="utf-8"?>
<inkml:ink xmlns:inkml="http://www.w3.org/2003/InkML">
  <inkml:definitions/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34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081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06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018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05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27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29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34">2505 305 46 0,'-30'0'23'0,"60"-16"-22"0,-22 10 38 16,6 6-39-16,-1-4 0 16,0-4 0-16,5 4 0 15,-1-4 0-15,0 0 0 16,1-4-3-16,-1 5 1 15,0-1-3-15,-3-4 1 16,-1 4-10-16,-4-4 1 0</inkml:trace>
  <inkml:trace contextRef="#ctx0" brushRef="#br0" timeOffset="3937.5547">2517 52 45 0,'-12'-8'22'0,"-6"-2"-18"16,18 10 37-16,9 0-37 16,4 0 0-16,1-4 1 15,7 4 1-15,2-4-8 16,-2-4 0-16,6 0 5 16,-2-4 0-16,6 1-6 15,-1-1 0-15,1 4-14 16,0 0 1-16</inkml:trace>
  <inkml:trace contextRef="#ctx0" brushRef="#br0" timeOffset="5968.8361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99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86">199 1313 46 0,'-10'-8'23'0,"24"12"-22"15,-5-4 36-15,-1-4-36 16,5-3 0-16,14-1 1 0,4 0 0 31,21-4-6-31,-8 4 0 16,4 4-9-16,-8-4 0 15</inkml:trace>
  <inkml:trace contextRef="#ctx0" brushRef="#br0" timeOffset="7359.4786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75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47">1240 1235 46 0,'-17'8'23'0,"21"3"-21"15,-4-11 41-15,9 4-40 16,-1-4 0-16,9-8 0 0,6 5 1 15,2-5-6-15,6 0 1 16,0-4-3-16,-5 4 0 16,5-2-11-16,-8-6 0 15</inkml:trace>
  <inkml:trace contextRef="#ctx0" brushRef="#br0" timeOffset="9297.0043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29">2203 1294 49 0,'-8'15'24'0,"20"-38"-25"0,-3 23 40 15,0 0-38-15,3-8 1 16,2 0-1-16,8 0 1 0,4 8-3 16,0-4 0-16,1-4-2 15,-2 1 0-15,-2-5-12 16,-6 4 1-16</inkml:trace>
  <inkml:trace contextRef="#ctx0" brushRef="#br0" timeOffset="9656.3835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92">2255 1126 49 0,'-4'-8'24'0,"13"-4"-24"15,-5 5 35-15,0-1-34 16,5-4 0-16,9 4 0 15,3 0 0-15,6-2-4 16,-5 2 1-16,0 0-5 0,4 0 0 16,0 0-7-16,0 0 1 15</inkml:trace>
  <inkml:trace contextRef="#ctx0" brushRef="#br0" timeOffset="10703.2843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48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39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049">2916 1227 45 0,'0'0'22'0,"27"-16"-22"16,-19 16 36-16,1-4-35 16,8-2 0-16,6-2 0 15,2-4 0-15,2 0-3 16,0 4 0-16,-6 0-2 15,-4 1 1-15,6-5-10 16,-15 4 0-16</inkml:trace>
  <inkml:trace contextRef="#ctx0" brushRef="#br0" timeOffset="11422.0327">2939 1002 56 0,'4'-8'28'0,"22"-8"-34"0,-26 16 49 16,12-16-44-16,11 1 1 15,2-4 0-15,2 7 0 16,0 1-3-16,-6-1 0 0,2 12-9 16,-6-4 1-16,-4 12-4 15,1 7 0-15</inkml:trace>
  <inkml:trace contextRef="#ctx0" brushRef="#br0" timeOffset="11937.6652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74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46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7606 5176 24 0,'-4'8'12'0,"8"-8"-5"0,-4 0 2 16,0 0-7-16,0 0 1 16,5 0 3-16,-5 0 0 15,4 4-7-15,-4 0 1 16,0-4 5-16,-4 3 1 15,-5 1 0-15,0 0 0 16,-3 0-1-16,-11 0 0 16,-8 0-1-16,-13 0 1 15,-8-2-2-15,-5 2 1 0,-18 0-2 16,-7 4 0-16,-14 4 0 16,-19-5 1-16,2 1 0 15,-19-1 0-15,5 0 1 16,-8-3 0-16,-1 0 0 15,5 0 1-15,-5-4-2 16,13 0 1-16,24 0-2 16,15 0 0-16,18 0-8 15,14 4 0-15,12-4-14 16,19 12 0-16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6"/>
    </inkml:context>
    <inkml:brush xml:id="br0">
      <inkml:brushProperty name="width" value="0.07" units="cm"/>
      <inkml:brushProperty name="height" value="0.07" units="cm"/>
      <inkml:brushProperty name="color" value="#BFBFBF"/>
      <inkml:brushProperty name="fitToCurve" value="1"/>
    </inkml:brush>
  </inkml:definitions>
  <inkml:trace contextRef="#ctx0" brushRef="#br0">7198 4514 23 0,'0'-4'11'0,"0"-4"-7"16,0 8 12-16,0-8-14 16,0 8 0-16,0-8 2 15,0 8 1-15,0 0-5 16,4 4 0-16,0 4 4 15,-4 0 0-15,5-4-1 16,0 4 1-16,-1 0-1 16,-4-4 0-16,0 0-1 15,0 7 1-15,0 5-1 16,0 0 0-16,0-2 0 16,0 14 1-16,0 15-1 15,-4 7 0-15,-1 28 0 16,0 15 1-16,-3 8 0 15,-2 9 0-15,6 3 0 0,-1-5 0 16,5-7 2-16,5 4 0 16,-1-11 0-16,6-13 1 15,-2-3-1-15,2 0 0 16,-2-8-1-16,-3-4 1 16,3-8-2-16,-8-3 0 15,0 3-2-15,0-11 0 16,0 0-3-16,0-13 1 15,0-6-12-15,0-9 0 0,0-7-9 16,-8-8 1-16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3573 163 37 0,'-83'-39'18'0,"-52"-5"-12"16,96 36 15-16,-22 0-20 15,-17 0 0-15,-27 4 0 16,-18 8 1-16,-17 0-2 16,-1 4 0-16,-12 0 1 15,-9 4 1-15,-5 5 0 16,-4 2 1-16,-8 8-1 15,3 1 1-15,1 7-1 16,5 7 1-16,-2 9 0 16,0 2 0-16,15 12-2 15,17 13 1-15,4 2-1 16,14 9 1-16,7 0-1 0,24-8 1 16,16 4-2-16,18 11 1 15,14 1-1-15,16 0 0 16,18 10-1-16,14 5 1 15,7-1-1-15,24 2 1 16,8 18 0-16,12-15 0 16,19-5 0-16,17-3 0 15,27-12 0-15,4-7 0 16,21-9 0-16,13 2 0 0,23-9-1 16,1-7 1-16,11 3 0 15,14 0 0-15,-4-6-1 16,4-2 1-16,18-15 0 15,-2-4 0-15,14-3 0 16,10-12 0-16,-10-7-1 16,10-16 1-16,-6-16-1 15,-12-8 1-15,4-7 0 16,-13-11 0-16,-8-7 0 16,0-22 0-16,-6-3 0 15,-11-7 0-15,-6-11-1 16,-9-9 1-16,-8-19 0 15,-13 1 0-15,-17-5 0 16,-23 2 0-16,-22 1 1 16,-27-2 0-16,-19-8 2 15,-29 11 0-15,-17 1 1 16,-29-5 0-16,-33 1 0 16,-26-5 1-16,-25 4-1 15,-36 9 1-15,-21 3-2 0,-18 0 1 16,-31-4-3-16,-18 4 0 15,-2 13-1-15,-33-10 0 16,-3 23-4-16,-32 10 0 16,-21 17-7-16,-45 21 0 15,-46 38-8-15,-67 22 0 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8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8106 4 35 0,'-4'-4'17'0,"4"-8"-15"0,0 12 17 16,0 0-19-16,4 4 1 15,1 4 0-15,-1 4 1 16,-4-2-2-16,4 6 1 15,1 4 1-15,-1 7 0 16,-4-3 0-16,4 3 0 16,-4-1-1-16,4-2 1 15,-4-1-1-15,6 1 0 16,-2 0-1-16,0-1 1 0,-4-3-1 16,5-2 1-16,-5 2-2 15,4-5 1-15,-4-3 0 16,0 0 1-16,0-4-1 15,0 0 0 1,-4 0 0 0,-5-1 0-16,-1-3 0 15,-2 4 1-15,-10 0-2 16,-9 0 1-16,-4 0 0 16,1 2 0-16,-16-2 0 15,8 0 0-15,-2-4 0 16,-4 0 0-16,-2 4 0 15,-2 0 1-15,0-1-1 16,-1 1 1-16,-3-8 1 16,-11 8 0-16,-2 0 0 15,-6-4 0-15,5-4-1 16,-4 0 1-16,-6 0-1 16,2-4 1-16,-1 0-1 0,-9 0 0 15,-8 4 0-15,0-4 0 16,4 0 0-16,-4 0 0 15,4 0-1-15,0 4 1 16,-4-3-1-16,-1 3 0 31,-3 0 0-31,2-4 1 0,2 4-1 0,0 0 1 16,4 0-1-16,-4 0 1 16,-9 0-1-16,4 0 1 0,1 4-1 15,-2 3 1-15,6 1-1 16,0 4 1-16,-13-4-1 15,4 0 0-15,3 3 0 16,2 1 0-16,-1 4 0 16,5-4 0-16,-9-2 0 15,5-2 0-15,-6 4 0 16,5 0 0-16,1 3 0 16,-2 5 0-16,2-8 0 15,-1-1 0-15,5 1 0 16,-1-4 0-16,1-4 0 15,0 4 0-15,4-4 0 16,0 8 0-16,0-10 0 16,-4 6 1-16,0-8-1 15,4 4 0-15,0 0 0 16,0 0 0-16,-6-4 0 16,2 4 0-16,4-4 0 15,-4-4 0-15,8 4 0 0,6 0 0 16,-6-4 0-16,5 4 0 15,8 0 0-15,5 0 0 16,-5 4 0-16,6-8 0 16,-10 4 0-16,0-4 0 15,5 0 0-15,-1-4 0 16,4 6 0-16,2-2 0 16,4-4 0-16,3 8 1 0,1 0-1 15,0 0 1-15,-1-4-1 16,1 4 0-16,0-4 0 15,7 4 1-15,6 0-1 16,4 0 0-16,0 0 0 16,6-4 0-16,3 8 0 15,-1-4 0-15,5 4 0 16,6-4 0-16,2 4 0 16,6 0 0-16,4 0-1 15,-1 0 1-15,6 2 0 16,-1 2 0-16,5 8 0 15,0-8 0-15,-1 7-1 16,5 5 1-16,0 7 0 16,0 1 0-16,0-10 0 15,0 6 1-15,0 7-1 16,0 1 0-16,0 3 0 16,0 3 0-16,0 1 0 15,0 4 0-15,-4 5 0 0,0-2 1 16,0-3 0-16,-2 0 0 15,2-1 0-15,0-7 0 16,-1 0 0-16,1-3 1 16,0-10-1-16,4 2 1 15,0-8-2-15,0-5 1 16,0 1-4-16,0 4 1 16,0-12-8-16,0-12 0 15,0 8-7-15,8-16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9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1083 5624 34 0,'-4'4'17'0,"8"-4"-13"0,-4 0 18 15,0 0-20-15,0 0 0 16,0 0 2-16,-4 4 0 15,-5 4-3-15,-4-4 0 32,1 0 4-32,-7 0 0 0,-2-4 0 0,-10 0 0 0,0 0-1 15,1 0 1-15,-5 0-1 16,-5 0 0-16,-4 0-2 16,1 0 0-16,0 0 0 15,-1 0 1-15,4 0-1 16,1-4 1-16,-1 0-2 15,1 0 0-15,3-4 0 16,11 8 1-16,2 0-2 16,6 0 0-16,4 8-1 15,5-8 1-15,-2 4 0 16,2 0 0-16,3 0 0 16,1 0 0-16,0 0 0 15,-1-4 0-15,1 3 0 16,4-3 0-16,-4 4 0 15,4-4 0-15,0 0 0 16,0 0 0-16,0-7 0 0,0-1 0 16,0-4 0-16,4-8 1 15,0 2-1-15,-4-6 0 16,0-7 0-16,9 0 1 16,0-17-1-16,-1 2 0 15,2-16 0-15,-2 0 0 16,-4-16 0-16,1 4 0 15,-5 4 0-15,0 4 0 16,0-5 0-16,0-2 0 16,4 6-1-16,0 2 1 0,1 2 0 15,3-7 0-15,2 8 0 16,-2-4 0-16,-3 7 0 16,-1 4 0-16,-4 5 0 15,0 11 0-15,0 1 0 16,0 7 0-16,4 3-1 15,0 5 1-15,1 3 0 16,-1 4 0-16,-4 2-1 16,4 2 1-16,2-4 0 15,-6 1 0-15,-6 3 0 16,6 0 0-16,0 0 0 16,-4 5 1-16,0-5-1 15,-1 12 0-15,1 0-1 16,-4 4 1-16,3-4 0 15,1 4 0-15,0 0-1 16,-6 0 1-16,2-4 0 0,3 3 0 16,1 1 0-16,0 0 0 15,4 0-1-15,0 0 0 16,-5 0 1-16,5 0 1 16,-4 0-1-16,0 8 0 15,-6-8 0-15,10 3 0 16,-4 1 0-16,-4 4 0 15,-1 4-1-15,-4 2 0 16,-1 2 1-16,-3 3 0 16,0 1-1-16,-5-5 1 15,4 1 0-15,0 0 1 0,1-10 0 16,4 2 0-16,-1 0-1 16,2-4 0-1,7-4 0 1,1-4 0-16,4 0-1 15,0-8 0-15,4 0-1 16,1-4 1-16,7-2-1 16,2-2 0-16,-5-4 1 15,4 1 0-15,-5-1-1 16,2 1 1-16,3-13 0 16,0 14 1-16,-1-2 0 15,2 4 0-15,-1-3-1 16,4 3 1-16,-3 4 0 15,3-3 0-15,-4 3 0 63,5 4 0-63,-5 8-1 0,4 0 1 0,-3 0 0 0,-1-4 0 0,0 4 0 0,1 8 0 0,-2 0-1 0,1 0 1 16,0-1 1-16,5 5 0 15,-1 0-1-15,2 0 1 16,2 3 0-16,10 5 0 15,-1 2 0-15,5 6 0 16,1 3-5-16,6 1 0 16,8-1-12-16,-2-7 0 15</inkml:trace>
  <inkml:trace contextRef="#ctx0" brushRef="#br0" timeOffset="1">353 5543 39 0,'-13'-4'19'0,"-1"4"-15"0,14 0 19 16,0 0-23-16,0 0 1 16,0 0 1-16,4 4 0 15,6 4-2-15,-2 4 1 16,-3 3 2-16,-1 9 0 0,0 6 1 16,1 9 0-16,3-3-1 15,2 7 1-15,-2 3-1 16,1 19 0-16,-5-2-2 15,0 0 0-15,-4 10-1 16,0-2 0-16,-4 6 0 31,-5 2 1-31,5 2-1 0,-4-8 1 0,2-2 0 16,2-13 1-16,4 1-1 16,0-10 0-16,0-9 0 15,4-1 1-15,-4-8-2 16,6-7 1-16,-2-10 0 15,4-2 0-15,1 0-1 16,-5-4 0-16,5-4 0 16,-5 0 1-16,6 0-1 15,-2-1 0-15,1 1 0 16,-1-4 0-16,1 0 0 16,5 0 0-16,-1 0 0 0,0 0 0 15,5 4-1-15,12 0 1 16,1 4 0-16,8 0 0 15,5 0 0-15,9 0 0 16,8-1 0-16,0 1 0 16,5-4 0-16,-5 0 0 15,-5 0 0-15,-3 0 0 16,-5 0-2-16,0-4 0 16,-8 4-5-16,-14-4 0 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81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0 47 20 0,'4'-16'10'0,"32"9"-9"0,-19-1 11 16,10 0-11-16,8 4 1 15,26 0 1-15,0 8 1 16,14 4-4-16,4 4 1 15,13-1 2-15,0 9 1 16,13 2-1-16,8 6 0 0,-7 3-1 16,-6 8 0-16,1 7-1 15,-5 5 1-15,-8-1-1 16,4 5 0-16,4 0 0 16,-8-1 0 15,-5-11-10-31,-8 8 0 0</inkml:trace>
</inkml:ink>
</file>

<file path=ppt/ink/ink13.xml><?xml version="1.0" encoding="utf-8"?>
<inkml:ink xmlns:inkml="http://www.w3.org/2003/InkML">
  <inkml:definitions/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34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081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06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018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05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27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29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34">2505 305 46 0,'-30'0'23'0,"60"-16"-22"0,-22 10 38 16,6 6-39-16,-1-4 0 16,0-4 0-16,5 4 0 15,-1-4 0-15,0 0 0 16,1-4-3-16,-1 5 1 15,0-1-3-15,-3-4 1 16,-1 4-10-16,-4-4 1 0</inkml:trace>
  <inkml:trace contextRef="#ctx0" brushRef="#br0" timeOffset="3937.5547">2517 52 45 0,'-12'-8'22'0,"-6"-2"-18"16,18 10 37-16,9 0-37 16,4 0 0-16,1-4 1 15,7 4 1-15,2-4-8 16,-2-4 0-16,6 0 5 16,-2-4 0-16,6 1-6 15,-1-1 0-15,1 4-14 16,0 0 1-16</inkml:trace>
  <inkml:trace contextRef="#ctx0" brushRef="#br0" timeOffset="5968.8361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99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86">199 1313 46 0,'-10'-8'23'0,"24"12"-22"15,-5-4 36-15,-1-4-36 16,5-3 0-16,14-1 1 0,4 0 0 31,21-4-6-31,-8 4 0 16,4 4-9-16,-8-4 0 15</inkml:trace>
  <inkml:trace contextRef="#ctx0" brushRef="#br0" timeOffset="7359.4786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75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47">1240 1235 46 0,'-17'8'23'0,"21"3"-21"15,-4-11 41-15,9 4-40 16,-1-4 0-16,9-8 0 0,6 5 1 15,2-5-6-15,6 0 1 16,0-4-3-16,-5 4 0 16,5-2-11-16,-8-6 0 15</inkml:trace>
  <inkml:trace contextRef="#ctx0" brushRef="#br0" timeOffset="9297.0043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29">2203 1294 49 0,'-8'15'24'0,"20"-38"-25"0,-3 23 40 15,0 0-38-15,3-8 1 16,2 0-1-16,8 0 1 0,4 8-3 16,0-4 0-16,1-4-2 15,-2 1 0-15,-2-5-12 16,-6 4 1-16</inkml:trace>
  <inkml:trace contextRef="#ctx0" brushRef="#br0" timeOffset="9656.3835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92">2255 1126 49 0,'-4'-8'24'0,"13"-4"-24"15,-5 5 35-15,0-1-34 16,5-4 0-16,9 4 0 15,3 0 0-15,6-2-4 16,-5 2 1-16,0 0-5 0,4 0 0 16,0 0-7-16,0 0 1 15</inkml:trace>
  <inkml:trace contextRef="#ctx0" brushRef="#br0" timeOffset="10703.2843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48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39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049">2916 1227 45 0,'0'0'22'0,"27"-16"-22"16,-19 16 36-16,1-4-35 16,8-2 0-16,6-2 0 15,2-4 0-15,2 0-3 16,0 4 0-16,-6 0-2 15,-4 1 1-15,6-5-10 16,-15 4 0-16</inkml:trace>
  <inkml:trace contextRef="#ctx0" brushRef="#br0" timeOffset="11422.0327">2939 1002 56 0,'4'-8'28'0,"22"-8"-34"0,-26 16 49 16,12-16-44-16,11 1 1 15,2-4 0-15,2 7 0 16,0 1-3-16,-6-1 0 0,2 12-9 16,-6-4 1-16,-4 12-4 15,1 7 0-15</inkml:trace>
  <inkml:trace contextRef="#ctx0" brushRef="#br0" timeOffset="11937.6652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74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19.xml><?xml version="1.0" encoding="utf-8"?>
<inkml:ink xmlns:inkml="http://www.w3.org/2003/InkML">
  <inkml:definitions/>
</inkml:ink>
</file>

<file path=ppt/ink/ink2.xml><?xml version="1.0" encoding="utf-8"?>
<inkml:ink xmlns:inkml="http://www.w3.org/2003/InkML">
  <inkml:definitions/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34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081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06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018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05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27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29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34">2505 305 46 0,'-30'0'23'0,"60"-16"-22"0,-22 10 38 16,6 6-39-16,-1-4 0 16,0-4 0-16,5 4 0 15,-1-4 0-15,0 0 0 16,1-4-3-16,-1 5 1 15,0-1-3-15,-3-4 1 16,-1 4-10-16,-4-4 1 0</inkml:trace>
  <inkml:trace contextRef="#ctx0" brushRef="#br0" timeOffset="3937.5547">2517 52 45 0,'-12'-8'22'0,"-6"-2"-18"16,18 10 37-16,9 0-37 16,4 0 0-16,1-4 1 15,7 4 1-15,2-4-8 16,-2-4 0-16,6 0 5 16,-2-4 0-16,6 1-6 15,-1-1 0-15,1 4-14 16,0 0 1-16</inkml:trace>
  <inkml:trace contextRef="#ctx0" brushRef="#br0" timeOffset="5968.8361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99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86">199 1313 46 0,'-10'-8'23'0,"24"12"-22"15,-5-4 36-15,-1-4-36 16,5-3 0-16,14-1 1 0,4 0 0 31,21-4-6-31,-8 4 0 16,4 4-9-16,-8-4 0 15</inkml:trace>
  <inkml:trace contextRef="#ctx0" brushRef="#br0" timeOffset="7359.4786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75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47">1240 1235 46 0,'-17'8'23'0,"21"3"-21"15,-4-11 41-15,9 4-40 16,-1-4 0-16,9-8 0 0,6 5 1 15,2-5-6-15,6 0 1 16,0-4-3-16,-5 4 0 16,5-2-11-16,-8-6 0 15</inkml:trace>
  <inkml:trace contextRef="#ctx0" brushRef="#br0" timeOffset="9297.0043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29">2203 1294 49 0,'-8'15'24'0,"20"-38"-25"0,-3 23 40 15,0 0-38-15,3-8 1 16,2 0-1-16,8 0 1 0,4 8-3 16,0-4 0-16,1-4-2 15,-2 1 0-15,-2-5-12 16,-6 4 1-16</inkml:trace>
  <inkml:trace contextRef="#ctx0" brushRef="#br0" timeOffset="9656.3835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92">2255 1126 49 0,'-4'-8'24'0,"13"-4"-24"15,-5 5 35-15,0-1-34 16,5-4 0-16,9 4 0 15,3 0 0-15,6-2-4 16,-5 2 1-16,0 0-5 0,4 0 0 16,0 0-7-16,0 0 1 15</inkml:trace>
  <inkml:trace contextRef="#ctx0" brushRef="#br0" timeOffset="10703.2843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48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39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049">2916 1227 45 0,'0'0'22'0,"27"-16"-22"16,-19 16 36-16,1-4-35 16,8-2 0-16,6-2 0 15,2-4 0-15,2 0-3 16,0 4 0-16,-6 0-2 15,-4 1 1-15,6-5-10 16,-15 4 0-16</inkml:trace>
  <inkml:trace contextRef="#ctx0" brushRef="#br0" timeOffset="11422.0327">2939 1002 56 0,'4'-8'28'0,"22"-8"-34"0,-26 16 49 16,12-16-44-16,11 1 1 15,2-4 0-15,2 7 0 16,0 1-3-16,-6-1 0 0,2 12-9 16,-6-4 1-16,-4 12-4 15,1 7 0-15</inkml:trace>
  <inkml:trace contextRef="#ctx0" brushRef="#br0" timeOffset="11937.6652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74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7:37:34.861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3599 563 31 0,'-4'0'15'0,"17"-8"-10"0,-9 8 15 0,6 0-19 15,7-4 0-15,0 4 2 16,1 0 0-16,16 0-3 16,23 0 1-16,9 0 1 15,8 0 1-15,14-4 0 16,8-3 1-16,13 3-1 15,17 0 1-15,6-4-1 16,-2 0 0-16,-3 0-1 16,-2 8 0-16,-2 0-1 15,-5-4 0-15,-18 0-1 16,-8 0 1-16,-8 4-4 16,-19-3 0-16,-8-1-11 15,-14 0 1-15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7:37:34.862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3753-926 19 0,'-19'-7'9'0,"29"18"-5"0,-10-11-2 16,0 0-5-16,9 0 0 15,-5-4 4-15,-4 4 1 0,4 4 2 16,-4-4 0-16,0 0 1 16,4 4 1-16,1 0 0 15,3 4 1-15,6 0-2 16,7 0 0-16,10 2-3 15,4-2 0-15,3 4-2 16,-2 0 0-16,2-4 0 16,-4 3 0-16,-3 1 1 15,-8 0 0-15,3 0 0 16,-4-2 0-16,-5 2 0 16,-1-4 1-16,2 0-1 15,-5 0 0-15,0 0 0 16,1-1 0-16,-6 9-1 15,-3-8 0-15,-5 4 0 32,-9 0 1-32,-9 4-1 0,-8 8 0 0,-12 6 0 15,-23-7 1-15,-1 5-1 16,-2-6 1-16,-2 6-7 0,0-1 1 16,10 1-6-16,-4-9 0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0.262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3601 563 31 0,'-4'0'15'0,"17"-8"-10"0,-9 8 15 0,6 0-19 15,7-4 0-15,0 4 2 16,1 0 0-16,16 0-3 16,23 0 1-16,9 0 1 15,8 0 1-15,14-4 0 16,8-3 1-16,13 3-1 15,17 0 1-15,6-4-1 16,-2 0 0-16,-3 0-1 16,-1 8 0-16,-3 0-1 15,-5-4 0-15,-18 0-1 16,-8 0 1-16,-8 4-4 16,-19-3 0-16,-8-1-11 15,-14 0 1-15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1.13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3753-926 19 0,'-19'-7'9'0,"29"18"-5"0,-10-11-2 16,0 0-5-16,9 0 0 15,-5-4 4-15,-4 4 1 0,4 4 2 16,-4-4 0-16,0 0 1 16,4 4 1-16,1 0 0 15,3 4 1-15,6 0-2 16,7 0 0-16,10 2-3 15,4-2 0-15,3 4-2 16,-2 0 0-16,2-4 0 16,-4 3 0-16,-3 1 1 15,-8 0 0-15,3 0 0 16,-4-2 0-16,-5 2 0 16,-1-4 1-16,2 0-1 15,-5 0 0-15,0 0 0 16,1-1 0-16,-6 9-1 15,-3-8 0-15,-5 4 0 32,-9 0 1-32,-9 4-1 0,-8 8 0 0,-12 6 0 15,-23-7 1-15,-1 5-1 16,-2-6 1-16,-2 6-7 0,0-1 1 16,10 1-6-16,-4-9 0 15</inkml:trace>
</inkml:ink>
</file>

<file path=ppt/ink/ink29.xml><?xml version="1.0" encoding="utf-8"?>
<inkml:ink xmlns:inkml="http://www.w3.org/2003/InkML">
  <inkml:definitions/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34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081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06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018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05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27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29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34">2505 305 46 0,'-30'0'23'0,"60"-16"-22"0,-22 10 38 16,6 6-39-16,-1-4 0 16,0-4 0-16,5 4 0 15,-1-4 0-15,0 0 0 16,1-4-3-16,-1 5 1 15,0-1-3-15,-3-4 1 16,-1 4-10-16,-4-4 1 0</inkml:trace>
  <inkml:trace contextRef="#ctx0" brushRef="#br0" timeOffset="3937.5547">2517 52 45 0,'-12'-8'22'0,"-6"-2"-18"16,18 10 37-16,9 0-37 16,4 0 0-16,1-4 1 15,7 4 1-15,2-4-8 16,-2-4 0-16,6 0 5 16,-2-4 0-16,6 1-6 15,-1-1 0-15,1 4-14 16,0 0 1-16</inkml:trace>
  <inkml:trace contextRef="#ctx0" brushRef="#br0" timeOffset="5968.8361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99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86">199 1313 46 0,'-10'-8'23'0,"24"12"-22"15,-5-4 36-15,-1-4-36 16,5-3 0-16,14-1 1 0,4 0 0 31,21-4-6-31,-8 4 0 16,4 4-9-16,-8-4 0 15</inkml:trace>
  <inkml:trace contextRef="#ctx0" brushRef="#br0" timeOffset="7359.4786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75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47">1240 1235 46 0,'-17'8'23'0,"21"3"-21"15,-4-11 41-15,9 4-40 16,-1-4 0-16,9-8 0 0,6 5 1 15,2-5-6-15,6 0 1 16,0-4-3-16,-5 4 0 16,5-2-11-16,-8-6 0 15</inkml:trace>
  <inkml:trace contextRef="#ctx0" brushRef="#br0" timeOffset="9297.0043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29">2203 1294 49 0,'-8'15'24'0,"20"-38"-25"0,-3 23 40 15,0 0-38-15,3-8 1 16,2 0-1-16,8 0 1 0,4 8-3 16,0-4 0-16,1-4-2 15,-2 1 0-15,-2-5-12 16,-6 4 1-16</inkml:trace>
  <inkml:trace contextRef="#ctx0" brushRef="#br0" timeOffset="9656.3835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92">2255 1126 49 0,'-4'-8'24'0,"13"-4"-24"15,-5 5 35-15,0-1-34 16,5-4 0-16,9 4 0 15,3 0 0-15,6-2-4 16,-5 2 1-16,0 0-5 0,4 0 0 16,0 0-7-16,0 0 1 15</inkml:trace>
  <inkml:trace contextRef="#ctx0" brushRef="#br0" timeOffset="10703.2843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48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39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049">2916 1227 45 0,'0'0'22'0,"27"-16"-22"16,-19 16 36-16,1-4-35 16,8-2 0-16,6-2 0 15,2-4 0-15,2 0-3 16,0 4 0-16,-6 0-2 15,-4 1 1-15,6-5-10 16,-15 4 0-16</inkml:trace>
  <inkml:trace contextRef="#ctx0" brushRef="#br0" timeOffset="11422.0327">2939 1002 56 0,'4'-8'28'0,"22"-8"-34"0,-26 16 49 16,12-16-44-16,11 1 1 15,2-4 0-15,2 7 0 16,0 1-3-16,-6-1 0 0,2 12-9 16,-6-4 1-16,-4 12-4 15,1 7 0-15</inkml:trace>
  <inkml:trace contextRef="#ctx0" brushRef="#br0" timeOffset="11937.6652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74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34.xml><?xml version="1.0" encoding="utf-8"?>
<inkml:ink xmlns:inkml="http://www.w3.org/2003/InkML">
  <inkml:definitions/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3T18:19:27.745"/>
    </inkml:context>
    <inkml:brush xml:id="br0">
      <inkml:brushProperty name="width" value="0.1" units="cm"/>
      <inkml:brushProperty name="height" value="0.1" units="cm"/>
      <inkml:brushProperty name="color" value="#FF7321"/>
      <inkml:brushProperty name="fitToCurve" value="1"/>
    </inkml:brush>
  </inkml:definitions>
  <inkml:trace contextRef="#ctx0" brushRef="#br0">-11 3689 20 0,'0'3'10'0,"0"-6"-5"16,0 3 10-16,0 0-13 16,0 0 0-16,0 3 2 15,0 0 1-15,0-3-6 16,0 3 0-16,0 0 4 15,0 0 0-15,0 0-2 16,3 0 1-16,0-1-1 16,0 1 0-16,1 0-1 15,2-3 1-15,1 0 0 16,-1 0 0-16,8-3 0 16,-5 0 1-16,5 1-1 15,-1-1 0-15,0 0 0 0,0 0 0 16,3 0-1-16,1-3 0 15,-1 3 0-15,1 0 1 16,-1-3-1-16,-3 3 0 16,4-2 0-16,-4-1 1 15,-3 3-1-15,0-3 1 16,-1 3-1-16,1 0 0 16,0 0 0-16,-3 0 1 15,-1 0-1-15,4 3 1 0,-3-3-1 16,2 3 0-16,1-2 0 15,0-1 0-15,2 0 0 16,-2 0 0-16,0 0 0 16,3 3 1-16,-3-3-1 15,0 0 1-15,3 0-1 16,-3 0 0-16,3 0 0 16,-3 0 1-16,3 0-1 15,-3 1 0-15,0 2 0 16,0-3 0-16,-1 3 0 15,1-3 0-15,7 0 0 16,-4 3 0-16,0-3 0 16,0 3 0-16,0-3 0 15,0-3 0-15,1 3 0 16,2 0 0-16,-3 3 0 16,0-6 0-16,0 1 0 15,4 5 0-15,-7-6 0 16,-1 6 1-16,1-6-1 0,3 0 0 15,1 3 0-15,-1-3 0 16,-3 3 0-16,-1-2 0 16,1-1 0-16,0 0 0 15,0 0 0-15,0 0 0 16,0 3 0-16,0-3 1 16,-1 1-1-16,1 2 0 15,0-3 0-15,-3 0 0 16,-1 0 0-16,4 3 0 0,0-6 0 15,-3 7 0-15,-1-4 0 32,1 3 0-32,-1 0 0 0,4-3 0 0,0 3 0 15,0 0 0-15,-4-3 0 16,4 3 0-16,-3-2 0 16,-1-1 0-16,4 0 0 15,-3 0 0-15,-1 0 0 16,4 0 0-16,-3 1 0 15,-1-1 0-15,4 0 0 16,-1 0 0-16,4 0 0 16,0-3 0-16,0 1 0 15,1 2 1-15,-1-3-1 16,-3 3 0-16,3-3 0 16,3 1 1-16,-3-1-1 15,4 0 0-15,-1 3 0 16,-3-2 1-16,4-1-1 15,-4 0 0-15,0 0 0 0,0 1 0 16,0-1 0-16,0-3 0 16,1 3 0-16,-1-2 0 15,0 2 0-15,0-6 1 16,0 7-1-16,0-1 1 16,0 0 0-16,1 0 0 15,-1 1 0-15,-3-1 0 16,3 0-1-16,0 0 0 0,-3 3 0 15,-1 1 0-15,1-1 0 16,0 0 0-16,0-3-1 16,0 3 0-16,0-5 1 15,0 5 1-15,-1 0-1 16,1 3 1-16,7-3-2 16,-4-3 1-16,0 4 0 15,0-4 0-15,4 3 0 16,-1-3 1-16,0 1-1 15,-2-1 0-15,-1-3 1 16,0 0 0-16,0 4 0 16,0-4 0-16,-1 0-1 15,1 1 1-15,1-1-1 16,-1 0 1-16,-3 1-1 16,-1-4 1-16,1 0-1 15,0 1 0-15,0 2 0 16,3 0 0-16,-3-5-1 15,3 5 1-15,0 1 0 0,0-1 0 16,0 0 0-16,1 1 0 16,-1 2 0-16,-3-3 1 15,-1 0-1-15,1 4 0 16,0-1 0-16,0-3 0 16,0 1 0-16,0 2 1 15,0-3-2-15,-1-3 1 16,-2 4 0-16,3-1 0 15,-4 3 0-15,1-2 0 0,0 2 0 16,-1 3 0-16,1-9 0 16,3 4 0-16,6-1 0 15,-3 0 0-15,0 4 0 16,0-7 0-16,1 1 0 16,-5-1 0-16,5-3 0 15,-5 7 0-15,5-4 0 16,-8 3 1-16,4-2-1 15,0-1 0-15,0-2 0 16,-1 2 0-16,-2-2 0 16,0-1 1-16,2 3-1 15,1-2 0-15,0-1 0 16,0 4 0-16,-3-1-1 16,-1 1 1-16,1-1 0 15,-1 0 0-15,1 1-1 16,-1-1 1-16,1 1 0 15,0-1 0 32,-1 0 0-47,1 1 0 0,-1-1 0 0,1 1 0 0,-1 2 0 0,1-3 1 0,0 4-1 0,2-4 0 16,1 1 0-16,-3-1 0 16,-1-3-1-16,1 4 1 15,-1-1 0-15,0-2 0 16,1-1 0-16,-1 4 0 15,1-1 0-15,-1 0 1 0,1 1-1 16,0-1 0-16,-1 1 0 16,1-4 0-16,-1 1 0 15,1-1 0-15,3 3 0 16,-4 1 0-16,1 2-1 16,3 1 1-16,-4-1 0 15,7 0 0-15,-6 0 0 16,0-2 0-16,-1-1 0 15,1 1 0-15,-1 2 0 16,4-3 1-16,-3 4-1 16,2-4 0-16,5 3 0 15,-5 4 0-15,5-4 0 16,-5 3 0-16,1-2-1 16,0 2 1-16,-3-9 0 15,-1 7 0-15,1-4 0 16,-1 6 0-16,4 1 0 15,-3-4 0-15,-1 0 0 16,1 0 0-16,0 1 0 0,-1-1 0 16,1 0 0-16,-1-2 0 15,4 2 0-15,-3-2 0 16,3-1 0-16,-1-3 0 16,1 1 0-16,-3 2 0 15,-1-2 0-15,1-1 0 31,3-8 0-31,0 6 0 16,0-1 0-16,3 1 0 0,-3-1 0 16,3 4 0-16,-3-1 0 15,3 1 0-15,-3 2 0 16,-1 1 0-16,1 2 0 16,0 0 0-16,0 0 0 15,0 7 0-15,0-7 0 16,-4 0 0-1,4-2 0 1,0-1 0-16,0 1 0 16,-4 2 0-16,1 3 0 15,-1 0 1-15,1 1-2 16,0-4 1-16,-1 0 0 16,1-2 0-16,-1 5 0 15,1-3 0-15,-1 3 0 16,1-5 0-16,0-1 0 15,-1 4 0-15,1-4 0 0,5 0 0 16,-2-2 0-16,0 2 0 16,-1-2 0-16,1 2 0 15,0 1 0-15,0-4 0 16,0 3 0-16,-4 4 0 16,1-4 0-16,3 3 0 15,0-2 0-15,3 2 0 16,-7 0 0-16,4 1 0 15,0-1 0-15,0 0 0 16,0 1 0-16,-4-1 0 0,4 3 0 16,0 1 0-16,0-1 0 15,0 0 0-15,0-3 0 16,0 1 0-16,-1-1-1 16,1 0 1-16,0 1 0 15,0 2 0-15,0-3 0 16,0-2 0-16,3 2 0 62,0 3 1-62,0-2-1 0,-3 2 0 0,3 0 0 0,3-3 0 0,-2 1 0 0,-1 2 0 0,-3 0 0 16,-1-3 1-16,1 1-1 16,0 2 0-16,0 0 0 15,3 0 0-15,-3-2 0 16,0 2 0-16,3 0 0 15,0-2 0-15,0-1 0 16,-3 3 0-16,3 3 0 0,0-2 1 16,1 2-1-16,-1 0 0 15,0 0 0-15,-3-3 0 16,3 6 0-16,-3-2 0 16,3-1 0-16,0 0 0 15,0 0 0-15,0-3 1 16,-4 3-2-16,1 1 1 15,0 2 0-15,0-3 1 16,-1 0-1-16,1 3 0 16,0-3 0-16,0 0 1 0,0 1-1 15,3 2 1-15,0-3-1 16,0 0 1-16,0 0-1 16,4 0 0-16,-4 0 0 15,0 1 0-15,0 2 0 16,0-3 0-16,1 3 0 15,-1-3 1-15,0 3-1 16,-3 0 1-16,0 0-1 16,-1 0 1-16,1 3-1 15,-3-3 0-15,3 3 0 16,0 0 0-16,-1 0 0 16,1-2 1-16,3-1-1 15,0 3 0-15,1-3 0 16,-1 3 1-16,0 0-1 15,-3 0 0-15,6 0 0 16,4 0 1-16,-4 0-1 0,4 0 1 16,-4 3-1-16,-2 0 1 15,-1-3 0-15,-3 0 0 16,-1 2-1-16,1 1 1 16,0-3 0-16,0 0 0 15,0 0-1-15,0 0 0 16,0 3 0-16,-1 0 1 15,5-3-1-15,-5 3 0 16,1 0 0-16,0 0 0 16,-3 0 0-16,-1 0 0 15,4 3 0-15,-3 0 1 0,2-1-1 16,0 1 0-16,1 3 0 16,-3-3 1-16,3 0-1 15,-4 2 0-15,4 1 0 16,0-3 0-16,0 0 0 15,0-3 0-15,-1 6 0 16,1-4 1-16,0 7-1 16,0-6 0-16,-3 3 0 15,-1-4 1-15,1 7-1 16,3 0 0-16,-4-3 0 16,1 2 1-16,3 1-1 15,-1-3 0-15,1-1 0 16,-3 1 1-16,3 0-1 15,0 3 0-15,-1-1 0 16,1-2 0-16,0 3 0 16,0-3 1-16,0-1-1 0,3 1 0 15,0 0 0-15,0-3 0 16,0 2 0-16,-3 1 1 16,0-3-1-16,0 3 0 15,0 2 0-15,-4-5 0 16,4 0 0-16,-3 3 0 15,3 0 0-15,-4 2 0 16,1-5 0-16,-1 6 0 16,1-3 0-16,-1-4 1 15,1 4-1-15,0 0 0 0,-1 0 0 16,1-1 1-16,-1 4-1 16,1-3 0-16,-1 3-1 15,1-1 1-15,0 1 0 16,-1 0 0-16,1-1 0 15,-1 1 0-15,1 0 0 16,-1-1 0-16,1-2 0 16,0 0 1-16,-1 3-1 15,1-1 0-15,-1 1 0 16,1 2 0-16,-1 1 0 16,1 0 0-16,0-1 0 15,2-2 0-15,-2 0 0 16,3-1 1-16,-4 1-1 15,4 0 0-15,-3-1 0 16,-1 4 0-16,1-6 0 16,0 2 0-16,2 4 0 0,-2 0 1 15,0-7-1-15,-1 7 1 16,4 0-1-16,-4-1 1 16,0-2-1-16,1-1 0 31,3 4 0-31,-1 0 1 15,-2 2-1-15,0-5 0 16,2 2 0-16,-2 1 0 16,3 0 1-16,0-1 0 15,-1 1-1-15,1-1 0 16,0-2 0-16,0 0 0 0,0 2 0 16,0-2 1-16,-4 3-1 15,1-4 0-15,-1 4 0 16,4-3 0-16,-3 2 0 15,-1 1 1-15,1-1-1 16,0 4 0-16,-1 2 0 16,1-5 0-16,-1 0 0 15,1-4 0-15,-1 4 0 16,1-3 1-16,0 2-1 16,-1 1 0-16,1-4 0 15,-1 4 0-15,4-3 0 16,-3 2 0-16,3-2 0 15,-4 3 0-15,4-1 0 16,0 1 0-16,0-4 0 16,3-2 0-16,0 3 0 15,-3 0 0-15,0 2 0 16,0 4 1-16,-1-4-2 0,1 1 1 16,0-1 0-16,0 1 0 15,0 0 0-15,0-1 0 16,0-2 0-16,-1 3 0 15,-2-4 0-15,3 4 0 16,0-1 0-16,-4 4 0 16,4-3 0-16,0 2 1 15,0 1-1-15,0-4 0 16,-4 4 0-16,4 2 0 0,3-5 0 16,-3-1 0-16,0-2 0 15,0 3 0-15,0-4 0 16,-1 4 0-16,1-3 0 15,7-1 0-15,-11 4 0 16,4-1 0-16,0 4 0 16,0-1 0-16,-4-5 0 15,1 0 0-15,-1-1 0 16,0 1 0-16,1 0 0 16,-4-1 0-16,0 4-1 15,4 0 1-15,-1-1 0 16,1 1 1-16,-4-1-1 15,4 1 0-15,-1 0 0 16,-2-1 0-16,-1 4 0 16,0-4 0-16,4 4 0 15,-1-1 0-15,1 4 0 16,0-4 0-16,-1-2 0 16,1 2 0-16,3 1 0 0,-4 2 0 15,7 1 0-15,-3-4 0 16,0-2 0-16,0 0 0 15,0-1 0-15,-1 1 1 16,1-1-1-16,0 1 1 16,0 0-1-16,0-1 1 15,0-5-1-15,0 0 1 16,-1 2-1-16,1 1 1 16,-3 3-1-16,-1-1 0 0,-2 1 0 15,6-1 0-15,-4 1 0 16,1 0 0-16,-1 5 0 15,1-5 0-15,3-1 0 16,0-2 0-16,-4 3 0 16,1-1 1-16,3 4-1 15,-4 2 0-15,4-2 0 16,-3-1 0-16,2-2 0 16,1-1 1-16,0-2-1 15,0 6 0-15,0-4 0 16,3-2 1-16,-3-1-1 15,0 4 0-15,0-3 0 16,-1 2 1-16,1-2-1 16,3 0 0-16,-3-4 0 15,0 1 0-15,0 0 0 16,0 6 0-16,0-7 0 16,-1 4 0-16,1 0 0 0,0-1 1 15,0-2-1-15,0-3 0 16,3 3 0-16,0-3 0 15,-3 2 0-15,6-2 0 16,-2 3 0-16,-1 0 0 16,-1-1 0-16,1 1 0 15,0 0 0-15,4 0 0 16,-4 2 0-16,0-2 0 16,0 3 0-16,0 0 0 0,0-1 0 15,0 1 0-15,1 0 0 16,-1-4 1-16,-3 1-1 15,9 0 0-15,-2 5 0 16,-7-5 0-16,6 3 0 16,-3-3 0-16,-3-1 0 15,0 1 0 1,3 12 0 0,0-4 0-16,0 1 0 15,0-7 0-15,-3 7 0 16,7-4 0-16,-4 1 0 15,-3-6 0-15,-4 2 0 16,4 1 0-16,3-3 0 16,-3 0 0-16,0-4 0 15,0 4 1-15,0-3-1 16,-1 3 0-16,1-3 0 16,0-3 0-16,0 2 0 15,0 1 0-15,6 0 0 0,-6 0 1 16,3 3-1-16,0-3 0 15,-3-1 0-15,0 1 0 16,0 3 0-16,0 0 0 16,0-3-1-16,0-4 1 15,-1 1 0-15,1 3 0 16,0 0 0-16,-3-3 0 16,9 3 0-16,0-3 0 15,-2 3 0-15,-5-1 0 0,0 1 0 16,8 0 1-16,-4 0-1 15,0 0 0-15,0 0 0 16,0 2 1-16,0-2-2 16,-3 0 1-16,10 0 0 15,-7 0 0-15,0 0 0 16,-3-1 0-16,7 1 0 16,-8-3 0-16,8 3 0 15,-4 0 1-15,7 0-1 16,-4 0 0-16,1-1 0 15,-1-2 1-15,0 3-1 16,1-3 0-16,-1 0 0 16,1 0 1-16,-4 0-1 15,3 3 0-15,-3-3 0 16,0 0 0-16,1-1 0 16,-5 1 0-16,5 0 0 15,-5-3 1-15,1 6-2 16,3-6 1-16,-3 0 0 0,3 3 0 15,1 0 0-15,-5-3 0 16,11 3 0-16,-3 0 0 16,-1 3 0-16,-3-1 0 15,4-2 0-15,-1 0 0 16,-3-3 0-16,4 6 0 16,-4-6 0-16,0 0 1 15,-3 0-1-15,-1 0 0 0,4 0 0 16,-4 0 0-16,5 0 0 15,-1 3 1-15,0 0-1 16,0-3 0-16,3 3 0 16,-2 0 0-16,5 0 0 15,-2-3 1-15,-1 3-1 16,1-6 1-16,-4 3-1 16,6 0 1-16,-2 3-1 15,-7-3 1-15,6-3-1 16,-6 3 0-16,0 3 0 15,0 0 0-15,-4-3 0 16,-2 0 1-16,5-3-1 16,1 3 0-16,-3 3-1 15,-4-3 1-15,10 0-2 16,-6 2 0-16,-4-2-4 16,0 0 0-16,-3 0-8 15,0 3 0-15,-13 0-7 16,-10 3 0-16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3T18:19:27.74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5328 25 0,'7'0'12'0,"-1"3"-7"0,-6-3 12 16,0 0-15-16,0 0 1 47,4 0 1-47,-1 0 0 0,4 0-5 0,-1 0 0 0,1 0 4 0,-1 0 0 0,1 0-1 15,-1 0 0-15,1 0-1 16,3 3 1-16,0 0 0 15,3 0 0-15,-3 0-1 16,0 0 1-16,-1 3 0 16,5-6 0-16,-5 0-1 15,5 3 0-15,-1 0 0 16,0 0 1-16,0-1-1 16,0 1 0-16,0 0 0 15,0 0 1-15,1 0-1 16,2-3 1-16,-3 0-1 15,0 3 1-15,0-3-1 16,-3-3 0-16,3 3 0 16,1-3 1-16,-1 3-2 15,0-3 1-15,3 3 0 16,-3 0 0-16,4 0 0 16,-1 0 0-16,1 0 0 15,-1 0 0-15,0 0-1 0,1 3 1 16,-1-9-1-16,-3 1 1 15,4 7-1-15,-1-2 1 16,4 3-1-16,-4-3 0 16,-2-3 0-16,2 6 0 15,0-3 0-15,4 0 0 16,-3 3 0-16,-1-3 0 16,4 0 0-16,-1 0 0 15,-2 0 0-15,-1-3 0 0,1 3 0 16,-4-3 0-16,0 3 0 15,0 0 0-15,0-2 0 16,0 2 1-16,0 0-1 16,1-3 0-16,2 0 0 15,0 0 0-15,1 3 0 16,-1-3 0-16,1 0 0 16,-1 3 1-16,1 0-1 15,-1 0 1-15,0 0-1 16,-2 0 0-16,2-3 0 15,0 0 1-15,4 0-1 16,-3 0 1-16,2 0-1 16,1 0 0-16,0 3 0 15,-1-2 0-15,4-1 0 16,-3 0 0-16,3-6 0 16,-3 3 0-16,-4 0 0 15,1 0 1-15,-1 1-1 0,0-1 0 16,1 0 0-16,-1-3 1 15,1 3-1-15,-4 0 0 16,3 1 0-16,1-1 1 16,-1 0-1-16,1 0 0 15,-1 0 0-15,-3 0 0 16,0 1 0-16,0-1 1 16,0 0-1-16,-3 0 0 15,0 0 0-15,0 0 1 0,0 1-1 16,3-1 0-16,-3 3 0 15,6 0 0-15,1 0 0 16,-1-6 1-16,4 3-1 16,-7 0 1-16,3-5-1 15,1 2 0-15,-4 3 1 16,0 0 0-16,0-2 0 16,0 2 0-16,1 0-1 15,-1 0 1-15,0-3 0 16,0 4 0-16,-3-4-1 15,0 3 0-15,0-3 0 16,-1 3 1-16,-2-2-1 16,0-1 0-16,-1 0 0 15,1 0 1-15,-1 3-1 16,1 1 0-16,-1-1 0 31,1-3 1-31,3 3-1 0,-4 0 1 0,4 0-1 16,0-2 1-16,-3 2-1 0,-1-3 1 15,4 3-1-15,0-2 0 16,-4 2 0-16,1-3 0 16,0 0 0-16,-1 3 1 15,1-2-1-15,-1-4 0 16,1 6 0-16,-1-3 1 16,1 3-1-16,0-2 0 15,-1 2 0-15,1 0 1 16,3 0-1-16,-4 0 0 15,1 1 0-15,-1-1 1 0,1 0-1 16,-1-3 0-16,1 3 0 16,0-3 1-16,-1 1-1 15,7-1 0-15,-3-3 0 16,0 4 0-16,0-1 0 16,0 0 1-16,-4 0-1 15,4 0 0-15,0 1 0 16,3-1 1-16,-6 0-1 15,3 0 0-15,-1 1-1 16,1-1 1-16,0-6 0 16,0 9 1-16,0-5-1 15,-4 5 0-15,4-9 0 16,-3 10 0-16,3-4 0 16,-1-3 0-16,-2 0 0 15,0 1 0-15,-1-4 0 16,1 6 1-16,-1-5-1 15,-2 2 0-15,-1 3 0 0,0-5 0 16,0 5 0-16,1-3 0 16,-1 1 0-16,0-1 0 15,4 3 0-15,-4-2 0 16,4-4 0-16,-4-3 0 16,0 4 0-16,1 2 0 15,-1 0 0-15,0 1 0 16,0 2 0-16,1 0 0 15,-1-2 0-15,4-1 0 0,-1 0 0 16,1 1 0-16,-1-1 0 16,-2 0 0-16,2 1 0 15,1-1 0-15,-1 0 0 16,1-5 0-16,-1 2 0 16,-2 3 1-16,2 1-1 15,1-4 0-15,-1 3-1 16,1 1 1-16,0-4 0 15,-1 3 0-15,1-2 0 16,-1-1 0-16,1 1 0 16,-1-1 0-16,1 0 0 15,0 4 0-15,-1-4 0 16,1 4 0-16,-1-1 0 16,-2-3 0-16,5 4 0 15,-5-7 0-15,-1 12 0 16,4-11 1-16,-1 5-2 15,-3 3 1-15,4-2 0 0,-4-1 1 16,4-3-1-16,-1 1 0 16,-2 2 0-16,-1 3 0 15,7-2-1-15,-4-1 1 16,1 0 0-16,-1 1 0 16,1-1 0-16,-4 0 0 15,4 1 0-15,-1-1 0 16,-2-3 0-16,-1 4 0 15,0-4 0-15,4 0 1 0,-4 4-1 16,0 2 0-16,4-3 0 16,-4 1 0-16,1-4 0 15,-1 0 0-15,0 4-1 16,0-1 1-16,1-3 0 62,-1 1 0-62,0-1 0 0,4 4 1 0,-4-4-2 0,0 0 1 0,-3 1 0 0,4-1 0 0,-4-5 0 16,3 2 0-16,4-2 0 16,-4 2 0-16,0-5 0 15,7 2 0-15,-3 4 0 16,-4-1 0-16,3 4 0 16,4-1 0-16,-3-2 0 15,-1-1 0-15,-2 4 0 16,-1-1 0-16,4 0 0 15,-4-2 0-15,0 2 0 0,0 1 0 16,1-4 0-16,-1 1 0 16,4-1 0-16,-4 4 0 15,0-4 0-15,4 1 0 16,-4-1 0-16,4 3 1 16,-1-2-1-16,-3-1 0 15,1 1 0-15,-1-4 0 16,4 7-1-16,-4-4 1 15,0-2 0-15,0 5 1 16,1 1-1-16,-1-7 0 0,0 4 0 16,1 2 0-16,-1 1 0 15,0-1 0-15,0 0-1 16,4 1 1-16,-4-1 0 16,1 1 1-16,2-4-2 15,1 3 1-15,-1 1 0 16,1-4 0-16,-1 4 0 15,1 2 1-15,0-3-1 16,-1-2 0-16,1 2-1 16,-1-2 1-16,1-4 0 15,-1 7 0-15,1-4 0 16,-4 7 1-16,4-4-1 16,-4-5 0-16,0 8 0 15,1 0 0-15,-1-2 0 16,0-1 0-16,0 3 0 15,1-5 0-15,-1 2 0 16,0-2 0-16,1-4 0 0,-1 4 0 16,0 2 0-16,0 1 1 15,1 2-1-15,-1-3 0 16,0 1 0-16,1-1 0 16,-1 0 0-16,0 1 0 15,0 2 0-15,1-2 0 16,-1-1 0-16,4 0 1 15,-4 1-1-15,0 2 0 16,0 3 0-16,4-5 1 0,3-1-1 16,-7 3 1-16,7-5-1 15,0 2 0-15,0-2 0 16,-4 2 0-16,7-5-1 16,-6 5 1-16,3-2 0 15,-4-1 1-15,1 4-1 16,-4-1 1-16,1 0-1 15,-1 1 1-15,0-1-1 16,-3 1 1-16,7 2-1 16,-7-3 1-16,0 1-1 15,3-4 0-15,-3 4 0 16,3 2 0-16,-3 0 0 16,4 1 1-16,-1-1-1 15,0-3 0-15,0 1 0 16,1 2 1-16,2 0-1 15,-2 1 0-15,2-1 0 16,-3-3 0-16,4 4 0 0,0-1 0 31,-1-6 0-31,4 7 0 16,-3-1-1-16,-1 0 1 16,1-2 0-16,-1 2 0 15,1 1 0-15,-1-4 0 16,1 3 0-16,-4 1 0 15,4-4 0-15,-4 3 0 16,4-2 0-16,-1-4 0 16,-3 4 0-16,1-1 0 0,-1 3 0 15,0-5 0-15,1 2 0 16,-1 1 0-16,0-1 0 16,0-3 0-16,1 1 0 15,-1-1 0-15,4 4 0 16,-4 2 0-16,3 0 0 15,-2 1 1-15,2-1-1 16,-2 0 0-16,2 1 0 16,-3-1 0-16,1 0 0 15,-1-5 0-15,4 2-1 16,-4 1 1-16,0 2 0 16,4-3 0-16,-4 1 0 15,4 2 0-15,2 0 0 16,-2 1 0-16,0-1 0 15,-1-2 0-15,1-1 0 16,-1 0 0-16,1-2 0 16,-1-1 0-16,1 4 0 0,0-4 0 15,-4 4 0-15,3-1 0 16,-2-3 0-16,-1 4 0 16,0-1 0-16,1-2 0 15,-1 2 0-15,-3 1 0 16,0-1 0-16,3-3 0 15,-3 4 0-15,3 2 0 16,-3-2 0-16,4-1 0 16,-1 3 0-16,0-2 0 15,1-1 0-15,-1 0 0 0,0 1 0 16,0-1 1-16,1 1-1 16,-1-4 0-16,0 6-1 15,1-2 1-15,-1 2 0 16,3 3 1-16,1-2-2 15,0-4 1-15,2 4 0 16,1-1 0-16,0 0 0 16,0 0 0-16,-3 1 0 15,-1-1 0-15,1 3 0 16,-1-2 0-16,-2-1 0 16,2 0 0-16,1 4 0 15,3-1 0-15,-4 0 0 16,1-3 0-16,-4 4 0 15,0-1 0-15,4 0 0 16,-4 0 0-16,0-2-1 16,4 2 1-16,-1-3 0 15,1 3 0-15,0-2 0 0,-1-1 0 16,-3 3 0-16,4 1 0 16,-4-1 0-16,4 0 0 15,-1-3-1-15,-2 4 1 16,-1 2 0-16,0-3 0 15,1 0 0-15,-1 3 0 16,0 1 0-16,0-1 0 16,1 0 0-16,-1 0 0 15,0 0 0-15,1 0 0 0,-1 1 0 16,0-1 0-16,0 0 0 16,1 0 0-16,-1 0 0 15,0 3 0-15,1-3 0 16,-1 4 0-16,0-1 0 15,0 0 0-15,1-3 0 16,-1 3 0-16,4-3 0 16,-4 3 0-16,3 0 0 15,-6 3 0-15,7-6-1 16,-4 3 1-16,1 1 0 62,-4 2 0-62,6-3 0 0,-3-3 0 0,1 3 0 0,-1 0 0 0,7 0 0 0,-7-3 0 0,4 6 0 16,-7 0 0-16,6-3 0 16,-2 3 0-16,2 0 0 15,-3-3 0-15,4 0 0 0,-4 3 0 16,4 0 0-16,-1-2 0 16,-2-1 0-16,-1 0 0 15,0 3 0-15,4 0 0 16,-4 0 0-16,4 0 0 15,-1 0 0-15,1-3 0 16,-1 3 0-16,1 0 0 16,0-3 0-16,-1 0 0 15,1 3 0-15,-1 0 1 16,1-3-1-16,-1 3 0 0,1 0 0 16,0-3 1-16,-1 3-1 15,1 0 0-15,-1 0 0 16,1 0 1-16,-1 0-1 15,1 0 0-15,-1 0 0 16,1 0 0-16,0 3 0 16,-1-3 1-16,4 0-1 15,0 3 0-15,0-3 0 16,0 0 1-16,-1 0-1 16,-2 0 0-16,0 3 0 15,-1-3 1-15,1 3-1 16,-4 0 0-16,4 3 0 15,-4-4 1-15,3 1-1 16,1 3 0-16,-4 0 0 16,4-3 0-16,-1 3 0 15,1-3 1-15,0 3-1 16,-1-4 0-16,1 4 0 0,-4 0 1 16,4-3-1-16,-1 3 0 15,-3 0 0-15,1-3 0 16,-4 3 0-16,0-1 0 15,0 1 0-15,3 0 0 16,0 0 0-16,-3-3 1 16,4 0-1-16,-1 0 0 15,0 0 0-15,-3-1 1 16,3 4-1-16,1 0 0 0,-1 3 0 16,-3-6 1-16,0 3-1 15,0 0 0-15,3-1 0 16,1 1 0-16,-1 3 0 15,0 0 0-15,0-1 0 16,1 1 0-16,-1 0 0 16,0 0 1-16,1 2-1 15,2-2 0-15,1 0 0 16,3 0 0-16,-7-1 0 16,3-2 1-16,-2 3-1 15,2 0 0-15,1 0 0 16,-4-1 0-16,4 1 0 15,-1-3 0-15,1 3 0 16,-1-3 0-16,1-1 0 16,0 4 0-16,-4-3 0 15,0 0 0-15,4 0 0 16,-4-1 0-16,0 1 0 16,0 3 0-16,1 0 0 0,-1 3 1 15,0-4-1-15,1 4 0 16,-1 0 0-16,0-7 0 15,0 4 0-15,1 0 0 16,-1 0 0-16,0 2 0 16,1 1 0-16,-1 3 0 15,3-4 0-15,1 4 0 16,-4 0-1-16,1-1 1 16,2 4 0 30,-3-4 1-46,1 1-1 0,2-1 0 0,-2 1 0 0,-1 0 0 0,0 2 0 0,0 1 1 0,4 2-1 16,-4 1 0-16,4-4-1 16,-4 1 1-16,0-4 0 15,1 4 1-15,-1-1-1 16,4 1 0-16,-1-1 0 16,-3 1 0-16,1-1 0 15,-1 1 1-15,0-1-1 16,4 1 0-16,-1-4 0 15,1-2 1-15,0-3 0 16,-1 0 0-16,1 2-1 16,-4 1 1-16,0 0 0 15,1-1 0-15,-1 4-1 16,0 0 0-16,4-1 0 16,-4 1 0-16,4-4 0 0,-1 4 0 15,1-3 0-15,-1 2 0 16,1-2 0-16,-1 3 0 15,-2-1 0-15,2-2 0 16,1 5-1-16,-1-2 1 16,1 3 0-16,-4-1 0 15,1-5 0-15,2 5 0 16,1-2 0-16,-1-1 1 16,1 1-1-16,-1-3 1 0,-2 2-1 15,2 4 0-15,-2-4 0 16,2 1 0-16,-3 5 0 15,1-5 0-15,-1 0 0 16,-3-1 0-16,3-2 0 16,-3 0 0-16,4-1 0 15,-4 1 0-15,3 0 0 16,0-1 0-16,-3 1 0 16,7 0 0-16,-4-1 0 15,-3 1 0-15,3 0 0 16,0 2 1-16,1-2-1 15,-1 0 0-15,0-4 0 16,-3 1 1-16,4 3-1 16,-1 0 0-16,3 2 0 15,-2-2 1-15,-1-1-1 16,4 1 0-16,-1 0 0 16,1 0 0-16,-1 2 0 0,1 1 0 15,-1-1 0-15,4 1 1 16,0-3-1-16,-3 2 0 15,-1-2 0-15,1 2 0 16,-1-2 0-16,1 3 0 16,0-1 0-16,-1 4 0 15,1-6 0-15,-1 5 1 16,1-2-1-16,-1-1 0 16,-2 1 0-16,2-1 0 0,1 1 0 15,-4 0 0-15,0-1 0 16,4 4 0-16,-4-1 0 15,4 1 1-15,-4-1-1 16,0 1 0-16,1-4 0 16,2 1 0-16,-2 5-1 15,2 4 1-15,-3-4 0 16,1 4 0-16,-1-7 0 16,4 4 1-16,-4-4-1 15,0 3 0-15,0 1 0 16,1-4 1-16,2 1-1 15,1-1 0-15,-1 1 0 16,-2 0 1-16,2-4-1 16,1 7 0-16,-1-7 0 15,1 1 0-15,0-1 0 16,-4 4 0-16,0-4 0 0,0 1 1 31,1 8-1-31,-1-2 0 63,4-4 0-63,-4 4 1 0,3-1-1 0,1-8 1 0,0 5-1 0,-1 1 0 0,-3 2 0 0,4 1 0 15,-4-7 0-15,4 7 0 16,-4-4 0-16,4-2 0 16,-1-3 0-16,1 2 0 15,-1 1 0-15,1-3 0 0,-4 5 0 16,4 1 0-16,-1-4 0 15,1 1 0-15,-1-1 0 16,1 1 1-16,-4-3-1 16,1-1 0-16,2 4 0 15,-3-3 0-15,4-4 0 16,-4 1 0-16,1 3 0 16,-1-1 0-16,0 1 0 15,0 3 0-15,4-4 0 16,-4 1 0-16,1 0 0 15,-1-1 0-15,0 1 0 16,0 0 1-16,1-3-1 16,-4 2 0-16,3 1 0 15,-3-3 0-15,3-1 0 16,-3 1 0-16,0 0 0 16,0 0 0-16,0-1 0 15,4 1 0-15,-1 0 0 0,0-3 1 16,0 3-1-16,1-1 0 15,2 1 0-15,-2 0 0 16,2 3 0-16,-3-4 0 16,4 1 0-16,-4 0 0 15,1 0 0-15,-1 2 0 16,3-2 0-16,-2-3 0 16,2 3 0-16,1-1 0 15,-1 4 0-15,1 0 0 0,0-6 0 16,-1 2 0-16,1 1 0 15,-1 3 0-15,1-3 0 16,-1 2 0-16,-2-2 0 16,-1 3 1-16,0 2-1 15,-3-2 0-15,0 5 0 16,0-5 1-16,0 0-1 16,0-1 1-16,0 1-1 15,0 3 0-15,4-1 0 16,-1 1 0-16,0 5 0 15,0-2 0-15,1-1 0 16,2 1 0-16,1-3 0 16,-1-4 0-16,-2 4 0 15,2-4 0-15,-2 1 0 16,-1 3 0-16,0-1 0 16,0-2 0-16,1 0 0 15,-1-1 1-15,4 1-1 16,-1 3 0-16,-3-4 0 0,1 1 0 15,-1 3 0-15,3 2 1 16,1-2-2-16,0-1 1 16,6-5 0-16,-7 3 0 15,7-1 0-15,-3 4 0 16,0 3 0-16,0-4 0 16,-3 1 0-16,6-1 0 15,0 1 0-15,-3-3 0 16,0-1 0-16,-1 1 0 0,5 0 0 15,-1 2 0-15,-7 1 0 16,1-1 0-16,-1 1 0 16,4 0 0-16,0 2 0 15,-3-5 1-15,-1 0-1 16,4-1 0-16,0 4-1 16,0-4 1-16,0 1 0 15,0 0 0-15,-1 2 0 78,-2-5 1-78,0 0-1 0,-1-3 0 0,1 3 0 0,-1-1 0 0,1 4 0 0,-1-3 0 0,1-1 0 0,0 7 0 0,-1-9-1 16,4 0 1-16,0 5 0 16,-4-2 0-16,1 3 0 15,-1-6 1-15,1 5-1 16,0 1 0-16,-4 6 0 15,7-7 0-15,-4 1 0 0,1 0 0 16,-1 2 0-16,1 1 0 16,0 2 0-16,-4-2 0 15,7 0-1-15,-4-4 1 16,1 1 0-16,-1 0 1 16,1-1-1-16,0 1 0 15,-1 0-1-15,1-1 1 16,-1 1 0-16,1 0 0 0,-4-1 0 15,4 1 0-15,-4 0 0 16,4-4 0-16,-1 1 0 16,1 3 1-16,3-3-1 15,-4-1 0-15,1 1 0 16,3 0 0-16,-1-3 0 16,-2 3 0-16,-4-1 0 15,1 1 0-15,9 3-1 16,-7-4 1-16,4 4 0 15,0-3 1-15,0 0-2 16,3 2 1-16,-3 1 0 16,3-3 0-16,-6 2 0 15,2-2 1-15,1 0-2 16,-3 0 1-16,3-1 0 16,-4 1 1-16,1 0-1 15,3 0 0-15,-4 2 0 16,4-5 0-16,0 3 0 15,-4 0 0-15,1-3 0 0,0-1 0 16,2 7-1-16,-2-6 1 16,3 0 0-16,-4 0 0 15,1 2 0-15,0-2 0 16,2 3 0-16,-2-3 0 16,3 0 0-16,-4 0 0 15,1-1 0-15,3-2 0 16,-4 3 0-16,1 0 1 15,3 0-1-15,-4 0 0 0,4-1 0 16,0 1 0-16,-3-3 0 16,-1 0 0-16,1-3 0 15,-1 0 0-15,-2 3 0 16,6 0 0-16,-4 0 0 16,1 0 0-16,-1 0 0 15,1 0 0-15,-1 0 0 16,-2 2 0-16,6 1-1 15,-10 0 1-15,9 0 0 16,-2 0 1-16,0 0-1 16,-4-3 0-16,3-1 0 15,4 4 0-15,0-3 0 16,3 3 0-16,-3-3 0 16,0 3 0-16,-3-3 0 15,2 0 0-15,4 0 0 16,1 0 0-16,-5-1 0 15,1 1 0-15,0 0 0 0,7 0 0 16,-11 0 0-16,4 0 0 16,0 0 0-16,-7 0 0 15,7 0 0-15,-3 0 0 16,-1 0 0-16,1 0 0 16,-1-1 0-16,1 1 0 15,-4 0 0-15,7 0 0 16,-3 0 0-16,2 0 0 15,1 0 0 48,-3 0 0-63,6 0 0 0,-3 3 0 0,6-3-1 0,1 0 1 0,-4-1 0 0,7 1 0 0,-4 0 0 0,0 0 0 0,1-3 0 16,-1 0 1-16,-3 0-1 15,-3 0 0-15,0 0 0 16,0 3 0-16,3-3 0 15,-6 0 0-15,-1 0 0 16,-3 0 0-16,11 0 0 16,-8 0 0-16,4 3 0 15,-3-3 0-15,-1 0 0 16,-3 0 0-16,7 0 0 16,-3 0 0-16,-1 0 0 15,4 3 0-15,-3-3-1 16,-1 3 1-16,4-3 0 15,0 6 0-15,-3-3 0 16,-1 0 0-16,1-1 0 0,-1 1 1 16,1 0-1-16,3 3 0 15,-7-6 0-15,7-3 0 16,-3 6 0-16,2 0 0 16,1 0 0-16,0 0 0 15,0 0 0-15,-3-3 0 16,2 3 0-16,-2-3 0 15,0 0 0-15,-1 0 0 16,1 0 0-16,3 3 0 0,-1-3-1 16,1 0 1-16,0 0 0 15,0-6 0-15,0 9 0 16,6 3 0-16,-3-4 0 16,0-2 0-16,-3 3 0 15,0 0 1-15,3 0-1 16,-3-3 0-16,-3 3 0 15,3-3 0-15,-1 3 0 16,5 0 0-16,-5-3 0 16,1 3 0-16,0-3 0 15,3 3 0-15,-6 0 0 16,3-3 0-16,0 3 0 16,-1-3 1-16,8 3-2 15,-4 0 1-15,-3-1 0 16,-4-2 0-16,4 0 0 15,7 0 0-15,-4 3 0 16,0-6 0-16,0 1 0 16,0 2 0-16,0 0 0 0,-3 0 0 15,7 0 0-15,-4-6 0 16,-3 0 0-16,-4 6 0 16,4 0-1-16,0-6 1 15,0 6 0-15,3 0 1 16,-3 0-1-16,-7-3 0 15,7 6 0-15,0-3 0 16,0 0 0-16,-1-6 1 16,-2 6-2-16,3-3 1 0,0 6 0 15,0-9 1-15,-1 3-2 16,1 3 1-16,-3 0 0 16,3-3 0-16,0-2 0 15,-1 5 0-15,1 0 0 16,-3-3 0-16,-1 0 0 15,-2 3 0-15,6 0 0 16,-4 3 1-16,4-3-1 16,-3-6 0-16,-1 6 0 15,1 3 0-15,-1-3 0 16,-2-3 0-16,2 3 0 16,-6 0 0-16,0 0 0 15,3 0 0-15,-3 3 0 16,0-3 0-16,0 0 0 15,0 0 1 1,0 3-2 0,0-3 1-16,0 3-1 0,0-3 1 15,0 3-2-15,0-3 1 16,0 2-3-16,0-2 0 16,0 0-6-16,7-5 1 15,-4-1-10-15,4 0 0 16,3 3-6-16,6 0 1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3T18:19:27.747"/>
    </inkml:context>
    <inkml:brush xml:id="br0">
      <inkml:brushProperty name="width" value="0.1" units="cm"/>
      <inkml:brushProperty name="height" value="0.1" units="cm"/>
      <inkml:brushProperty name="color" value="#FFF200"/>
      <inkml:brushProperty name="fitToCurve" value="1"/>
    </inkml:brush>
  </inkml:definitions>
  <inkml:trace contextRef="#ctx0" brushRef="#br0">2 1780 17 0,'-3'3'8'0,"6"0"-7"15,-3-3 8-15,0 0-9 16,0 0 1-16,0 0 2 16,0 0 0-16,0 0-3 15,0 0 1-15,0 0 2 16,-3 0 0-16,3 0-1 15,0 0 1-15,0 3-2 16,0-3 1-16,0 0-1 16,0 0 0-16,0 0 0 15,0 0 1-15,3 0-1 16,4-3 1-16,-1 0 0 16,1 0 1-16,-4 0-1 15,4 0 1-15,3 0-2 0,-1 0 0 16,1-2 0-16,3-1 0 15,1 3-1-15,-1 0 1 16,0 0-1-16,0-3 1 16,0 3-1-16,0-3 0 15,4 6 0-15,-1-2 1 16,1-1 0-16,-1 0 0 16,-3-3 0-16,-3 0 0 15,0 3 0-15,3 0 0 0,-3-3-1 16,3 0 1-16,0 1-1 15,0-1 1-15,0 0-1 16,0 0 0-16,1 0 0 16,-1 0 0-16,0-2 0 15,0 2 1-15,0-6-1 16,0 6 0-16,0-2 0 16,1 2 1-16,-1-6-1 15,0 3 0-15,0 1 0 16,0-1 1-16,0 3-1 15,0 0 0-15,4-3 0 16,-1 1 0-16,-3 2 0 16,4-3 0-16,-4 3 0 15,0 0 0-15,4-5 0 16,-4-1 0-16,0 0 0 16,3 1 1-16,1-1-1 15,-8 0 1-15,5 3-1 16,-1-2 0-16,0 5 0 0,-3-3 0 15,0 0 0-15,-4 4 0 16,4-4 0-16,-3 3 1 16,-1 0-1-16,1 0 0 15,-1 1 0-15,1-1 0 16,-1 0 0-16,1-3 0 16,0 3 0-16,-1-3 0 15,1 4 0-15,3-1 0 0,-4-6 0 16,1 6 0-16,3-2 0 15,-1-1 0-15,1 3 0 16,0 0 0-16,0 0 0 16,0-3 0-16,0 4 0 15,0-4 0-15,3 0 0 16,0 3 0-16,-3 0 0 16,0-2 0-16,-1 2 0 15,1 0 0-15,0 3 0 16,0-6 0-16,-3 3 0 15,2-2 0-15,1 2 0 16,3-3 0-16,0-3 0 16,1 4 0-16,2-1-1 15,-3 3 1-15,4 0 0 16,2 0 0-16,-6 1 0 16,4-4 0-16,-1 0 0 15,1 3 1-15,-4 0-1 16,0-2 0-16,0 2 0 0,0 0 0 15,-3-3-1-15,0 0 1 16,3-2 0-16,-3 5 0 47,0-3 0-47,0 0 0 0,0 4 0 0,-1-1 1 0,1-3-1 0,0 0 0 16,0 3 0-16,3-2 0 15,0-1 0-15,0 0 0 16,1 3 0-16,-1-5 0 0,0 8 0 15,0-6 0-15,0 3 0 16,0-3 0-16,-3 1 0 16,3-1 0-16,-3 3 0 15,0 0 0-15,0 3 0 16,0-3 0-16,3 1 0 16,0-1 0-16,0 3 0 15,7-3 0-15,-7 0 0 16,3 0 0-16,1 0 0 15,-4 1 0-15,3-1 0 16,-3 0 0-16,1 0 0 16,-1 0 0-16,-3 0 0 15,-1 1 0-15,1-4 0 16,0 0 0-16,0 0 0 16,0-2 0-16,0 5 0 15,0-3 0-15,-4 0 0 16,4 0 0-16,0 1 0 0,0-1 0 15,-1 3 0-15,1 3 0 16,0-3 0-16,0 0 0 16,3-2 0-16,-3 2 0 15,0 0 0-15,0 0 0 16,0-5 0-16,-1 2 1 16,1 0-1-16,0 0 0 15,0 1 0-15,0-1 1 16,-4-3-1-16,4 0 0 0,-3 1 0 15,3-1 0-15,0 0 0 16,-1 4 0-16,1-1 0 16,0 0 0-16,7 0 0 15,-4 1 1-15,0-1-1 16,0-3 0-16,3 3 0 16,1 1 0-16,-1-4 0 15,1 0 0-15,-1 6 0 16,0-2 0-16,1 2 0 15,-1-3 0-15,-3 0 0 16,1-2 1-16,-1 2-1 16,3 0 0-16,1 0 0 15,-1 1 0-15,0-1 0 16,1 0 0-16,3 0 0 16,-1 1 0-16,-2-1 0 15,-1 3 1-15,1-3-1 16,-1 0 1-16,0 4-1 15,1-1 1-15,-1 0-1 0,1 0 0 16,-4 0-1-16,0 0 1 16,3 1-1-16,1-1 1 15,2 3 0-15,1-3 1 16,0 0-1-16,3 0 0 16,-3 3 0-16,-1-2 1 15,-2-4-1-15,-1 3 1 16,1 0-1-16,-1 0 0 15,0 3 0-15,1 0 0 0,-4 0 0 16,3 3 0-16,1-2 0 16,-1-1 1-16,1 0-1 15,-1 0 0-15,1 3 0 16,-1-3 1-16,0-3-1 16,1 0 0-16,-1 3 0 15,4 3 0-15,-4-6 0 16,1 1 0-16,-4-1 0 15,3 6 0-15,1-3 0 16,2 0 1-16,1-3-1 63,0 3 1-63,0-3 0 0,-1 3 0 0,1-2-1 0,0 5 1 0,-1-3-1 0,-2-3 0 0,-1 3 0 15,-3 0 1-15,1-3-1 16,-1 3 1-16,3 0-1 15,-3 3 1-15,4-3-1 16,-1 0 1-16,0 1-1 0,1-4 1 16,-1 3-1-16,1 0 1 15,-4 0-1-15,7 0 0 16,-7 0 0-16,0 0 0 16,0 3 0-16,0 0 0 15,0-3 0-15,0 3 0 16,1-3 0-16,2 3 1 15,0-3-1-15,1 1 0 16,3-4 0 0,-1 6 1-16,4 0-1 15,-3-3 1-15,0 3-1 16,-1 0 1-16,-2-3-1 16,-1 3 1-16,-3-3-1 15,0 3 1-15,1-3-1 16,-1 3 0-16,0-3 0 15,0 0 1-15,0 6-1 16,0-6 0-16,0 3 0 16,1 0 0-16,-1 0 0 15,3 0 1-15,-3 0-1 16,0 0 0-16,1 0 0 16,-1-3 1-16,0 3-1 15,0 0 0-15,0 0 0 16,0 0 0-16,0 0 0 15,1 0 1-15,-1 3-1 16,0-3 1-16,-3 0 0 0,3 0 0 16,0 0-1-16,3 3 1 15,1 0-1-15,-4-3 1 16,3 0-1-16,1 0 1 16,-1 6-1-16,1-3 0 15,-1 0 0-15,-3 0 1 16,0 0-1-16,0-3 0 15,1 2 0-15,-1-2 1 16,0 3-1-16,3 0 0 0,-3-3 0 16,1 3 0-16,5 0 0 15,-2 3 0-15,-1-6 0 16,1 3 0-16,-1 3 0 16,0 0 1-16,4-4-1 15,0 4 0-15,-1 0 0 16,1 3 0-16,0-3 0 15,0 3 1-15,-1-7-1 16,1 4 0-16,3-3 0 16,-3 6 0-16,-1-3 0 15,1 3 0-15,0-7 1 16,0 4 0-16,-4-3 0 16,-3-3 0-16,0 3 0 15,0 0 1-15,1 0-1 16,-1 0 0-16,0 0-1 15,6 0 0-15,-2 0 0 16,-1 0 1-16,1 2-1 16,-1 1 0-16,4 0 0 0,-4 0 0 15,1 0 0-15,2 3 1 16,1-4-1-16,0 1 1 16,-4 0-1-16,1 3 0 15,-1-3 0-15,-3 2 1 16,0 1-2-16,1 0 1 15,2 0 0-15,0 2 1 16,4 1-2-16,-3-3 1 0,-1 5 0 16,7-2 0-16,0 3 0 15,-3 2 0-15,-1 1 0 16,4-7 0-16,-3-2 0 16,0 3 1-16,-1-1-1 15,1-2 0-15,0 3 0 16,0 0 0-16,-4-1 0 15,4-2 0-15,-4 3 0 16,1-1 0-16,-1 1 0 16,0 6 0-16,1-7 0 15,-1 4 0-15,1-3 0 16,-4 2 0-16,3-2 0 16,1 0 0-16,-1 2 0 15,0-2 0-15,1-3 0 16,3-4 0-16,-1 4 0 15,1 0 0-15,0 0 0 16,-1-1 0-16,-2 1 0 16,-1 0 0-16,1-3 0 0,-1 3 0 15,-3-1 0-15,10 1 1 16,-3 0-1-16,-4 0 0 16,4 2-1-16,0-2 1 15,-4 0 0-15,4 2 0 16,0-2 0-16,-4 0 0 15,0 0 0-15,1-1 0 16,-1-2 0-16,-3 3 0 16,1 0 0-16,-1 0 0 0,-3-1 0 15,-1 4 0-15,5 0 0 16,-1 2 0-16,-3-2 0 16,6 0 0-16,0 2 0 15,-2-2 1-15,5 0-2 16,4 2 1-16,-10-2 0 15,7 0 0-15,-3-1 0 16,-8 1 0-16,8 3 0 16,-4-4 0-16,0 1 0 15,0 0 0-15,0 2 0 16,0-2 0-16,1 0 0 16,-1 2 1-16,3-2-1 15,-3-3 0-15,4-1 0 16,-4-2 0-16,0 3 0 15,0 0 0-15,4-1 0 16,-1 1 0-16,0 0 0 16,1 0 0-16,-7 2 0 0,6 1 0 15,-3 0 0-15,0-1 0 16,1-2 0-16,-5 3 0 16,5-3 0-16,-1-1 0 15,3 1 0-15,1 3 0 16,-4-3 0-16,3-1 1 15,0-2-1-15,1 0 0 16,-1 0 0-16,4 3 0 16,-4-4 0-16,1 4 0 15,-1 3 0-15,4-3 0 0,0-1 0 16,-1 1 0-16,1 0 0 16,0 0 0-16,0-1 0 15,-4 1 0-15,7 0 0 16,-3 3 0-16,-1-1 0 15,1-2 1-15,-3 0-1 16,-4 0 1-16,6-1-1 16,1 4 1-16,-4 0 0 15,11-4 0-15,-8-2-1 16,1 3 0-16,0-6 0 16,-4 3 1-16,1 0-1 15,-1-1 0-15,4 4 0 16,-4-3 1-16,1-3-1 15,-4 0 0-15,0 3 0 16,0 0 0-16,0-1 0 16,-3-2 0-16,7-3 0 15,-4 3 0-15,0 3 0 0,0-3 0 16,-3-3 0-16,6 6 0 16,-3-3 0-16,0 3 0 15,1-3 0-15,2 2 0 16,-3 1 0-16,0 3 0 15,0-3 0-15,7 0 0 16,-7-3 0-16,0 2 0 16,4-2 0-16,-4 0 0 15,0 0 0-15,0-3 0 0,0 0 0 16,1 0 0-16,-5 3 0 16,1 0 0-16,0 0 0 15,0 0 0-15,0 0 0 16,-4 3 1-16,11-3-1 15,-1 2 0-15,-3 1 0 16,-3-3 1-16,7 3-1 16,-7-3 1-16,-1 0-1 15,-2 0 1-15,3 0 0 16,0 2 0-16,-1 1-1 16,1-3 1-16,0 0-1 15,-3 0 1-15,3 0-1 16,-7 0 0-16,7 0 0 15,3 0 0-15,-3 0 0 16,-4 0 0-16,1 2 0 16,3-2 0-16,0 3 0 15,-1-3 0-15,1 0 0 16,-3 0 0-16,3 0 0 0,0 0 0 16,-1 3 0-16,1-3 0 15,0-1 0-15,-3 1 0 16,3 3 0-16,6-3 0 15,-6 0 0-15,-4 0 0 16,4 3 0-16,0 0 0 16,-7 0 0-16,7-4 0 15,0 1 0-15,-3 0 0 0,-1 0 0 16,-2 0 1-16,5-3-1 16,-9 0 0-16,7 3 0 15,-4 0 0-15,-3-3 0 16,7 0 1-16,-4 3-1 15,-3 0 0-15,7-3-1 16,-1 3 1-16,1 0 0 16,-1 0 0-16,4-1 0 15,-3 1 0-15,3 0 0 16,-4-3 0-16,1 3 0 16,-1-3 1-16,1 0-1 15,3 0 0-15,-7 6 0 16,7-3 0-16,-4 0 0 15,1-3 0-15,-4 3 0 16,1-3 0-16,-4 0 0 16,0 0 0-16,0 0 0 15,3-6 0-15,0 9 0 16,-3-3 0-16,0 0 0 0,7 0 0 16,-7 0-2-16,0 6 1 15,3-3-6-15,-3-3 1 16,0-3-15-16,-10 6 0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3T18:19:27.748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0 589 11 0,'0'0'5'0,"7"0"4"16,-4-3 6-16,1 0-14 16,2 0 0-16,1 0 1 15,3 1 1-15,-1-1-4 16,1 3 0-16,3 0 3 0,1-3 0 16,2 0-1-16,0 0 1 15,4 0-1-15,0 0 1 16,0 0-1-16,-4-3 1 15,4 3 0-15,-7 0 0 16,0 1-1-16,0-1 1 16,-3-3-1-16,3 0 1 15,-3 0-1-15,3 3 1 16,0-3-2-16,0 3 0 16,4-2 0-16,-1 2 1 0,1 0-1 15,-1-3 0-15,0 0 0 16,1-3 1-16,-1 1 0 15,1 5 0-15,-1 0-1 16,1-3 1-16,-1 0-1 16,-3 0 1-16,7 0-1 15,-4 1 1-15,4 2-1 16,0-3 0-16,-1 0 0 16,1 3 1-16,-3-3-1 15,-1 0 0-15,4-5 1 16,-4 5 0-16,0 3-1 15,-2-3 1-15,-1 0-1 16,3 0 1-16,1 1-1 16,-1 2 1-16,0-3-1 15,1 0 0-15,3 0 0 16,-1 0 1-16,1 0-1 16,3-2 0-16,-3 2 0 0,-1-3 1 15,1 3-1-15,0 0 1 16,-4 1-1-16,1-4 1 15,-1 6-1-15,1 0 1 16,-1-3-1-16,0 3 0 16,4 0 0-16,-4-3 1 15,4 6-1-15,0-5 0 16,0-1 0-16,-1-3 1 16,-2 3-1-16,-1 0 0 0,1-2 0 15,-1 2 0-15,0 3 0 16,1-3 0-16,-1 0-1 15,-3 3 1-15,1 0 0 16,-1 0 1-16,0 0-1 16,0 1 0-16,3-1 0 15,-2 0 0-15,2 0 0 16,0 0 0-16,1 0 0 16,-4 0 1-16,3 0-1 15,1 0 0-15,-4 0 0 16,0 0 0-16,3 0 0 15,1 0 0-15,3 3 0 16,3-2 0-16,0-1 0 16,-4 0 1-16,4 0-1 15,0 0 1-15,-3 0-1 16,0-3 1-16,3 3-1 16,0 0 1-16,3 0-1 0,0 0 0 15,0-2 0-15,4-1 1 16,0 3-1-16,-1 0 0 15,-3 0 0-15,1 0 1 16,-4-3-1-16,0 3 0 16,6 0 0-16,-2 3 0 15,-1 0 0-15,0 0 0 16,0 0 0-16,1-3 1 16,-4 1-1-16,0-1 1 0,-4 0-1 15,4 0 1-15,4 3 0 16,-1-3 0-16,0 3 0 15,4-3 0-15,-1 3-1 16,1 0 0-16,-1 0 0 16,1 0 1-16,3 0-1 15,0 0 0-15,3 3 0 16,0-3 0-16,-7 0 0 16,1 0 0-16,0-3 0 15,-1 0 1-15,-3 0-1 16,4 0 0-16,0 3 0 15,2-3 1-15,1 0-1 16,0 0 1-16,-3 3-1 16,2-2 0-16,-2 2 0 15,3 0 1-15,-4 0-1 16,1 0 1-16,3 0-1 16,-4 0 0-16,-2-3 0 15,-1 0 1-15,0 0-1 0,1 0 0 16,2 3 0-16,1-3 0 15,-1 0 0-15,1 0 0 16,-1 0 0-16,4 3 1 16,-3 0-1-16,-1 0 0 15,1 0 0-15,3 0 1 16,3 3-1-16,0-3 1 16,-6 0-1-16,-1 0 1 15,1-3-1-15,-1 3 0 0,1 0 0 16,-1 0 0-16,4 0 0 15,0 0 0-15,0 0 0 16,-4 0 1-16,1-3-1 16,-4 3 1-16,1 0-1 15,-1 0 1-15,3 0-1 16,1 0 0-16,3 0 0 16,-4 0 1-16,1-3-1 15,-1 3 1-15,4 3-1 16,0-3 0-16,0 0 0 15,6 0 1-15,-2 0-1 16,-1-3 1-16,0 3-1 16,0 0 1-16,7 3-1 15,-1 0 1-15,1 0-1 16,-7 0 1-16,0-3-1 16,0 0 1-16,4 3-1 15,2 0 0-15,-2 3 0 0,-1 0 1 16,1-1-1-16,-4 4 0 15,-3 0 0-15,0 0 0 16,-1-1 0-16,5 1 0 47,-1 0-1-47,-3 0 1 0,-4-1 0 0,1 1 0 0,-1 3 0 0,4-3 1 16,-3-1-1-16,2-2 0 15,1 0 0-15,3 3 0 16,1-3 0-16,-1 0 0 0,6-1 0 15,1 4 0-15,3 0 0 16,-7-3 0-16,1 0 0 16,3 2 0-16,-4-5 0 15,0 0 0-15,1 3 0 16,-1 0 0-16,1 3 0 16,-4-4 1-16,-3 4-1 15,3-3 0-15,-3 0 0 16,3 0 0-16,-3 2 0 15,3 1 0-15,-3 0-1 16,-4 0 1-16,4-1 0 16,0 1 0-16,3 0 0 15,0-3 0-15,7 3 0 16,-7-1 0-16,0 1 0 16,3 0 0-16,1 0 0 15,3 2 1-15,3-2-1 16,-7-6 0-16,0 3 0 0,1 0 0 15,-4 0 0-15,0-1 1 16,0 1-2-16,0 0 1 16,-6 0 0-16,3 0 0 15,-4 0 0-15,1-1 1 16,-1 4-1-16,-2-3 0 16,12 3 0-16,-3-3 1 15,-3-1-1-15,-3-2 0 16,-1 0 0-16,-3 0 0 0,1 0 0 15,-1 0 0-15,4 0 0 16,-1 3 0-16,1 0 0 16,-4-3 0-16,0 2 0 15,0 1 0-15,-3 0 0 16,0 0 0-16,-3 0 0 16,3 0 0-16,-6 2 0 15,-1 1 0-15,4 0 0 16,-1-3 0-16,1 2 0 15,6-2 0-15,1 0 0 16,-8 0 0-16,1 0 0 16,0 0 1-16,-4-3 0 15,4 2 0-15,6 1 0 16,-6-3 1-16,6 3-1 16,-6-3 0-16,0 0 0 15,3 6 1-15,-4-6-2 16,1 2 1-16,-4-2-1 0,-2-3 0 15,2 3 0-15,-3 0 0 16,-6-3 0-16,3 3 1 16,-1-3-1-16,1 3 0 15,3-3 0-15,-3 6 0 16,0-3 0-16,3 3 0 16,4-4 0-16,-4 4 0 15,0-3 0-15,0 3 0 16,0 0 0-16,-3-6 0 0,-7 0 0 15,7 3 0-15,-10 3-3 16,7-1 1-16,-7-5-6 16,3 9 1-16,-3 0-11 15,10 0 0-15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3T18:19:27.749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-4 85 26 0,'0'-9'13'0,"7"6"-13"16,-7 3 14-16,6-3-14 15,1 0 0-15,0 1 1 16,-1-1 0-16,4 0-1 0,0 0 0 15,0 0 2-15,0 3 1 16,-1 0-1-16,1 0 1 16,-3 0-1-16,3 0 1 15,3 0-1-15,3 0 0 16,4 0-1-16,3 3 0 16,0-3-1-16,3 0 1 15,1 0 0-15,-4-3 0 0,6 0-1 16,-3 0 1-16,4 0 0 15,3 0 0-15,0 0 0 16,-1 3 0-16,1 0-1 16,-3 0 1-16,3 0-1 15,0 0 0-15,-1 0 0 16,1 0 1-16,3 0-1 16,-3 0 1-16,-3 0-1 15,-4 0 1-15,0-3-1 16,1 0 1-16,-1 3-1 15,0 0 1-15,4-3-1 16,-1 3 0-16,4 0 0 16,0 0 1-16,-3 0-1 15,-1 0 1-15,4 0-1 16,3 0 1-16,0 0-1 47,0-2 1-47,0-1-1 0,-3 0 1 0,0-3-1 0,3 3 0 0,-3 0 0 0,2 0 0 15,-2 3 0-15,0 0 1 16,-3-3-1-16,-1 3 0 16,-3 0 0-16,4 0 0 15,3 0 0-15,0 0 0 16,3 0 0-16,-3 0 1 16,-4 0 0-16,1 0 0 15,-1 0 0-15,1-3 0 16,-4 3-1-16,4 0 0 0,-4 0 0 15,3 0 0-15,1 0-1 16,-4 0 1-16,1 0-1 16,-1 0 0-16,-3 0 2 15,0 0 0-15,3 0-1 16,7 0 0-16,-3 0 0 16,2 0 0-16,-2 0 0 15,-4 0 1-15,0 0-1 16,-3-3 0-16,4 3 0 15,-1 0 0-15,0 0 0 16,1 0 0-16,-1 0 0 16,0 0 0-16,0 0 0 15,-3 0 0-15,0 0 0 16,0 0 1-16,0 0-1 16,-3 0 0-16,6 3 0 15,-3-3 1-15,4 3-2 16,-4 0 0-16,3-3 1 15,0 0 0-15,-6 0 1 0,0 0 0 16,-1 0-2-16,1 0 1 16,0 0 1-16,3 0 0 15,0 0-1-15,0 0 0 16,3 0 0-16,-3 0 0 16,0 0 0-16,0 0 0 15,0 0 0-15,3 0 0 16,-6 3 0-16,0-3 0 0,-4 3 0 15,4-3 0-15,-4 3 0 16,4 0 0-16,3-3 0 16,3 3 0-16,-3-3 0 15,0 0 0-15,-3 0 0 16,0 0 0-16,-1 0 0 16,1 0 0-16,0 0 0 15,-1 0 0-15,1 0 0 16,3 0 0-16,0 0 0 15,3 0 0-15,1 0 0 16,2 0 0-16,-3 0 0 16,1 0 0-16,-4 0 0 15,3 0 0-15,0 3 0 16,4-3 0-16,3 0 0 16,-4 0 1-16,-3 0-1 15,1 0 1-15,-1 0-1 16,4-3 1-16,-1 3-1 15,1-3 1-15,3 3-1 0,3 0 1 16,-3 0-1-16,-4 0 1 16,1 0-1-16,-1 0 0 15,4 0 0-15,0 0 0 16,2 0 0-16,-2 0 1 16,-4 0-2-16,-2 0 1 15,-1 0 0-15,0 0 0 16,4 0 0-16,-1-3 0 15,4 3 0-15,-3 0 0 0,-1 0 0 16,1 0 1-16,-4 0-2 16,0 0 1-16,1 0 0 15,-1 0 1-15,4 0-1 16,-1 0 0-16,4 0-1 16,0 0 1-16,-4 0 0 15,-2-3 1-15,-1 0-2 16,0 3 1-16,1-3 0 15,5 3 0-15,-2-3 0 16,-1 3 0-16,1 0 0 16,0 0 0-16,-4 0 0 15,0 0 0-15,0 0 0 16,1 3 1-16,2 0-1 16,1-3 0-16,-1 0 0 15,4 0 0-15,-3 0 1 16,-1 0 0-16,1 0-1 15,3-3 1-15,-4 3-1 16,1 0 1-16,3 0 0 0,-4 0 0 16,1 0-1-16,-1 0 0 15,1 0 0-15,-4 3 0 16,1 0 0-16,2 0 1 16,4 0-1-16,3-3 1 15,-3 3 0-15,-4-3 0 16,4 0-1-16,0 0 1 15,0 0-1-15,3 0 0 16,0 0 0-16,-3 0 0 0,6 0 0 16,-6 3 0-16,-3-3 0 15,3 3 1-15,-4-1-1 16,7 1 0-16,1-3 0 16,-5 0 1-16,1 0-1 15,-6 0 1-15,-1 0 0 16,0 0 0-16,0 0-1 15,1 0 0-15,2 0 0 16,1 0 1-16,-4 3-1 16,7-3 0-16,-10 3 0 15,6 0 0-15,-2 0 0 16,-4 0 1-16,0 0-1 16,6 0 0-16,-2 0 0 15,12 0 0-15,-10 0 0 16,1 0 0-16,-4-1 0 15,4 1 0-15,-1-3 0 16,1 3 0-16,0 0 0 0,1-3 0 16,-1 0 0-16,6 3 0 15,-6 0 0-15,-1 0 1 16,-2 1-1-16,5-1 0 16,1 0-1-16,0 0 1 15,3 0 0-15,-6-1 0 16,-1 1 0-16,1 0 0 15,-4 0 0-15,7 0 0 16,-3 0 0-16,-1 0 0 0,1 0 0 16,-4 0 0-16,3 3 0 15,-2-3 0-15,-8 0 0 16,8-3 0-16,-8 0 0 16,4 2 0-16,0-2 0 15,0 3 1-15,0-3-1 16,-3 3 0-16,6-3 0 15,1 0 0-15,-8 3 0 16,-2-3 0-16,-4 0 0 16,7 0 0-16,-4 0 0 15,0 3 0-15,4-3 0 16,0 3 0-16,0 0 0 16,3-3 0-16,0 6-1 15,0-6 1-15,0 3 0 16,-4-3 0-16,-2 6 0 15,9-3 1-15,-10 0-1 16,-2 0 0-16,5-6 0 16,-6 6 0-16,-3 0 0 0,0 0 0 15,-7-3 0-15,7 3 0 16,-3-3 0-16,-4 3 0 16,7 0 0-16,-3-3 0 15,2 3 0-15,-2-6 0 63,-4 3 0-63,7 0 0 0,-3 3 0 0,-4-3 0 0,3 3 0 0,-6-3 0 0,4-3 0 0,-1 3 0 0,0 3 0 15,7-3 0-15,-3 6 0 16,-4-6 0-16,4 2-2 16,-7-2 1-16,0 3-10 15,-7 3 0-15,-3-3-5 16,0-12 0-16</inkml:trace>
</inkml:ink>
</file>

<file path=ppt/ink/ink4.xml><?xml version="1.0" encoding="utf-8"?>
<inkml:ink xmlns:inkml="http://www.w3.org/2003/InkML">
  <inkml:definitions/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3T18:19:27.7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fitToCurve" value="1"/>
    </inkml:brush>
  </inkml:definitions>
  <inkml:trace contextRef="#ctx0" brushRef="#br0">300 114 18 0,'-3'-9'9'0,"0"4"-1"0,3-4 9 15,-4 3-16-15,1-3 1 16,-4 3 4-16,-2 1 0 16,-1-1-6-16,-6 3 0 15,0 0 4-15,-7 6 1 16,3 0-1-16,0 0 1 0,-3 0-4 16,4 5 1-16,-1 4-1 15,0 6 0-15,5-4-1 16,-2 7 0-16,4-4-1 15,-6 4 0 1,9 2 0-16,3-3 1 0,4 1-1 16,3 2 1-16,0 0-1 15,7-2 1-15,-1-1 0 16,1-2 0-16,6-1-1 16,0-2 1-16,3-3 0 15,-3-1 1-15,6-2-1 16,1 0 1-16,-4-3-1 15,1-3 1-15,-1-3 0 16,4-3 0-16,0-6-1 16,-1 0 1-16,-2-2-1 15,1-1 1-15,-1-3 0 16,-4-2 0-16,0-4 0 16,-3 4 0-16,-3-4 0 0,-1-2 1 15,-3 3 0-15,-3 2 0 16,0-2 0-16,0 2 0 15,-3-2-1-15,3-4 0 16,0-2-1-16,0 0 0 16,0-1-5-16,-3 4 0 15,-4 0-9-15,-9-1 1 16</inkml:trace>
</inkml:ink>
</file>

<file path=ppt/ink/ink41.xml><?xml version="1.0" encoding="utf-8"?>
<inkml:ink xmlns:inkml="http://www.w3.org/2003/InkML">
  <inkml:definitions/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7:10:31.68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301 114 18 0,'-2'-9'9'0,"-1"4"-1"0,3-4 9 15,-4 3-16-15,1-3 1 16,-4 3 4-16,-2 1 0 16,-1-1-6-16,-7 3 0 15,1 0 4-15,-7 6 1 16,3 0-1-16,0 0 1 0,-3 0-4 16,4 5 1-16,-1 4-1 15,0 6 0-15,4-4-1 16,0 6 0-16,3-3-1 15,-6 4 0 1,9 2 0-16,3-3 1 0,4 1-1 16,3 2 1-16,0 0-1 15,7-2 1-15,-1-1 0 16,1-2 0-16,6-1-1 16,0-2 1-16,2-3 0 15,-2-1 1-15,7-3-1 16,0 1 1-16,-4-3-1 15,1-3 1-15,-1-3 0 16,4-3 0-16,0-6-1 16,-1 1 1-16,-2-3-1 15,2-1 1-15,-2-3 0 16,-4-2 0-16,-1-4 0 16,-2 4 0-16,-3-4 0 0,-1-2 1 15,-3 3 0-15,-3 2 0 16,0-2 0-16,0 2 0 15,-3-2-1-15,3-4 0 16,0-1-1-16,0-1 0 16,0-1-5-16,-3 4 0 15,-4 0-9-15,-8-1 1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7:10:31.68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5330 8 0,'0'0'4'0,"3"0"-4"0,1 3 5 15,-4-3-5-15,0 0 0 16,3-3 0-16,3 3 0 16,1-6 2-16,0 3 0 15,-1 3 0-15,1-2 1 16,-1-1 0-16,4 3 0 0,7-3-1 16,-4 3 1-16,3-3-2 15,1 3 1-15,2-3-2 16,1-6 1-16,-4 6-1 15,4-3 1-15,0-2 0 16,0-1 0-16,-1-6 0 16,4-2 1-16,-3-1-1 15,0-2 0-15,3-1 0 16,0 1 1-16,0-1-2 16,3-2 1-16,0 3-1 15,0-1 1-15,-3 1-1 16,4-1 1-16,6-2-1 15,3 0 1-15,-3-4-1 16,-1 1 1-16,-2-3-1 16,2 0 0-16,1-6 0 15,-7 5 0-15,-3-5 0 16,0 3 1-16,0 0-1 0,0 3 0 16,0 0 0-16,0-3 0 15,0 2 0-15,0-2 0 16,0 0 0-16,0 0 0 15,-3-3 0-15,3-3 0 16,3 3 0-16,-3-3 0 16,3-3 0-16,-3-3 1 15,-3 4-1-15,3 2 1 16,0 3 0-16,-4 0 0 16,1 0 0-16,3-3 0 0,-3-3 0 15,0 3 0-15,-1-3 0 16,1 0 0-16,0 0-1 15,-4 0 0-15,1 0 0 16,-1-5 0-16,0 2 0 16,1 0 1-16,-1 3 0 15,1 7 0-15,-1-7-1 16,0-2 1-16,-2-1-1 16,-1 0 1-16,-3 3-1 15,3-6 1-15,3 1-1 16,-3 5 1-16,4-6-1 15,-1 0 0-15,1 1 0 16,-1 2 0-16,4-3 0 16,-4 0 0-16,1-2 0 15,-1 2 0-15,-3 0 0 16,4-5 0-16,-1-1 0 16,0 1 0-16,1 2 0 0,-1-2 0 15,1-4 0-15,-4-2 0 16,0-7 0-16,3-2 0 15,-3 6 0-15,4 0 0 16,-1 2 0-16,1 1 0 16,-1-3 0-16,1 5 1 15,-4 4-1-15,0-4 1 16,0-8-1-16,-3 14 1 16,0 3 0-16,-1 1 0 0,0-1-1 15,1 0 1-15,0 4-1 16,-3-4 0-16,3 0 0 15,3 0 0-15,3-2 0 16,1-7 0-16,-1 7 0 16,-3 5 0-16,4 0 0 15,-1 0 0-15,0 3 0 16,1 1 1-16,-1-1-1 16,4 0 0-16,0 0 0 15,-1-3 0-15,-2 3 0 16,-1-3 0-16,1-4 0 15,-1 7 0-15,0 3 0 16,1 0 0-16,-1 0-1 16,1 3 1-16,-1 3 0 0,-3 6 1 15,7-12-1 1,0 6 0-16,-1 2 0 16,-2-2 0-16,-1 0 0 0,4 3 0 15,6 3 0-15,-6 2 0 16,0 1 0-16,-4-3 0 15,4 5 0-15,-1 4 1 16,-2-1-1-16,-1 1 0 16,1-1-1-16,2 7 1 15,-2-1 0-15,3 0 0 16,-4 1 0-16,-3 2 0 16,7 0 0-16,0 0 0 0,-1 0 0 15,1 4 1-15,0-1-1 16,-1 0 0-16,1 0 0 15,-3 3 0-15,2 0 0 16,-2 3 0-16,-1 0 0 16,-3 3 0-16,4 3 0 15,-4 0 1-15,0-3-1 16,3 6 0-16,-3-4 0 16,7 4 0-16,0 0 0 15,0 0 1-15,3-1-1 16,0 4 0-16,-4 3 0 15,1-4 0-15,0-2 0 16,-1 3 1-16,-2 0-1 16,-4-1 0-16,0 4 1 15,0-4 0-15,-3 1-1 16,0 0 0-16,-1 5 0 16,1-2 0-16,-1 2 0 15,1 1 0-15,-3-1 0 0,3 1 0 16,0 2 0-16,-4-2 0 15,4-1 0-15,0 4 0 16,0-1 0-16,0 1 1 16,-1-1-1-16,1 1 0 15,3-1 0-15,1 3 0 16,-1 4 0-16,0-4 0 16,0 0 0-16,0 4 0 15,0 2 0-15,0 3 0 0,10-3 0 16,-3 6 0-16,0-4 0 15,0 1 0-15,-1-2 0 16,1-1 0-16,0 0 0 16,-4 0 0-16,4 3 0 15,-7-2 1-15,0 5-1 16,3 11 0-16,-2-5 0 16,-1-3 1-16,-3 6-1 15,-4 3 1-15,1-4-1 16,-1 1 0-16,1 3 0 15,-1-3 0-15,1-3 0 16,3-3 1-16,0 2-1 16,0 1 0-16,3 3 0 15,0-3 0-15,0-3 0 16,3 0 0-16,1 3 0 16,-1-3 0-16,1-3 0 15,-1 0 0-15,1 6 0 16,-1-3 1-16,0 0-1 0,-2 0 1 62,5 5-1-62,1 1 1 0,0 3-1 0,-1-3 1 0,1-1-1 0,-4 1 0 0,1-3 0 0,-1 0 0 16,1 0 0-16,-1 3 0 16,-3-6 0-16,4 5 0 15,-4 7 0-15,0 0 1 0,-3-1-1 16,-4 7 0-16,1-4 0 15,0-2 1-15,-1 0-1 16,1-1 1-16,-1 4-1 16,1-7 0-16,3 4 0 15,0-3 0-15,-1 2 0 16,5-2 1-16,-5 6-2 16,1-10 1-16,3-5 0 15,1 0 0-15,2 0 0 16,0 0 0-1,11 12 0 1,-4 0 1-16,3-4-1 16,0-3 1-16,4-5-1 15,-1-3 0-15,4 0 0 16,-1 0 1-16,1-3-2 16,-4 3 0-16,-2-6 1 15,2-5 0-15,1 2 1 16,3-3 0-16,-4 1-2 0,4-1 0 15,-3-2 2-15,2-1 0 16,-2 0-1-16,3 4 1 16,3-7-1-16,0 1 1 15,0 2 0-15,0 1 1 16,-3-4-2-16,0 4 1 16,-3-4 0-16,6 1 0 15,-3-4-1-15,-1 7 1 16,5-4 0-16,-5 1 0 0,1-4 0 15,7 7 0-15,-1-7-1 16,4 1 1-16,-4 3-1 16,1-1 1-16,-1 4-1 15,0-4 1-15,-2-2-1 16,-8-4 1-16,14 7-1 16,0-1 1-16,-1-2-1 15,1 0 0-15,12-4 0 16,-3 1 1-16,-2 0-1 15,-4-4 0-15,3 1 0 16,-3-3 1-16,0 3-1 16,0-3 0-16,0-1 0 15,-4 4 0-15,4 0 0 16,-6 0 1-16,6-4-1 16,0 4 0-16,-3 0 0 15,-11 0 0-15,8 0 0 16,-7 2 0-16,-4 4 0 15,7 5 1-15,-3-5-1 0,0 2 0 16,3 1 0-16,-3-4 0 16,-3 4 0-16,6-1 0 15,3 4-1-15,0-1 1 16,4 4 0-16,0-1 0 16,0-2 0-16,-1-4 0 15,1 1 0-15,-1-7 0 16,0 4 0-16,1-4 1 0,0 1-1 15,-1 0 0-15,4 2 0 16,0-2 0-16,0-3 0 16,-3 3 0-16,-7-4 0 15,-3 1 0-15,3 0 0 16,4 0 0-16,-4-4 0 16,-3 1 0-16,-4 0 0 15,1 0 0-15,-4 0 0 16,0 0 1-16,4-1-1 15,-1-2 0-15,-2 0 0 16,-1 3 0-16,4 0 0 16,-4-3 0-16,0 0-1 15,-3 3 1-15,3 2 0 47,-6-5 0-47,0 0 0 0,-4 0 0 0,4 0 0 0,-4-3 1 0,1 6-1 16,-4-6 0-16,-3 6 0 15,6-3 0-15,-3 0-1 0,-6 0 1 16,3-1-1-16,0 4 1 16,-1-3-2-16,5 3 1 15,-11-3-2-15,7 0 1 16,-4-3-5-16,4 0 1 16,-7 6-9-16,-6 0 0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7:10:31.682"/>
    </inkml:context>
    <inkml:brush xml:id="br0">
      <inkml:brushProperty name="width" value="0.1" units="cm"/>
      <inkml:brushProperty name="height" value="0.1" units="cm"/>
      <inkml:brushProperty name="color" value="#FF7321"/>
      <inkml:brushProperty name="fitToCurve" value="1"/>
    </inkml:brush>
  </inkml:definitions>
  <inkml:trace contextRef="#ctx0" brushRef="#br0">-9 3774 25 0,'3'-15'12'0,"-6"-2"-9"15,3 17 13-15,0 0-16 0,0 0 0 16,3-3 0-16,4-3 1 16,6 3-2-16,0-3 1 62,0-3 0-62,3-2 1 0,1-4-1 0,3-2 1 0,-1-10 0 0,4 4 1 0,4 0-1 0,-4-7 1 16,3-2 0-16,-3-3 0 15,0 0-1-15,0-3 1 0,0 0-2 16,0-3 1-16,0 3-1 16,0 0 1-16,0 0 0 15,0 1 0-15,-1 2-1 16,1-1 1-16,3-13 0 15,0 11 0-15,1-6 0 16,-4 3 0-16,0-5-1 16,3-4 1-16,-3-3 0 15,3 4 0-15,-3-1-1 16,0 0 1-16,-3-2-1 16,-1-12 0-16,-2 5 0 15,-4-2 0-15,0 0 0 16,0 8 0-16,-3-2 0 15,0 2 0-15,3 3 0 16,0 1 1-16,0-4-1 16,1-2 1-16,-1-4-1 15,0 1 0-15,0 0 0 16,0 5 0-16,0-2 0 0,0 2 0 16,1 6 0-16,-1 1 0 15,3-1 0-15,4 0 1 16,0 0-1-16,-1 1 1 15,1-1-1-15,0 6 1 16,-1-3-1-16,4 3 0 16,-6-2 0-16,-1 5 0 15,4 0 0-15,-4 6 0 16,1-15 0 0,-1 6 1-16,-3 0-1 15,0 0 1-15,-3 6-1 16,3-3 1-16,1 3-1 15,-2-3 1-15,1 0-1 16,3 3 0-16,1 3 0 16,-1-3 0-16,1 3 0 15,-1 3 0-15,-3 3 0 16,0 5 0-16,0 1 0 16,0-4 0-16,1-2 0 15,-5 6 0-15,1-1 0 16,0 1 0-16,3-1 0 15,-3-2 0-15,7 6 0 16,-4-4 0-16,3 4 0 16,4-1 0-16,-4-2 0 15,1-1 0-15,2 7 0 16,-2-4 0-16,-4 1 0 16,3 2 0-16,-2 0 0 0,-1 4 0 15,0 2 0-15,0-3 0 16,0 3 0-16,-3 1 1 15,0-1-2-15,3-3 1 16,0 4 0-16,0-4 0 16,0 3 0-16,-3 0 1 15,3 1-1-15,-3 2 0 16,0 3 0-16,0 3 1 16,0 0-1-16,0 3 1 0,-4 0 0 15,4 0 1-15,0-1-1 16,0 1 0-16,0 0 0 15,3 0 0-15,-3 0-1 16,-1 0 0-16,1 0-1 16,0 0 0-16,0 0 1 15,0 3 0-15,3-3 0 16,0 0 0-16,7 5 1 16,-7-2 0-16,0 0 0 15,0-3 0-15,4 3-1 16,-1 0 1-16,-3-1-1 15,0-2 0 48,4 3 0-63,-2-3 1 0,-2 3-1 0,4 0 0 0,-1 5 0 0,-3 1 0 0,0-3 0 0,1 3 0 0,-5-1 0 16,1-2 1-16,0 3-1 0,0-1 1 15,0-2 0-15,0 0 0 16,0 0-1-16,-1-1 1 15,1 1-1-15,-3 3 0 16,3-1 0-16,-4 4 0 16,4 0 0-16,0-1 1 15,0 7-1-15,0-1 1 16,0-5-1-16,3-1 0 16,0 4 0-16,0-4 0 0,-3 4 0 15,3-1 0-15,-3 1 0 16,3 0 1-16,0-1-1 15,-3-2 1-15,3-1 0 16,3-2 0-16,1 5-1 16,-4 7 1-16,3-7-1 15,1 7 0-15,-1-1 0 16,4-3 0-16,0 1 0 16,-1 2 0-16,-2-2 0 15,-1-1 0-15,1 3 0 16,-1 4 0-16,1-1 0 15,-1-3 0-15,0 1 0 16,1 5 0-16,-1-3 0 16,1-2 0-16,2 2 0 15,1-3 0-15,0-2 0 16,-1 5 0-16,1 0 0 16,0 0 0-16,-4-2 0 0,4 2 0 15,2 6 0-15,4-6 0 16,1-2 0-16,-1-1 1 15,0 1-1-15,7-1 0 16,-3-3 0-16,-4 4 0 16,0-4 0-16,0-2 0 15,1-1 0-15,2 4 0 16,1-1 0-16,3 3 0 16,-1-2 0-16,-9-4 0 0,17 7 0 15,-1-7 0-15,1 7 0 16,-7 5 0-16,-1-6 0 15,1 9 0-15,-7-3 0 16,1 1 0-16,-1 2 0 16,-3-3 1-16,3-3-1 15,1 3 1-15,5 1-1 16,1-10 1-16,2 1-1 16,-5-1 1-16,0 0-1 15,2 1 0-15,1-1 0 16,0 1 1-16,0 2-1 15,0-5 1-15,3 2-1 16,-3-2 0-16,0-1 0 16,-4-2 1-16,4 2-1 15,0-2 1-15,3 2-1 16,-6 1 0-16,-1 5 0 16,1 0 1-16,-4 1-1 15,7-4 0-15,0 9 0 0,-1 1 0 16,-2-7 0-16,3 3 0 15,0 1 0-15,-4-4 0 16,-2 0-1-16,-1 1 1 16,-1-1 0-16,8 3 0 15,-7-2 0-15,4-1 1 16,-1 0-1-16,1 1 0 16,-4-4 0-16,0 1 0 15,7 5 0-15,3-6 0 0,1 4 0 16,-5-7 0-16,5-2 0 15,-1-1 0-15,-4 1 0 16,1 2 1-16,0-2-1 63,-7 3 0-63,4-4 0 0,0 1 1 0,-1-1-1 0,-3 1 1 0,1 0-1 0,-1 2 1 0,0-5-1 15,4-1 1-15,-1-2-1 16,1 3 1-16,3 2-1 15,-1-2 1-15,0 3-1 16,-2-1 1-16,3 1-1 16,-4 0 1-16,1-1-2 15,0 1 1-15,2 2 1 16,5 1 0-16,-1-4-1 16,-4 4 1-16,5-1 0 15,2 1 1-15,0-3-1 0,4-1 1 16,-3 1-2-16,9-1 1 15,-10-2 0-15,1 0 0 16,-1 2-1-16,0-5 0 16,1-3 1-16,-4 0 0 15,-3 0-1-15,5 2 1 16,2 1-1-16,-7 0 1 16,6 3-1-16,0-4 1 15,-3 1-1-15,-3 3 0 16,7 5 0-16,-4-5 1 0,0 0-1 15,10 2 0-15,-3-2 0 16,3 2 0-16,3 1 0 16,3-3 0-16,4-1 0 15,-6-2 0-15,-1 0 0 16,0 0 0-16,4-3 0 16,-5-1 0-16,1 1 0 15,0 0 1-15,-3 0-1 16,10 0 1-16,-10 0-1 15,0-1 1-15,0 1-1 16,-6 0 1-16,2 0-1 16,-2 3 1-16,-4-3-1 15,7 2 0-15,-7-2 0 16,-3 3 0-16,3-3 0 16,6-3 1-16,-2 0-1 15,-1-1 0-15,7 1 0 16,-10 0 0-16,3 0 0 15,-6 0 0-15,-4 0 0 0,7 0 1 16,-6 0-1-16,6 0 0 16,-6 3 0-16,2-6 0 15,1 0 0-15,-6 0 0 16,-8 0-1-16,7 0 1 16,1 0-2-16,-8-6 0 15,1 6-5-15,-10-3 1 16,0 0-10-16,-7-3 0 0,-9-3-4 15,-11-2 0-15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7:10:31.683"/>
    </inkml:context>
    <inkml:brush xml:id="br0">
      <inkml:brushProperty name="width" value="0.1" units="cm"/>
      <inkml:brushProperty name="height" value="0.1" units="cm"/>
      <inkml:brushProperty name="color" value="#FFF200"/>
      <inkml:brushProperty name="fitToCurve" value="1"/>
    </inkml:brush>
  </inkml:definitions>
  <inkml:trace contextRef="#ctx0" brushRef="#br0">-6 1857 13 0,'-7'6'6'0,"7"-6"-3"46,0 0 7-46,0 0-11 0,0 0 0 0,0 0 0 0,0 0 0 0,4-3 2 16,-1-3 1-16,-3 6-1 16,6-6 1-16,-2 0 0 15,2 0 0-15,1 1 1 0,-1-4 0 32,4-9-1-32,0-2 0 15,0-1 0-15,0 1 0 16,0 0-1-16,-1-4 1 15,5-2 0-15,-1 3 1 16,-3 3-1-16,-1-3 0 16,-2-1 0-16,0 1 1 15,-4 0-2-15,0-1 1 16,4 1-1-16,-4 0 0 16,0-9-1-16,1-6 1 15,2 4-1-15,-3 4 0 0,4-2 0 16,0 0 0-16,-1 3 0 15,3 0 1-15,1 3-1 16,0-1 1-16,0 1 0 16,-4 1 0-16,1-2 0 15,-1 4 0-15,4-6 0 16,0 5 0-16,0-5-1 16,6 3 1-16,-6-6-1 15,-3 0 0-15,-1-2 0 16,1-4 0-16,-1 6 0 15,1 2 1-15,0 1 0 16,-1 0 0-16,1 0-1 16,-1 0 1-16,1 3-1 15,-1 6 1-15,4-15-1 16,0 9 0-16,0 2 0 16,0-2 0-16,0 3 0 15,-1-4 0-15,1 1 0 0,0 6 0 16,0 3 0-16,0-3 0 15,0-1 0-15,0-8 1 16,3 6-1-16,-3-1 1 16,3 4-1-16,-3 5 0 15,3 1 0-15,0 2 0 16,0 0 0-16,3 1 1 16,4-4-1-16,0 3 0 15,0 1 0-15,-1 0 1 0,1-1-1 16,3 1 0-16,-3 2 0 15,3-3 1-15,-4 4-1 16,1-1 0-16,-4 0 1 16,1 0 0-16,-1 3 0 15,1-2 1-15,-1 5-1 16,1 0 1-16,-1 0-1 16,0 0 1-16,4 0-1 15,0 0 1-15,0 0-2 16,-1 0 1-16,1 0-1 15,0 0 0-15,-1 3 0 16,4 0 0-16,0 0 0 16,-3-2 1-16,0 2 0 15,-1 0 0-15,1 2 0 16,3-2 0-16,-3 3 0 16,0 3 1-16,-4 0-2 15,0 0 1-15,1 3-1 0,-4 2 1 16,0-2-1-16,0 3 0 15,4-3 0-15,-1-1 0 16,1 1 0-16,-1 0 0 16,4 0 0-16,-1-1 0 15,1 1 0-15,0-1 0 16,3 1 0-16,-4 2 0 16,1-2 0-16,3 3 0 15,0 2 0-15,3-5 0 16,1 6 0 15,-1-4 0-31,4 1 0 0,-7 0 0 0,6-1 0 0,-3 1 1 0,0 3-1 16,0 2 0-16,0-2 0 15,4 2 0-15,3-2 0 16,-1 2 0-16,1 1 0 16,0 1 0-16,7-7 0 15,-4 6 0-15,3-4 1 16,4 1 0-16,0-4 0 15,-7-2 0-15,0 0-1 16,0-3 1-16,3 3 0 16,1-1 0-16,-1 4 0 15,-3 0 0-15,-3 2-1 16,0 1 0-16,0-3 0 16,3 2 1-16,0 1-1 15,-3-1 1-15,0-2-1 16,0-1 0-16,-4 6 0 0,1 1 0 15,-1-4 0-15,1 7 0 16,3-1 0-16,0-2 0 16,3-1 0-16,0-2 0 15,3-1 0-15,10-2 1 16,-3 0-1-16,4-1 1 16,-1-5-1-16,0 6 1 15,1-3-1-15,-1 2 1 16,2-2-1-16,-1 5 1 0,12-3-1 15,-3 1 1-15,0-6-1 16,-3 0 1-16,-3 0 0 16,-4 2 0-16,-3-2 1 15,3 0 0-15,-3-3-1 16,3 3 1-16,1-3 0 16,-4 0 0-16,3-3-1 15,-3 6 0-15,0-1-1 16,-3 1 0-16,-1 0 0 15,-2 0 0-15,2 0 0 16,1 0 0-16,3-1 0 16,-6 1 0-16,2 0 0 15,1 0 0-15,0 3 0 16,3 2 0-16,0-2 0 16,-7 0 0-16,0 0 0 15,1-1 1-15,-1 1-1 16,4 0 0-16,-4 0 0 15,0-1 0-15,-3 1 0 0,3 2 0 16,4 1 0-16,0-1 0 16,3 1 0-16,-4 3 1 15,1-1-1-15,-4-5 0 16,4 0 0-16,-3 2 1 16,-1-2-1-16,0 3 0 15,-2-1 0-15,-5 1 0 16,11 0 0-16,-3-6 0 15,-1 8 0-15,0-8 1 0,4 6-1 16,-4-6 0-16,4 2 0 16,-3-2 1-16,-1 0-1 15,0 3 0-15,-2 0 0 16,-1-4 0-16,0 4 0 16,0-4 0-16,7 4 0 15,-4 5 0-15,0-5 1 16,-6-3 0-16,10 0-1 15,-7 3 1-15,0-1 0 16,7-5 0-16,-4 3-1 16,-3 3 1-16,1-6-1 15,-5 3 0-15,0-4 0 16,-2 4 0-16,9 3 0 16,-3-3 0-16,1 3 0 15,5-4 0-15,-6-2 0 16,-3 3 0-16,0 0 0 15,3 0 0-15,-3-3 0 0,10 0 1 16,-7 3-1 47,3-1 0-63,-9 1 0 0,13 0 0 0,-7-3 0 0,-4 0 0 0,11 3 0 0,-3 0 0 0,-4-3 0 0,-7 2 1 15,4 1-1-15,-3 0 0 16,3 0 0-16,-1 0 0 15,-2 0 0-15,6-3 0 0,-6-1 0 16,-4-2 0-16,0 0 0 16,0 0 0-16,-3 0 0 15,10 0 1-15,-3 0-1 16,-4 3 1-16,-3 0-1 16,3 0 0-16,4 0 0 15,-7-1 0-15,0 1 0 16,0 0 0-16,0-3 0 15,6 0 0-15,-2 0 0 16,-1-3 1-16,0 3-1 16,1 0 0-16,-4 0 0 15,0 3 0-15,-4 0 0 16,4 0 1-16,-6 0-1 16,1 0 0-16,2-1 0 15,-3 1 1-15,2 0-1 16,4 0 0-16,-3 0-1 15,3-3 1-15,0 0 0 16,0 3 1-16,0-3-1 0,-3 3 0 16,-1 0 0-16,1 0 0 15,0 3 0-15,-4-6 0 16,1 0-2-16,-4 0 1 16,3-6-4-16,-3 0 0 15,0 0-6-15,1-3 1 16,-5-2-11-16,-2-9 1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7:10:31.684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-1 1261 24 0,'0'-6'12'0,"7"-2"-12"16,-4 2 12-16,0 3-10 16,0-3 0-16,1-3 3 15,-1 1 1-15,-3-4-6 16,0-3 0-16,3 4 4 15,-3-4 0-15,0 0-1 16,3-2 1-16,1-1-3 16,-1-2 0-16,0-1 0 15,1 1 0-15,-1 0-1 16,0-4 0-16,-3-2 0 16,0 3 1-16,0-1-1 15,0 4 1-15,0-4 0 0,0-2 0 31,0-18-1-31,3 1 1 16,1 2-1-16,-1 0 1 16,0 0-1-16,1 9 0 15,-1 0 0-15,0 3 0 16,0-1 0-16,1 7 0 16,-1 0 0-16,-3-1 1 15,0 4-1-15,3-3 1 16,1 2-1-16,-1 4 1 0,0-4-1 15,4-2 0-15,3 2 0 16,3-2 0-16,3-3 0 16,1 5 0-16,-1-2 0 15,0 2 0-15,1 4 0 16,-4-6 0-16,0-1 0 16,0 7 0-16,0-1 0 15,1 4 0-15,-5-1 0 16,5 3 0-16,2 1 0 15,-6 5 0-15,0 0 0 16,0 0 0-16,-4-3 0 16,1 4 1-16,3-4-1 15,-1 3 1-15,1 6-1 16,0 0 1-16,-3-3-1 16,2 3 1-16,1 3-1 15,3 0 1-15,4-3 0 16,-1 3 0-16,4 3 0 0,0 5 1 15,-1 1-1-15,1 0 0 16,-3-1 0-16,2 4 1 16,8 0-2-16,-8-7 1 15,4 7 0-15,-3-1 0 16,0 1 0-16,-1 6 1 16,1-4-1-16,3-5 1 15,3-4-2-15,-6 7 1 16,0 0-1-16,-4 2 1 0,1-2-1 15,-1-1 0-15,0-2 0 16,1 0 0-16,-1-1 0 16,4 1 1-16,0 0-1 15,-1-1 1-15,1 1-1 16,0 0 0-16,-4-1 0 16,1 1 0-16,2 0 0 15,-2 0 1-15,3-4-1 16,3 7 1-16,3-6-1 15,0-1 0-15,0 4 0 16,1-3 1-16,5 3-1 16,-5-7 0-16,-1 4 0 15,0 3 1-15,4-6-1 16,-1 2 1-16,1 1-1 16,3 0 0-16,-4-3 0 15,1 0 1-15,3 2-1 16,3-2 1-16,0 0-1 15,0 0 1-15,-3 0-1 0,6-3 1 16,-6 2-1-16,-3 4 0 16,-4-3 0-16,0 3 1 15,1 0-1-15,-1-1 1 16,0 1-1-16,0 0 1 16,1-3 0-16,-1 0 0 15,0-1-1-15,1 1 0 16,-4 0 0-16,5 0 1 15,5-6-1-15,6 6 1 0,-6 0-1 16,0-4 0-16,3 7 0 16,-6-3 0-16,-1 3 0 15,-2 0 1-15,-1 2-2 16,3-2 1-16,1 0 0 16,0 0 1-16,-1-1-1 15,1-2 0-15,-4-3 0 16,4 0 0-16,2-3 0 15,-2 3 1-15,-1 6 0 16,1-6 0-16,0-1-1 16,-1 1 1-16,1 0 0 15,-4-3 0-15,0 3 0 16,-3-3 0-16,4 0-1 16,-1 3 0-16,0-3 0 15,0 3 1-15,4-3-1 16,-4 0 1-16,0 3-1 15,4-3 1-15,-4 3-1 0,4 0 1 16,-1 0-1-16,1 0 1 16,0 3-1-16,-1-4 1 15,1 1-1-15,-4 0 1 16,-3 3-1-16,0 0 0 16,-3-3 0-16,-1 3 0 15,4 0 0-15,0-4 1 16,4 4-1-16,-1-3 0 15,0 0 0-15,4 0 0 16,-7 0 0-16,0 0 1 0,3 0-1 16,4-3 1-16,-1 0-1 15,1 0 1-15,-1 0-1 16,4 3 1-16,-3 0-1 16,-1-3 1-16,1 0-1 15,-1 3 0-15,1-3 0 16,-1 0 0-16,4 0 0 15,3 0 0-15,-6 3 0 16,0-1 1-16,-1 1-1 16,1 0 0-16,-1 0 0 15,1 0 1-15,-4 3-2 16,4 0 1-16,-4 0 0 16,0-1 0-16,-3 1 0 15,0 0 0-15,0 0 0 16,0 0 0-16,0 0 0 15,-3 0 0-15,3-4 0 16,3 1 1-16,-4 3-1 0,4 0 0 47,1 3 0-47,-1 0 0 0,0-1 0 0,7-2 0 0,-3 0 0 0,6 0 0 16,3-3-1-16,1 0 1 15,-4 2 0-15,0 1 0 16,0-3 0-16,7-6 1 15,-4 6-1-15,0-3 0 16,-2 0 0-16,-1-3 0 0,0 0 0 16,0 6 1-16,0-3-2 15,-3 0 1-15,3-3 0 16,-3 3 1-16,-4 3-1 16,1 0 1-16,0-3-1 15,-4 0 0-15,3-3 0 16,-2 3 1-16,9 0-1 15,0 3 0-15,0-3 0 16,-3 3 1-16,3 0-1 16,0 0 1-16,0-3-1 15,0 3 1-15,-6-3 0 16,6-3 0-16,-6 3-1 16,3 0 1-16,-7 0-1 15,0-3 0-15,-3 3 0 16,3 0 0-16,-3 3 0 15,0-3 0-15,4 0 0 16,-1 0 1-16,-3 0-1 0,6 0 0 16,-2 0 0-16,-1 0 0 15,7-3 0-15,-4 6 1 16,4-3-1-16,0 3 0 16,3-3 0-16,-3-3 0 15,-7 3 0-15,7-3 1 16,-3 6-1-16,-1-6 1 15,1 0-1-15,-1 0 1 16,1 0-1-16,-4 0 0 0,1 3 0 16,-1 0 1-16,3 0-1 15,4 3 0-15,0-3 0 16,7-3 0-16,-8 3 0 16,4-5 1-16,-3 2-1 15,-1-3 0-15,1 6 0 16,0-6 0-16,0 3 0 15,0 3 1-15,-1 0-2 16,-2 3 1-16,-4 0 0 16,4 3 0-16,-1 0 0 15,-2-4 1-15,9 4-1 16,-7 0 0-16,1 0 0 16,-4-3 0-16,7 0 0 15,-3 0 0-15,-4-3-1 16,0 0 1-16,-3 0 0 15,7 3 1-15,-4 0-1 16,7-3 0-16,-4 5 0 16,-2-5 0-16,-4 0 0 0,6 0 0 15,-3 0 0-15,11-5 0 16,-5 5 0-16,1-3 0 16,3 3 0-16,-3 0 0 15,-3 0 0-15,-1 0 1 16,1-3-1-16,-1 0 1 15,-2 0-1-15,6 0 0 16,-10 3 0-16,3-3 0 16,0 0 0-16,-3-3 0 0,0 3 0 15,0 0 0-15,0 3 0 16,-3-5 0-16,0 2 0 16,-1 3 0-16,8 3 0 15,-8-3 0-15,-2 0 0 16,-1 0 0-16,-3 3-1 15,4-6 1-15,-4 3-1 16,-3 0 0-16,-4 0-3 16,1 3 1-16,-7-3-4 62,3 0 1-62,-3 2-6 0,-3-4 1 0,-4 4-10 0,-6-2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7:10:31.685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34 137 11 0,'-10'15'5'0,"4"-18"2"16,6 6 5-16,0 0-12 15,0-3 1-15,0 3 0 16,0 0 0-16,0 2-1 15,0-7 1-15,0 2 2 0,-4 0 0 16,1-3 0-16,0 3 1 16,0 0 0-16,-1-6 0 15,4 0 0-15,-3 0 0 16,3 0-2-16,0 0 1 16,0-2-2-16,3-4 0 31,1 6-1-31,-1-6 1 0,3 1-1 0,1-4 1 15,0 6-1-15,-1-4 1 0,-3 4 0 16,1 3 0-16,-1 0-1 16,0 3 1-16,4 1-1 15,-1-1 1-15,1 0 0 16,0 0 0-16,-1 3-1 16,7-9 1-1,17 0-1 1,-4 1 1-16,0 2-1 15,1-3 1-15,-8 6-1 16,1 0 0-16,-3 3 1 16,-1 0 0-16,4 6 0 15,-7-3 1-15,0 6-1 16,0-4 0-16,0 1-1 16,0 0 1-16,1-3-1 15,-1 3 1-15,0 0-1 16,0-3 0-16,0-3 0 15,0 3 0-15,0 2 1 0,4-2 0 16,-1-3-1-16,1 0 1 16,-1 0-1-16,0 0 0 15,1 0 1-15,3 0 1 16,3 3-2-16,3 0 1 16,-3 0 0-16,3-3 0 15,0 0 0-15,4 0 1 16,3 0-2-16,-7 0 0 15,0 0 0-15,1-3 1 0,-4 0 0 16,3 3 0-16,0 0-1 16,0-3 1-16,1 0-1 15,2 0 1-15,-2 1-1 16,-1 2 1-16,3-3-1 16,-2-3 0-16,2 3 0 15,-3 6 0-15,1-6 0 16,-1 6 1-16,4-3-1 15,-7 0 1-15,3 3 0 16,-3-3 0-16,0 3-1 16,-3 0 1-16,-1-1-1 15,1-2 1-15,0 3-1 16,-1 0 0-16,4 0 0 16,-3-3 0-16,0 6 1 15,0-6 0-15,-1 0-1 16,1 3 0-16,-4 0 0 15,4-3 1-15,6 6-1 16,-3-4 0-16,4-2 0 0,2 3 0 16,-3 0 0-16,1 2 1 15,-1 1-1-15,0 0 0 16,-3-3 0-16,0 0 1 16,0 3-1-16,-3-3 1 15,0 2 0-15,-1-2 0 16,1 0-1-16,0 0 1 15,-1-3-1-15,1 0 0 16,-3 0 0-16,-1 0 0 0,0 0 0 16,1-3 1-16,-1 0-1 15,4 3 0-15,0-3 0 16,-1 3 0-16,8 0 0 16,-4-8 0-16,-4 5 0 15,1-3 0-15,0 3 0 16,0 0 0-16,2-3 0 15,1-2 0-15,0 5 0 16,-3-2 0-16,0-1 0 16,0 6 0-16,-1 0 0 15,-2 0 0-15,-1 0 0 16,1 0 0-16,-1 0 0 16,0 3 0-16,1 0 0 15,-1-1 0-15,1 1 0 16,-1-3 0-16,-3 3 0 31,0-3 0-31,1 2 0 0,5 1 0 0,1 0 0 16,-4 0 0-16,1 0 0 0,-1-3 0 15,1-3 0-15,-1 3 0 16,0 3 0-16,1-3 0 16,-1 3 0-16,4-3 0 15,0 0 0-15,-1 6 0 16,-2-6 0-16,-1 0 0 15,1 0 0-15,-1 0 0 16,1 3 0-16,-1-3 1 0,0 0-1 16,4 3 0-16,0 0 0 15,3-3 0-15,-3-3 0 16,2 0 0-16,-2 3-1 16,3-3 1-16,3 6 0 15,1-3 0-15,-1 0 0 16,4 0 0-16,-1 3 0 15,-3-6 0-15,-3 3 0 16,4-3 0-16,-1 0 0 16,-3 0 1-16,-3 0-1 15,-4 0 0-15,1 3 0 16,-1 0 0-16,0 3-1 16,1-6 1-16,-1 3 0 15,0 0 0-15,3 0 0 16,1 3 0-16,0 0 0 15,-4-3 0-15,1 3 0 16,2-3 1-16,1 0-2 16,3 0 1-16,3 0 0 0,1 0 0 15,-1 0 0-15,-6 3 0 16,3 0 0-16,3 0 0 16,3-3 0-16,-2 0 0 15,-4 0 0-15,-4 0 0 16,4 0 0-16,-3 0 1 15,0 3-1-15,-1-3 1 16,1 0-1-16,6-3 0 16,-3 3 0-16,-3-3 0 0,0 3-1 15,0-3 1-15,-1 0 0 16,4 3 0-16,0 0 0 16,3 0 1-16,1-3-1 15,-1 3 0-15,0 0 0 16,1 3 1-16,-1-3-1 15,0 0 0-15,0 0 0 16,-6 0 1-16,0 3-1 16,0-6 0-16,-1 3 0 15,4 0 0-15,-3 3 0 16,0-3 0-16,-1 3 0 16,-2-3 0-16,-1 3 0 15,4-3 1-15,-4 0-1 16,1 0 0-16,-4 3 0 15,0 2 0-15,7-2 0 16,-1 0 0-16,-2-3 0 16,3 3 0-16,-1 0 0 0,4 0 0 15,0-6 0-15,0 0 0 16,-3 3 0-16,6 0 1 16,-3 0-1-16,0 0 0 15,0-3 0-15,3 0 1 16,-3 3 0-16,0 0 0 15,-3 0 0-15,0 0 0 16,0 0-1-16,-1-3 1 16,-2 6 0-16,-1-3 0 15,1 0-1-15,-4 0 0 0,0 0 0 16,3 3 0-16,-3 0-1 16,7-3 0-16,0 3 1 15,0-3 0-15,-1 3 0 16,1-3 0-16,3 3 0 15,0 0 0-15,3-3 0 16,0 0 1-16,4 0-1 16,-7 0 1-16,3 0-1 15,1 0 0-15,-1 0-1 16,0 0 1-16,0 0 0 16,-3-3 0-16,0 3 0 15,0 0 1-15,-3 0-1 16,6 0 0-16,1-3 1 15,-1 6 0-15,-3-3-1 16,3 0 0-16,-3 3 0 16,7-3 0-16,-1 0 0 15,1 0 0-15,-4-3 0 0,-3 3 1 16,0 3-1-16,3 0 0 16,-3 0 0-16,0-3 1 15,-3 3-1-15,6-3 0 16,-3 3 0-16,0-3 0 15,-3 0 0-15,0 3 1 16,6-3-2-16,0 0 1 16,1 0 0-16,-8 0 0 15,4 0 0-15,0 0 0 0,0 0 0 16,4 0 0-16,-4 0 0 16,0 0 1-16,-4 0-1 15,1 2 1-15,0-2-1 16,-1-2 1-16,1 2-1 15,-4 0 1-15,1-6-1 16,3 6 0-16,-4 0 0 16,4-3 0-16,-4 0 0 15,4 3 0-15,0 0 0 16,-1-6 0-16,4 3 0 16,0-3 1-16,0 0-1 15,4 1 1-15,-4 5 0 16,3-6 0-16,-6 6-1 15,6 0 1-15,0 0 0 16,-6 3 0-16,-1-3-1 16,1 0 0-16,-3-3 0 15,-1 0 0-15,-3 0 0 16,4 0 0-16,-4 0 0 0,0 3 0 16,0-3 0-16,7 3 0 15,-4 0 0-15,4-6 0 16,-4 3 0-16,4 0 0 15,0 3 0-15,-1 0 0 16,-2-2 0-16,3 2 0 16,2-6 0-16,1 6 0 15,10 0 0-15,-10-2 0 16,7 4 0-16,-4-2 1 0,4 3-1 16,-4 0 1-16,0-1-1 15,-6 1 1-15,3 0-1 16,0-3 1-16,0 0-1 15,-3-6 0-15,-1 4 0 16,1-4 0-16,0 6 0 16,-1-2 0-16,1 2 0 15,-3-3 1-15,6 3-1 16,-10-6 1-16,20 6-1 16,-14 3 0-16,4 0 0 15,4-9 1-15,-8 9-1 16,8-3 0-16,-8-3 0 15,11 0 0-15,-4-3 0 16,-6 6 1-16,-4-3-1 16,4 0 0-16,3 3 0 15,-3 0 1-15,-1 0-1 16,1-5 0-16,0 2 0 0,-1-3 1 16,-2 3-1-16,3 0 0 15,3-3 0-15,-4 6 1 16,1 0 0-16,-4 0 0 62,-2 3-1-62,5-3 1 0,-2 3-1 0,-1 0 1 0,4 0 0 0,-7 3 0 0,3-3-1 0,-6-1 1 16,7-2-1-16,-4 0 0 0,-7 0 0 16,11 0 0-16,-4 3 0 15,-3-6 0-15,3 3 0 16,0 3 1-16,-3 0-2 15,6-3 1 1,-6 3 0 0,7 0 0-16,-8-3 0 15,1 0 0-15,-3 3 0 16,-1-3 1-16,1 3-1 16,0-3 0-16,-4 0 0 15,7 0 1-15,-4 0-2 16,-2 0 1-16,5 3-1 15,-2-3 0-15,0 0-2 16,-7 0 1-16,3 0-6 16,-3 0 1-16,0 0-11 15,-3-6 1-15,-1-3-4 16,-19 1 0-16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0.262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3601 563 31 0,'-4'0'15'0,"17"-8"-10"0,-9 8 15 0,6 0-19 15,7-4 0-15,0 4 2 16,1 0 0-16,16 0-3 16,23 0 1-16,9 0 1 15,8 0 1-15,14-4 0 16,8-3 1-16,13 3-1 15,17 0 1-15,6-4-1 16,-2 0 0-16,-3 0-1 16,-1 8 0-16,-3 0-1 15,-5-4 0-15,-18 0-1 16,-8 0 1-16,-8 4-4 16,-19-3 0-16,-8-1-11 15,-14 0 1-15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1.13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3753-926 19 0,'-19'-7'9'0,"29"18"-5"0,-10-11-2 16,0 0-5-16,9 0 0 15,-5-4 4-15,-4 4 1 0,4 4 2 16,-4-4 0-16,0 0 1 16,4 4 1-16,1 0 0 15,3 4 1-15,6 0-2 16,7 0 0-16,10 2-3 15,4-2 0-15,3 4-2 16,-2 0 0-16,2-4 0 16,-4 3 0-16,-3 1 1 15,-8 0 0-15,3 0 0 16,-4-2 0-16,-5 2 0 16,-1-4 1-16,2 0-1 15,-5 0 0-15,0 0 0 16,1-1 0-16,-6 9-1 15,-3-8 0-15,-5 4 0 32,-9 0 1-32,-9 4-1 0,-8 8 0 0,-12 6 0 15,-23-7 1-15,-1 5-1 16,-2-6 1-16,-2 6-7 0,0-1 1 16,10 1-6-16,-4-9 0 15</inkml:trace>
</inkml:ink>
</file>

<file path=ppt/ink/ink51.xml><?xml version="1.0" encoding="utf-8"?>
<inkml:ink xmlns:inkml="http://www.w3.org/2003/InkML">
  <inkml:definitions/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34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081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06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018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05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27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29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34">2505 305 46 0,'-30'0'23'0,"60"-16"-22"0,-22 10 38 16,6 6-39-16,-1-4 0 16,0-4 0-16,5 4 0 15,-1-4 0-15,0 0 0 16,1-4-3-16,-1 5 1 15,0-1-3-15,-3-4 1 16,-1 4-10-16,-4-4 1 0</inkml:trace>
  <inkml:trace contextRef="#ctx0" brushRef="#br0" timeOffset="3937.5547">2517 52 45 0,'-12'-8'22'0,"-6"-2"-18"16,18 10 37-16,9 0-37 16,4 0 0-16,1-4 1 15,7 4 1-15,2-4-8 16,-2-4 0-16,6 0 5 16,-2-4 0-16,6 1-6 15,-1-1 0-15,1 4-14 16,0 0 1-16</inkml:trace>
  <inkml:trace contextRef="#ctx0" brushRef="#br0" timeOffset="5968.8361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99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86">199 1313 46 0,'-10'-8'23'0,"24"12"-22"15,-5-4 36-15,-1-4-36 16,5-3 0-16,14-1 1 0,4 0 0 31,21-4-6-31,-8 4 0 16,4 4-9-16,-8-4 0 15</inkml:trace>
  <inkml:trace contextRef="#ctx0" brushRef="#br0" timeOffset="7359.4786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75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47">1240 1235 46 0,'-17'8'23'0,"21"3"-21"15,-4-11 41-15,9 4-40 16,-1-4 0-16,9-8 0 0,6 5 1 15,2-5-6-15,6 0 1 16,0-4-3-16,-5 4 0 16,5-2-11-16,-8-6 0 15</inkml:trace>
  <inkml:trace contextRef="#ctx0" brushRef="#br0" timeOffset="9297.0043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29">2203 1294 49 0,'-8'15'24'0,"20"-38"-25"0,-3 23 40 15,0 0-38-15,3-8 1 16,2 0-1-16,8 0 1 0,4 8-3 16,0-4 0-16,1-4-2 15,-2 1 0-15,-2-5-12 16,-6 4 1-16</inkml:trace>
  <inkml:trace contextRef="#ctx0" brushRef="#br0" timeOffset="9656.3835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92">2255 1126 49 0,'-4'-8'24'0,"13"-4"-24"15,-5 5 35-15,0-1-34 16,5-4 0-16,9 4 0 15,3 0 0-15,6-2-4 16,-5 2 1-16,0 0-5 0,4 0 0 16,0 0-7-16,0 0 1 15</inkml:trace>
  <inkml:trace contextRef="#ctx0" brushRef="#br0" timeOffset="10703.2843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48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39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049">2916 1227 45 0,'0'0'22'0,"27"-16"-22"16,-19 16 36-16,1-4-35 16,8-2 0-16,6-2 0 15,2-4 0-15,2 0-3 16,0 4 0-16,-6 0-2 15,-4 1 1-15,6-5-10 16,-15 4 0-16</inkml:trace>
  <inkml:trace contextRef="#ctx0" brushRef="#br0" timeOffset="11422.0327">2939 1002 56 0,'4'-8'28'0,"22"-8"-34"0,-26 16 49 16,12-16-44-16,11 1 1 15,2-4 0-15,2 7 0 16,0 1-3-16,-6-1 0 0,2 12-9 16,-6-4 1-16,-4 12-4 15,1 7 0-15</inkml:trace>
  <inkml:trace contextRef="#ctx0" brushRef="#br0" timeOffset="11937.6652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74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0.262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3601 563 31 0,'-4'0'15'0,"17"-8"-10"0,-9 8 15 0,6 0-19 15,7-4 0-15,0 4 2 16,1 0 0-16,16 0-3 16,23 0 1-16,9 0 1 15,8 0 1-15,14-4 0 16,8-3 1-16,13 3-1 15,17 0 1-15,6-4-1 16,-2 0 0-16,-3 0-1 16,-1 8 0-16,-3 0-1 15,-5-4 0-15,-18 0-1 16,-8 0 1-16,-8 4-4 16,-19-3 0-16,-8-1-11 15,-14 0 1-15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1.13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3753-926 19 0,'-19'-7'9'0,"29"18"-5"0,-10-11-2 16,0 0-5-16,9 0 0 15,-5-4 4-15,-4 4 1 0,4 4 2 16,-4-4 0-16,0 0 1 16,4 4 1-16,1 0 0 15,3 4 1-15,6 0-2 16,7 0 0-16,10 2-3 15,4-2 0-15,3 4-2 16,-2 0 0-16,2-4 0 16,-4 3 0-16,-3 1 1 15,-8 0 0-15,3 0 0 16,-4-2 0-16,-5 2 0 16,-1-4 1-16,2 0-1 15,-5 0 0-15,0 0 0 16,1-1 0-16,-6 9-1 15,-3-8 0-15,-5 4 0 32,-9 0 1-32,-9 4-1 0,-8 8 0 0,-12 6 0 15,-23-7 1-15,-1 5-1 16,-2-6 1-16,-2 6-7 0,0-1 1 16,10 1-6-16,-4-9 0 15</inkml:trace>
</inkml:ink>
</file>

<file path=ppt/ink/ink59.xml><?xml version="1.0" encoding="utf-8"?>
<inkml:ink xmlns:inkml="http://www.w3.org/2003/InkML">
  <inkml:definitions/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34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081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06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018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05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27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29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34">2505 305 46 0,'-30'0'23'0,"60"-16"-22"0,-22 10 38 16,6 6-39-16,-1-4 0 16,0-4 0-16,5 4 0 15,-1-4 0-15,0 0 0 16,1-4-3-16,-1 5 1 15,0-1-3-15,-3-4 1 16,-1 4-10-16,-4-4 1 0</inkml:trace>
  <inkml:trace contextRef="#ctx0" brushRef="#br0" timeOffset="3937.5547">2517 52 45 0,'-12'-8'22'0,"-6"-2"-18"16,18 10 37-16,9 0-37 16,4 0 0-16,1-4 1 15,7 4 1-15,2-4-8 16,-2-4 0-16,6 0 5 16,-2-4 0-16,6 1-6 15,-1-1 0-15,1 4-14 16,0 0 1-16</inkml:trace>
  <inkml:trace contextRef="#ctx0" brushRef="#br0" timeOffset="5968.8361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99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86">199 1313 46 0,'-10'-8'23'0,"24"12"-22"15,-5-4 36-15,-1-4-36 16,5-3 0-16,14-1 1 0,4 0 0 31,21-4-6-31,-8 4 0 16,4 4-9-16,-8-4 0 15</inkml:trace>
  <inkml:trace contextRef="#ctx0" brushRef="#br0" timeOffset="7359.4786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75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47">1240 1235 46 0,'-17'8'23'0,"21"3"-21"15,-4-11 41-15,9 4-40 16,-1-4 0-16,9-8 0 0,6 5 1 15,2-5-6-15,6 0 1 16,0-4-3-16,-5 4 0 16,5-2-11-16,-8-6 0 15</inkml:trace>
  <inkml:trace contextRef="#ctx0" brushRef="#br0" timeOffset="9297.0043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29">2203 1294 49 0,'-8'15'24'0,"20"-38"-25"0,-3 23 40 15,0 0-38-15,3-8 1 16,2 0-1-16,8 0 1 0,4 8-3 16,0-4 0-16,1-4-2 15,-2 1 0-15,-2-5-12 16,-6 4 1-16</inkml:trace>
  <inkml:trace contextRef="#ctx0" brushRef="#br0" timeOffset="9656.3835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92">2255 1126 49 0,'-4'-8'24'0,"13"-4"-24"15,-5 5 35-15,0-1-34 16,5-4 0-16,9 4 0 15,3 0 0-15,6-2-4 16,-5 2 1-16,0 0-5 0,4 0 0 16,0 0-7-16,0 0 1 15</inkml:trace>
  <inkml:trace contextRef="#ctx0" brushRef="#br0" timeOffset="10703.2843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48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39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049">2916 1227 45 0,'0'0'22'0,"27"-16"-22"16,-19 16 36-16,1-4-35 16,8-2 0-16,6-2 0 15,2-4 0-15,2 0-3 16,0 4 0-16,-6 0-2 15,-4 1 1-15,6-5-10 16,-15 4 0-16</inkml:trace>
  <inkml:trace contextRef="#ctx0" brushRef="#br0" timeOffset="11422.0327">2939 1002 56 0,'4'-8'28'0,"22"-8"-34"0,-26 16 49 16,12-16-44-16,11 1 1 15,2-4 0-15,2 7 0 16,0 1-3-16,-6-1 0 0,2 12-9 16,-6-4 1-16,-4 12-4 15,1 7 0-15</inkml:trace>
  <inkml:trace contextRef="#ctx0" brushRef="#br0" timeOffset="11937.6652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74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0.262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3601 563 31 0,'-4'0'15'0,"17"-8"-10"0,-9 8 15 0,6 0-19 15,7-4 0-15,0 4 2 16,1 0 0-16,16 0-3 16,23 0 1-16,9 0 1 15,8 0 1-15,14-4 0 16,8-3 1-16,13 3-1 15,17 0 1-15,6-4-1 16,-2 0 0-16,-3 0-1 16,-1 8 0-16,-3 0-1 15,-5-4 0-15,-18 0-1 16,-8 0 1-16,-8 4-4 16,-19-3 0-16,-8-1-11 15,-14 0 1-15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1.13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3753-926 19 0,'-19'-7'9'0,"29"18"-5"0,-10-11-2 16,0 0-5-16,9 0 0 15,-5-4 4-15,-4 4 1 0,4 4 2 16,-4-4 0-16,0 0 1 16,4 4 1-16,1 0 0 15,3 4 1-15,6 0-2 16,7 0 0-16,10 2-3 15,4-2 0-15,3 4-2 16,-2 0 0-16,2-4 0 16,-4 3 0-16,-3 1 1 15,-8 0 0-15,3 0 0 16,-4-2 0-16,-5 2 0 16,-1-4 1-16,2 0-1 15,-5 0 0-15,0 0 0 16,1-1 0-16,-6 9-1 15,-3-8 0-15,-5 4 0 32,-9 0 1-32,-9 4-1 0,-8 8 0 0,-12 6 0 15,-23-7 1-15,-1 5-1 16,-2-6 1-16,-2 6-7 0,0-1 1 16,10 1-6-16,-4-9 0 15</inkml:trace>
</inkml:ink>
</file>

<file path=ppt/ink/ink67.xml><?xml version="1.0" encoding="utf-8"?>
<inkml:ink xmlns:inkml="http://www.w3.org/2003/InkML">
  <inkml:definitions/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34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081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06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018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05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27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29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34">2505 305 46 0,'-30'0'23'0,"60"-16"-22"0,-22 10 38 16,6 6-39-16,-1-4 0 16,0-4 0-16,5 4 0 15,-1-4 0-15,0 0 0 16,1-4-3-16,-1 5 1 15,0-1-3-15,-3-4 1 16,-1 4-10-16,-4-4 1 0</inkml:trace>
  <inkml:trace contextRef="#ctx0" brushRef="#br0" timeOffset="3937.5547">2517 52 45 0,'-12'-8'22'0,"-6"-2"-18"16,18 10 37-16,9 0-37 16,4 0 0-16,1-4 1 15,7 4 1-15,2-4-8 16,-2-4 0-16,6 0 5 16,-2-4 0-16,6 1-6 15,-1-1 0-15,1 4-14 16,0 0 1-16</inkml:trace>
  <inkml:trace contextRef="#ctx0" brushRef="#br0" timeOffset="5968.8361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99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86">199 1313 46 0,'-10'-8'23'0,"24"12"-22"15,-5-4 36-15,-1-4-36 16,5-3 0-16,14-1 1 0,4 0 0 31,21-4-6-31,-8 4 0 16,4 4-9-16,-8-4 0 15</inkml:trace>
  <inkml:trace contextRef="#ctx0" brushRef="#br0" timeOffset="7359.4786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75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47">1240 1235 46 0,'-17'8'23'0,"21"3"-21"15,-4-11 41-15,9 4-40 16,-1-4 0-16,9-8 0 0,6 5 1 15,2-5-6-15,6 0 1 16,0-4-3-16,-5 4 0 16,5-2-11-16,-8-6 0 15</inkml:trace>
  <inkml:trace contextRef="#ctx0" brushRef="#br0" timeOffset="9297.0043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29">2203 1294 49 0,'-8'15'24'0,"20"-38"-25"0,-3 23 40 15,0 0-38-15,3-8 1 16,2 0-1-16,8 0 1 0,4 8-3 16,0-4 0-16,1-4-2 15,-2 1 0-15,-2-5-12 16,-6 4 1-16</inkml:trace>
  <inkml:trace contextRef="#ctx0" brushRef="#br0" timeOffset="9656.3835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92">2255 1126 49 0,'-4'-8'24'0,"13"-4"-24"15,-5 5 35-15,0-1-34 16,5-4 0-16,9 4 0 15,3 0 0-15,6-2-4 16,-5 2 1-16,0 0-5 0,4 0 0 16,0 0-7-16,0 0 1 15</inkml:trace>
  <inkml:trace contextRef="#ctx0" brushRef="#br0" timeOffset="10703.2843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48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39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049">2916 1227 45 0,'0'0'22'0,"27"-16"-22"16,-19 16 36-16,1-4-35 16,8-2 0-16,6-2 0 15,2-4 0-15,2 0-3 16,0 4 0-16,-6 0-2 15,-4 1 1-15,6-5-10 16,-15 4 0-16</inkml:trace>
  <inkml:trace contextRef="#ctx0" brushRef="#br0" timeOffset="11422.0327">2939 1002 56 0,'4'-8'28'0,"22"-8"-34"0,-26 16 49 16,12-16-44-16,11 1 1 15,2-4 0-15,2 7 0 16,0 1-3-16,-6-1 0 0,2 12-9 16,-6-4 1-16,-4 12-4 15,1 7 0-15</inkml:trace>
  <inkml:trace contextRef="#ctx0" brushRef="#br0" timeOffset="11937.6652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74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7.xml><?xml version="1.0" encoding="utf-8"?>
<inkml:ink xmlns:inkml="http://www.w3.org/2003/InkML">
  <inkml:definitions/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7:49:36.394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8073 9 35 0,'-4'-7'17'0,"4"-13"-15"0,0 20 17 16,0 0-19-16,4 7 1 15,1 6 0-15,-1 7 1 16,-4-4-2-16,4 11 1 15,1 6 1-15,-1 12 0 16,-4-5 0-16,4 5 0 16,-4-2-1-16,4-3 1 15,-4-2-1-15,6 2 0 16,-2 0-1-16,0-2 1 0,-4-5-1 16,5-3 1-16,-5 3-2 15,4-8 1-15,-4-5 0 16,0 0 1-16,0-7-1 15,0 1 0 1,-4-1 0 0,-5-2 0-16,-1-4 0 15,-2 6 1-15,-10 1-2 16,-9-1 1-16,-3 0 0 16,0 4 0-16,-16-4 0 15,8 0 0-15,-2-6 0 16,-4 0 0-16,-1 6 0 15,-3 0 1-15,0-1-1 16,-1 1 1-16,-2-13 1 16,-12 13 0-16,-2 1 0 15,-6-8 0-15,6-6-1 16,-5 0 1-16,-6 0-1 16,3-6 1-16,-2-1-1 0,-9 0 0 15,-7 7 0-15,-1-6 0 16,4-1 0-16,-3 0 0 15,3 1-1-15,1 6 1 16,-5-5-1-16,-1 5 0 31,-2 0 0-31,1-7 1 0,2 7-1 0,1 0 1 16,3 0-1-16,-3 0 1 16,-10 0-1-16,4 0 1 0,2 7-1 15,-3 4 1-15,7 3-1 16,-1 6 1-16,-13-7-1 15,5 0 0-15,2 6 0 16,3 0 0-16,-2 8 0 16,5-7 0-16,-8-3 0 15,4-4 0-15,-5 7 0 16,4 0 0-16,2 5 0 16,-3 8 0-16,2-13 0 15,0-2 0-15,4 2 0 16,0-7 0-16,0-6 0 15,0 6 0-15,5-6 0 16,-1 13 0-16,0-17 0 16,-3 10 1-16,-1-13-1 15,5 7 0-15,-1 0 0 16,0-1 0-16,-5-6 0 16,1 7 0-16,4-7 0 15,-3-7 0-15,7 7 0 0,7 0 0 16,-7-6 0-16,5 6 0 15,9 0 0-15,4 0 0 16,-5 6 0-16,6-12 0 16,-9 6 0-16,-1-7 0 15,5 0 0-15,0-6 0 16,3 10 0-16,2-4 0 16,4-6 0-16,4 13 1 0,0 0-1 15,0 0 1-15,-1-7-1 16,2 7 0-16,-1-7 0 15,7 7 1-15,6 0-1 16,5 0 0-16,-1 0 0 16,6-6 0-16,3 12 0 15,-1-6 0-15,5 7 0 16,6-7 0-16,2 7 0 16,7-1 0-16,3 1-1 15,-1 0 1-15,6 3 0 16,-1 3 0-16,5 14 0 15,0-14 0-15,-1 12-1 16,5 8 1-16,0 12 0 16,0 1 0-16,0-16 0 15,0 10 1-15,0 11-1 16,0 3 0-16,0 4 0 16,0 5 0-16,0 2 0 15,0 6 0-15,-4 9 0 0,0-4 1 16,0-5 0-16,-2 1 0 15,2-2 0-15,0-12 0 16,-1 0 0-16,1-5 1 16,0-17-1-16,4 4 1 15,0-13-2-15,0-9 1 16,0 2-4-16,0 7 1 16,0-21-8-16,0-19 0 15,0 13-7-15,8-27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0.262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3601 563 31 0,'-4'0'15'0,"17"-8"-10"0,-9 8 15 0,6 0-19 15,7-4 0-15,0 4 2 16,1 0 0-16,16 0-3 16,23 0 1-16,9 0 1 15,8 0 1-15,14-4 0 16,8-3 1-16,13 3-1 15,17 0 1-15,6-4-1 16,-2 0 0-16,-3 0-1 16,-1 8 0-16,-3 0-1 15,-5-4 0-15,-18 0-1 16,-8 0 1-16,-8 4-4 16,-19-3 0-16,-8-1-11 15,-14 0 1-15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1.13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3753-926 19 0,'-19'-7'9'0,"29"18"-5"0,-10-11-2 16,0 0-5-16,9 0 0 15,-5-4 4-15,-4 4 1 0,4 4 2 16,-4-4 0-16,0 0 1 16,4 4 1-16,1 0 0 15,3 4 1-15,6 0-2 16,7 0 0-16,10 2-3 15,4-2 0-15,3 4-2 16,-2 0 0-16,2-4 0 16,-4 3 0-16,-3 1 1 15,-8 0 0-15,3 0 0 16,-4-2 0-16,-5 2 0 16,-1-4 1-16,2 0-1 15,-5 0 0-15,0 0 0 16,1-1 0-16,-6 9-1 15,-3-8 0-15,-5 4 0 32,-9 0 1-32,-9 4-1 0,-8 8 0 0,-12 6 0 15,-23-7 1-15,-1 5-1 16,-2-6 1-16,-2 6-7 0,0-1 1 16,10 1-6-16,-4-9 0 15</inkml:trace>
</inkml:ink>
</file>

<file path=ppt/ink/ink76.xml><?xml version="1.0" encoding="utf-8"?>
<inkml:ink xmlns:inkml="http://www.w3.org/2003/InkML">
  <inkml:definitions/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34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081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06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018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05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27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29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34">2505 305 46 0,'-30'0'23'0,"60"-16"-22"0,-22 10 38 16,6 6-39-16,-1-4 0 16,0-4 0-16,5 4 0 15,-1-4 0-15,0 0 0 16,1-4-3-16,-1 5 1 15,0-1-3-15,-3-4 1 16,-1 4-10-16,-4-4 1 0</inkml:trace>
  <inkml:trace contextRef="#ctx0" brushRef="#br0" timeOffset="3937.5547">2517 52 45 0,'-12'-8'22'0,"-6"-2"-18"16,18 10 37-16,9 0-37 16,4 0 0-16,1-4 1 15,7 4 1-15,2-4-8 16,-2-4 0-16,6 0 5 16,-2-4 0-16,6 1-6 15,-1-1 0-15,1 4-14 16,0 0 1-16</inkml:trace>
  <inkml:trace contextRef="#ctx0" brushRef="#br0" timeOffset="5968.8361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99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86">199 1313 46 0,'-10'-8'23'0,"24"12"-22"15,-5-4 36-15,-1-4-36 16,5-3 0-16,14-1 1 0,4 0 0 31,21-4-6-31,-8 4 0 16,4 4-9-16,-8-4 0 15</inkml:trace>
  <inkml:trace contextRef="#ctx0" brushRef="#br0" timeOffset="7359.4786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75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47">1240 1235 46 0,'-17'8'23'0,"21"3"-21"15,-4-11 41-15,9 4-40 16,-1-4 0-16,9-8 0 0,6 5 1 15,2-5-6-15,6 0 1 16,0-4-3-16,-5 4 0 16,5-2-11-16,-8-6 0 15</inkml:trace>
  <inkml:trace contextRef="#ctx0" brushRef="#br0" timeOffset="9297.0043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29">2203 1294 49 0,'-8'15'24'0,"20"-38"-25"0,-3 23 40 15,0 0-38-15,3-8 1 16,2 0-1-16,8 0 1 0,4 8-3 16,0-4 0-16,1-4-2 15,-2 1 0-15,-2-5-12 16,-6 4 1-16</inkml:trace>
  <inkml:trace contextRef="#ctx0" brushRef="#br0" timeOffset="9656.3835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92">2255 1126 49 0,'-4'-8'24'0,"13"-4"-24"15,-5 5 35-15,0-1-34 16,5-4 0-16,9 4 0 15,3 0 0-15,6-2-4 16,-5 2 1-16,0 0-5 0,4 0 0 16,0 0-7-16,0 0 1 15</inkml:trace>
  <inkml:trace contextRef="#ctx0" brushRef="#br0" timeOffset="10703.2843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48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39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049">2916 1227 45 0,'0'0'22'0,"27"-16"-22"16,-19 16 36-16,1-4-35 16,8-2 0-16,6-2 0 15,2-4 0-15,2 0-3 16,0 4 0-16,-6 0-2 15,-4 1 1-15,6-5-10 16,-15 4 0-16</inkml:trace>
  <inkml:trace contextRef="#ctx0" brushRef="#br0" timeOffset="11422.0327">2939 1002 56 0,'4'-8'28'0,"22"-8"-34"0,-26 16 49 16,12-16-44-16,11 1 1 15,2-4 0-15,2 7 0 16,0 1-3-16,-6-1 0 0,2 12-9 16,-6-4 1-16,-4 12-4 15,1 7 0-15</inkml:trace>
  <inkml:trace contextRef="#ctx0" brushRef="#br0" timeOffset="11937.6652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74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7:49:36.394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8073 9 35 0,'-4'-7'17'0,"4"-13"-15"0,0 20 17 16,0 0-19-16,4 7 1 15,1 6 0-15,-1 7 1 16,-4-4-2-16,4 11 1 15,1 6 1-15,-1 12 0 16,-4-5 0-16,4 5 0 16,-4-2-1-16,4-3 1 15,-4-2-1-15,6 2 0 16,-2 0-1-16,0-2 1 0,-4-5-1 16,5-3 1-16,-5 3-2 15,4-8 1-15,-4-5 0 16,0 0 1-16,0-7-1 15,0 1 0 1,-4-1 0 0,-5-2 0-16,-1-4 0 15,-2 6 1-15,-10 1-2 16,-9-1 1-16,-3 0 0 16,0 4 0-16,-16-4 0 15,8 0 0-15,-2-6 0 16,-4 0 0-16,-1 6 0 15,-3 0 1-15,0-1-1 16,-1 1 1-16,-2-13 1 16,-12 13 0-16,-2 1 0 15,-6-8 0-15,6-6-1 16,-5 0 1-16,-6 0-1 16,3-6 1-16,-2-1-1 0,-9 0 0 15,-7 7 0-15,-1-6 0 16,4-1 0-16,-3 0 0 15,3 1-1-15,1 6 1 16,-5-5-1-16,-1 5 0 31,-2 0 0-31,1-7 1 0,2 7-1 0,1 0 1 16,3 0-1-16,-3 0 1 16,-10 0-1-16,4 0 1 0,2 7-1 15,-3 4 1-15,7 3-1 16,-1 6 1-16,-13-7-1 15,5 0 0-15,2 6 0 16,3 0 0-16,-2 8 0 16,5-7 0-16,-8-3 0 15,4-4 0-15,-5 7 0 16,4 0 0-16,2 5 0 16,-3 8 0-16,2-13 0 15,0-2 0-15,4 2 0 16,0-7 0-16,0-6 0 15,0 6 0-15,5-6 0 16,-1 13 0-16,0-17 0 16,-3 10 1-16,-1-13-1 15,5 7 0-15,-1 0 0 16,0-1 0-16,-5-6 0 16,1 7 0-16,4-7 0 15,-3-7 0-15,7 7 0 0,7 0 0 16,-7-6 0-16,5 6 0 15,9 0 0-15,4 0 0 16,-5 6 0-16,6-12 0 16,-9 6 0-16,-1-7 0 15,5 0 0-15,0-6 0 16,3 10 0-16,2-4 0 16,4-6 0-16,4 13 1 0,0 0-1 15,0 0 1-15,-1-7-1 16,2 7 0-16,-1-7 0 15,7 7 1-15,6 0-1 16,5 0 0-16,-1 0 0 16,6-6 0-16,3 12 0 15,-1-6 0-15,5 7 0 16,6-7 0-16,2 7 0 16,7-1 0-16,3 1-1 15,-1 0 1-15,6 3 0 16,-1 3 0-16,5 14 0 15,0-14 0-15,-1 12-1 16,5 8 1-16,0 12 0 16,0 1 0-16,0-16 0 15,0 10 1-15,0 11-1 16,0 3 0-16,0 4 0 16,0 5 0-16,0 2 0 15,0 6 0-15,-4 9 0 0,0-4 1 16,0-5 0-16,-2 1 0 15,2-2 0-15,0-12 0 16,-1 0 0-16,1-5 1 16,0-17-1-16,4 4 1 15,0-13-2-15,0-9 1 16,0 2-4-16,0 7 1 16,0-21-8-16,0-19 0 15,0 13-7-15,8-27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468"/>
    </inkml:context>
    <inkml:brush xml:id="br0">
      <inkml:brushProperty name="width" value="0.07" units="cm"/>
      <inkml:brushProperty name="height" value="0.07" units="cm"/>
      <inkml:brushProperty name="color" value="#E7E6E6"/>
      <inkml:brushProperty name="fitToCurve" value="1"/>
    </inkml:brush>
  </inkml:definitions>
  <inkml:trace contextRef="#ctx0" brushRef="#br0">1187 2362 31 0,'-13'-8'15'0,"9"16"-10"16,4-4 17-16,0 0-22 15,0-1 1-15,4 1 1 16,5 0 0-16,-1 0-2 16,5 4 0-16,5 0 2 15,-5 4 1-15,0 3-1 16,1 1 1-16,3 0 0 16,0-2 0-16,1 6 0 15,-1 3 0-15,0-7-1 16,1-4 1-16,3-4 0 0,-2-4 1 15,-2 0-1-15,0-12 0 16,1-4 1-16,-1-4 0 16,0-7-2-16,1-5 1 15,-1 2-3-15,-4-9 1 16,1-5-11-16,-6 1 1 16,1 5-8-16,-9-9 1 15</inkml:trace>
  <inkml:trace contextRef="#ctx0" brushRef="#br0" timeOffset="1">-121 3276 30 0,'0'12'15'0,"8"-5"-3"15,-8-7 15-15,0 4-24 16,0 0 0-16,0-4 5 15,-4 0 0-15,4 0-9 16,0 0 1-16,0-8 6 0,4 1 0 16,6-9-2-16,-6-8 1 15,5-2-3-15,-5-2 1 16,4-3-2-16,1 4 1 16,-5-9-2-16,6 2 1 15,-6 3-1-15,0 3 0 16,1 9 0-16,-1 3 0 15,4 16-1-15,1 8 1 16,-1 11 0-16,6 1 0 16,-1 4 0-16,8 7 0 0,-3-1 0 15,0 2 1-15,0-5 1 16,3 1 0-16,0-9 0 16,-3-3 0-16,0-4 1 15,0-6 0-15,-1-6 0 16,0-2 0-16,-3-18-1 15,-2-4 0-15,1-7-2 16,0-12 1-16,1 1-5 16,-6-5 0-16,5 11-6 15,-9 1 1-15,-8 13-11 16,-4 10 0-16</inkml:trace>
  <inkml:trace contextRef="#ctx0" brushRef="#br0" timeOffset="2">542 2891 38 0,'-9'0'19'0,"26"8"-12"0,-21-8 22 16,0 4-25-16,0 7 0 15,-5 1 1-15,1 12 0 16,-2 6-6-16,6 1 0 16,-5-3 5-16,5 3 0 0,4-1-1 15,0 2 0-15,4-5-1 16,5 5 1-16,5-13-1 16,3 1 1-16,0-6-2 15,1 2 1-15,-1-8-1 16,4-4 1-16,2 0-2 15,2 4 0-15,-2-4-2 16,-6-1 0-16,-5-3-5 16,2 4 1-16,-5 0-12 15,-1-4 0-15</inkml:trace>
  <inkml:trace contextRef="#ctx0" brushRef="#br0" timeOffset="3">529 3124 43 0,'-18'8'21'0,"40"-16"-18"0,-17 8 27 16,3-4-27-16,5 4 1 15,5-4-1-15,3-4 1 16,2 4-6-16,2 0 1 15,6 0 0-15,-5-2 1 16,-4-2-12-16,-5 4 0 16,-4 4-2-16,-3-8 1 15</inkml:trace>
  <inkml:trace contextRef="#ctx0" brushRef="#br0" timeOffset="4">642 2946 58 0,'-17'-24'29'0,"21"12"-42"15,5 8 60-15,-1-7-47 16,9-5 0-16,2 4-1 16,-2 0 1-16,5 2-5 15,-1 2 1-15,-4 4-11 16,6 8 1-16</inkml:trace>
  <inkml:trace contextRef="#ctx0" brushRef="#br0" timeOffset="5">1108 3031 46 0,'-17'12'23'0,"17"-8"-18"0,-4 3 32 0,-5 5-36 16,1 8 1-16,-2 2 2 15,-3 10 0-15,5-1-5 16,3-8 1-16,5-3 4 15,5-4 0-15,3-2-1 16,5 2 1-16,5-8-2 16,-1-12 1-16,6-4-1 15,-2-6 0-15,6 2-1 16,-6-4 0-16,0 4-2 16,2 1 1-16,-6-1 0 15,1 8 0-15,3 4-1 16,-4 0 1-16,1 4-1 15,-1 0 1-15,2 0 0 16,-2 3 0-16,0 1 0 16,1 0 0-16,-1 0 0 15,4-4 1-15,2-4-1 0,-6 0 1 16,1-4 0-16,-1-8 1 16,0 0-1-16,-3 1 1 15,-1-9 0-15,-5 1 1 16,-4-9-2-16,1-2 1 15,-5-9-3-15,-9-5 0 16,-4 5-8-16,-1-3 0 16,-3-1-11-16,0 9 0 15</inkml:trace>
  <inkml:trace contextRef="#ctx0" brushRef="#br0" timeOffset="6">-134 4314 38 0,'0'-8'19'0,"21"-6"-15"15,-21 6 26-15,0-4-28 16,4-3 0-16,-4 3 1 16,6-4 1-16,-6-4-5 15,0 1 0-15,0-1 3 16,0 6 0-16,4-2-3 15,-4 4 0-15,0-4-12 16,13 5 0-16</inkml:trace>
  <inkml:trace contextRef="#ctx0" brushRef="#br0" timeOffset="7">-123 4156 42 0,'-6'0'21'0,"16"-8"-18"0,-6 4 24 0,0 0-24 16,1-4 0-16,-5 0 2 15,0 0 0-15,0-3-6 16,0-1 0-16,0-4 4 16,-5-3 1-16,5-5-2 15,5-2 0-15,-5-14-1 16,4 1 1-16,0-4-2 16,1 5 1-16,3-1-1 15,6 3 0-15,-1 14-1 16,4-5 1-1,14 19-1 1,0 8 1-16,-2 11 1 16,-2 9 0-16,-10 10 0 15,-4 6 1-15,-9 3 1 16,-4-9 1-16,-4 2 0 0,-9-1 0 16,-4 0-1-16,-1 5 1 15,-3-10-2-15,-6-6 1 47,6-9-5-47,-2-7 0 0,2-8-6 0,4-3 1 0,3-5-12 0,6-8 0 16,12 4 0-16,4-10 0 15</inkml:trace>
  <inkml:trace contextRef="#ctx0" brushRef="#br0" timeOffset="8">273 4166 41 0,'-4'8'20'0,"4"8"-17"16,0-16 40-16,0 0-40 0,0 0 1 16,0-8 1-1,0-4 0-15,4-2-7 0,1-10 0 16,3 1 5-16,5-5 0 15,5-7-2-15,3-3 0 16,2-9-1-16,-2 11 0 16,6 1 0-16,-2 13 0 15,-2 2-1-15,-2 4 1 16,-4 8 0-16,6 1 0 16,-2 3 0-16,-3 8 0 15,-5 3 0-15,0 5 0 0,-5 12 1 16,2 2 0-16,-2 2 0 15,-4 3 0-15,1 4 0 16,-1-1 0-16,5-2 0 16,-1-5 0-16,6-3-3 15,-10-5 1-15,0-7-6 16,1-4 1-16,-1-4-11 16,-4-4 0-16</inkml:trace>
  <inkml:trace contextRef="#ctx0" brushRef="#br0" timeOffset="9">313 4042 44 0,'-31'0'22'0,"35"-12"-13"16,5 12 30-16,3-4-38 15,11 0 1-15,8 0 0 0,3 0 1 16,10-2-5-16,-5 6 1 15,1 0-6-15,-1-4 1 16,-1-16-9-16,-2 4 0 16</inkml:trace>
  <inkml:trace contextRef="#ctx0" brushRef="#br0" timeOffset="10">907 4276 35 0,'4'4'17'0,"-4"-16"-10"16,0 1 19-16,0 3-24 15,0 0 1-15,0-4 3 16,0-4 1-16,0-3-8 16,-4-5 0-16,4-6 5 15,0-1 1-15,0-13-2 16,4-3 0-16,0-6-2 15,5 2 0-15,1 1-1 0,7 7 0 16,4-1 0-16,1 10 0 16,0 7-1-16,-4 7 1 15,-1 4 0-15,4 16 0 16,-3 4 0-16,0 4 1 16,-6 4-1-16,2 0 1 15,-5-1-1-15,-5 5 1 16,0 8 0-16,-4-6 0 15,-4 2-1-15,-5 3 1 16,-3-3-1-16,-6 7 1 0,-4 0-1 16,0-4 1-16,0-3-1 15,4 0 0-15,1-1 0 16,4 1 1-16,1-6-1 16,2-2 0-16,6 4 0 15,-1 0 1-15,5-1 0 16,5 1 1-16,9 3-1 15,7 1 1-15,0 0-1 16,10-6 1-16,4 2-1 16,1-4 0-16,-2-4-2 15,-3-1 1-15,0 1-7 16,-1 4 0-16,1-12-11 16,-6 4 1-16</inkml:trace>
  <inkml:trace contextRef="#ctx0" brushRef="#br0" timeOffset="11">1396 4213 40 0,'-9'8'20'0,"9"-8"-16"15,0 0 25-15,5-8-28 16,-1-3 1-16,4-9 1 16,6-2 0-1,12-33-4 1,0-4 1-16,0 1 1 16,-3 7 1-16,-2 8-1 15,-3 1 0-15,-1 11 0 16,-4 11 0-16,-5 8 0 47,2 8 0-47,-1 12 1 0,-1 8 0 0,-4 15 1 0,5 4 0 0,1 11 1 0,-2 5 1 15,1 3-2-15,3-3 1 16,1 0-1-16,1-9 0 16,3 1-2-16,0-11 0 15,-3-9-5-15,-1-11 0 16,0-4-5-16,-5-12 1 15,-2-8-10-15,-6-7 0 16</inkml:trace>
  <inkml:trace contextRef="#ctx0" brushRef="#br0" timeOffset="12">1479 4081 48 0,'-17'8'24'0,"17"-16"-24"16,0 8 36-16,8-4-36 15,5 0 1-15,4-4-1 16,6 1 1-16,2-1-2 16,2 0 0-16,8-4-6 15,-9 4 0-15,13 0-7 16,-8 2 1-16</inkml:trace>
  <inkml:trace contextRef="#ctx0" brushRef="#br0" timeOffset="13">1978 4182 31 0,'-6'4'15'0,"12"-4"-5"0,-6 0 19 16,0 0-27-16,0-8 0 15,4 0 3-15,0-6 1 16,0-2-7-16,1-8 0 15,3 1 3-15,1-8 1 16,-1-9-1-16,2-2 0 16,-2-5-2-16,1 8 0 15,-1 9 0-15,1 2 1 0,1 9-1 16,-2 7 1-16,1 8 0 16,-5 4 1-16,5 12 1 15,-5 3 0-15,4 5 1 16,2 3 1-16,-2 0-1 15,1-3 1-15,0-5-1 16,-1-3 0-16,6 0-1 16,-1-4 0-16,0-4-2 31,-1-1 1-31,2-10-1 0,-1-9 0 0,0-8-1 16,1 1 0-16,-1-4-1 15,-1 4 1-15,7 3-2 16,-7 9 1-16,5 3 0 15,-4 4 0-15,-3 12 0 16,-2 11 1-16,1 5 0 16,-13 6 1-16,4 2-1 0,-5 7 1 15,5 4-3-15,0-9 1 16,5-3-5-16,3 1 1 16,-4-9-9-16,9 1 1 15,5-2-6-15,-5-10 1 16</inkml:trace>
  <inkml:trace contextRef="#ctx0" brushRef="#br0" timeOffset="14">2588 4081 47 0,'10'0'23'0,"11"-12"-28"16,-12 8 34-16,3-3-29 15,2-1 0-15,3 4-2 16,2-4 1-16,-2 4-1 16,0-4 0-16,0 0-10 15,-3 2 0-15</inkml:trace>
  <inkml:trace contextRef="#ctx0" brushRef="#br0" timeOffset="15">2684 3805 34 0,'0'-12'17'0,"-4"8"-15"15,4 8 25-15,0-4-25 16,0 8 1-16,0 8 1 16,-9-1 0-16,1 9-4 15,-1 2 0-15,-5 6 5 16,2-1 0-16,3 4-1 15,5 3 0-15,0-6-1 16,4-1 1-16,8-3-1 16,1-9 1-16,-1 1-2 15,6-6 1-15,3-2-2 0,0-4 1 16,6 0-1-16,2-4 1 16,2-4-3-16,-1 0 1 15,-4-4-3-15,-1 0 1 16,-4 0-5-16,-3 0 0 15,-5 0-10-15,-1-4 0 16</inkml:trace>
  <inkml:trace contextRef="#ctx0" brushRef="#br0" timeOffset="16">2680 3832 49 0,'10'12'24'0,"11"-47"-29"0,-13 27 42 16,5 0-37-16,4 0 0 15,6 0-3-15,2-2 1 16,2 2-5-16,0 4 1 16,-10 8-7-16,0 0 0 15</inkml:trace>
  <inkml:trace contextRef="#ctx0" brushRef="#br0" timeOffset="17">2991 3781 54 0,'-10'0'27'0,"10"-4"-24"0,0 4 46 0,0 0-47 16,10 0 1-16,7 0 0 15,0 0 0-15,9-4-5 16,4 8 1-16,1 0-1 16,9-4 0-16,-5-4-5 15,-1 8 0-15,1-8-5 16,-4 4 1-16,-1 0-7 16,1 0 0-16</inkml:trace>
  <inkml:trace contextRef="#ctx0" brushRef="#br0" timeOffset="18">3177 3773 41 0,'6'8'20'0,"-12"-4"-20"16,6 4 33-16,0-4-30 15,0 16 0-15,0 3 4 16,-4 12 0-16,0-4-8 16,4 4 1-16,0 0 5 15,0 3 0-15,0-6-2 0,0-5 0 16,0-3-4 0,0-5 0-16,0-3-7 0,4-4 1 15,-4-12-9-15,0 0 0 16</inkml:trace>
  <inkml:trace contextRef="#ctx0" brushRef="#br0" timeOffset="19">3509 3813 40 0,'0'-8'20'0,"6"-12"-23"16,-2 12 34-16,0 2-28 0,-4 6 0 16,0 0 3-16,0 0 0 15,0 2-7-15,-4 6 1 16,0 8 5-16,-6 4 0 15,-3 7-1-15,1 4 0 16,-7-4 0-16,7 4 0 16,-1 4-1-16,4 5 1 15,1-6-1-15,8 1 1 16,0-7-1-16,8-1 0 16,5-7-1-16,4-6 0 0,6-6-1 15,2 4 0-15,6-8-3 16,0 4 0-16,-5-4-2 15,5 0 0-15,-6-4-5 16,2 0 1-16,-6-4-11 16,-7 0 1-16,-1-4 0 15,-17 0 1-15</inkml:trace>
  <inkml:trace contextRef="#ctx0" brushRef="#br0" timeOffset="20">3431 4081 56 0,'-8'0'28'0,"29"-12"-37"16,-12 5 59-16,5-1-49 16,3-4 0-16,4 4 0 0,2 0 0 15,-2-4-2-15,1 6 0 16,0-6-1-16,-4 0 1 15,-1-4-8-15,-4 5 1 16,-5 3-8-16,-2 0 0 16</inkml:trace>
  <inkml:trace contextRef="#ctx0" brushRef="#br0" timeOffset="21">3475 3771 56 0,'5'-8'28'0,"16"-4"-36"15,-7 4 50-15,3 4-42 16,4-4 0-16,2 1 0 16,2-5 1-16,10 4-3 15,1 4 1-15,-5 0-7 16,-1 4 0-16,0 4-7 15,-4 8 1-15</inkml:trace>
  <inkml:trace contextRef="#ctx0" brushRef="#br0" timeOffset="22">3847 4202 42 0,'-6'0'21'0,"6"-4"-15"0,0 0 33 16,0-4-37-16,0-4 1 15,0-2 0-15,0-6 1 16,6-8-5-16,-2-3 0 16,-4-4 3-16,9-7 0 15,-5-1-1-15,4 0 0 16,5 3-1-16,5 2 1 0,-1-1-2 15,2 1 1-15,-2-1 0 16,4 3 0-16,1 9-1 16,0 7 1-16,-4 8 0 15,-1 12 0-15,0 8 0 16,-3 4 0-16,-6 8 1 16,-3-5 0-16,-5 5 0 15,0 3 0-15,-5 1 0 16,-3-2 0-16,-6 2-1 15,1-4 1-15,-4-1-1 16,-1 1 1-16,-3-5-1 16,-2 4 0-16,2 1 0 15,0-5 1-15,2 5-1 16,7 0 1-16,7-1 0 16,5 5 1-16,9-10 0 15,8 6 1-15,1-4-1 0,-1-1 1 16,6 1-1-16,-2 0 0 15,0-1-3-15,2-3 0 16,-2 0-5-16,1-4 0 16,-4 0-6-16,0-6 0 15,-5 2-7-15,4-4 1 16</inkml:trace>
  <inkml:trace contextRef="#ctx0" brushRef="#br0" timeOffset="23">4499 3653 42 0,'-8'-12'21'0,"-32"20"-17"0,26-4 33 0,-3 4-35 16,-4 0 1-16,-2 7 3 15,2-3 0-15,3 0-8 16,9 7 1-16,1 1 3 16,8 4 1-16,4-2-1 15,5 9 0-15,3-3-2 16,2-2 1-16,12 2 0 16,1-1 1-16,-2 1 1 15,-2-1 0-15,-6 3 0 0,1-2 1 16,-10-5 1-16,-3 1 0 15,-14-5-1-15,-9-3 1 16,-3 0-2-16,-10-8 0 16,-3-4-3-16,-10-8 0 15,0-4-11-15,5-8 1 16,3 0-12-16,15-3 1 16</inkml:trace>
  <inkml:trace contextRef="#ctx0" brushRef="#br0" timeOffset="24">7882 3416 26 0,'8'-4'13'0,"1"-16"-9"16,-5 14 14-16,0-2-14 15,6-4 0-15,-2 0 3 16,1 4 1-16,-5 0-8 16,5 5 0-16,-9 3 6 15,0 3 1-15,-4 5-2 16,-5 8 0-16,0 4-2 16,1-2 1-16,-6 6-2 15,5-1 1-15,1 1-2 16,-1-2 1-16,-3 6-1 15,6-1 0-15,2 1 0 16,14-9 0-16,7 1-1 16,4 2 1-16,6-10-1 0,4-4 1 15,-1-8-1-15,1 4 1 16,0-4-1-16,-1-4 1 16,9 4-4-16,-8-8 1 15,-1 0-6-15,-3 0 0 16,-6 2-8-16,-3-2 0 15</inkml:trace>
  <inkml:trace contextRef="#ctx0" brushRef="#br0" timeOffset="25">8249 3684 48 0,'-22'32'24'0,"32"-24"-22"0,-2-5 39 16,5-3-40-16,8-3 0 15,6-1 2-15,0 4 1 16,3-4-5-16,9-4 1 16,9 4 2-16,-4 4 0 15,0-8-4-15,-4 0 0 16,2-7-7-16,-2 7 1 0,-5-4-8 16,-4 0 0-16</inkml:trace>
  <inkml:trace contextRef="#ctx0" brushRef="#br0" timeOffset="26">8371 3370 45 0,'-8'0'22'0,"-1"-4"-18"15,9 4 38-15,0 0-41 16,9-8 0-16,-1 0 1 15,6 0 0-15,3 1-3 16,6-1 1-16,7 4 1 16,5 0 0-16,3 0-1 15,2 0 1 1,4-8-10 0,-9 12 1-16,-8 4-7 15,-14 4 0-15</inkml:trace>
  <inkml:trace contextRef="#ctx0" brushRef="#br0" timeOffset="27">8450 3338 39 0,'5'0'19'0,"12"-3"-17"15,-17 3 27-15,0 0-28 16,4 3 1-16,0 5 2 15,2 8 1-15,-6 4-5 16,0 6 0-16,-6 5 4 16,6 5 0-16,0 6-1 15,-4-3 0-15,4-8-2 0,4 1 1 16,2-2-5-16,2-6 1 16,1-1-6-16,-1-7 0 15,1-12-7-15,-5 0 0 16</inkml:trace>
  <inkml:trace contextRef="#ctx0" brushRef="#br0" timeOffset="28">8892 3327 38 0,'0'-4'19'0,"0"-4"-19"15,0 8 28-15,0 0-26 16,0 0 0-16,4 8 3 16,0 4 0-16,-4 7-5 15,0 13 0-15,6 2 5 16,-6 9 1-16,4-1-3 0,5 1 1 16,-1 4-1-16,1-5 0 15,-1-10-2-15,2-1 0 16,-2-7-3-16,-3-5 0 15,-1-3-4-15,-4-8 0 16,0-8-10-16,0 0 1 16</inkml:trace>
  <inkml:trace contextRef="#ctx0" brushRef="#br0" timeOffset="29">8927 3556 48 0,'0'0'24'0,"13"-24"-21"16,-9 17 38-16,6-5-40 15,7 0 0-15,4-4 1 16,6-2 0-16,4-2-3 16,9-3 1-16,-2-1 0 15,6 6 1-15,-5-2-2 16,-8 4 0-16,5 5-6 16,-15-1 1-16,-4 4-9 15,-11 8 0-15</inkml:trace>
  <inkml:trace contextRef="#ctx0" brushRef="#br0" timeOffset="30">8984 3505 46 0,'-9'8'23'0,"18"-4"-15"0,-9-4 36 16,8 0-42-16,6 4 0 15,-1-4 4-15,4 0 1 16,1 8-7-16,4 11 1 16,9 5 5-16,0-5 0 15,-1 1-1-15,5 2 0 16,-4 2-2-16,3-1 0 16,-3-7-6-16,-8-8 0 0,2 4-9 15,-12-4 1-15,-3-1-11 16,-2-7 1-16</inkml:trace>
  <inkml:trace contextRef="#ctx0" brushRef="#br0" timeOffset="31">9540 3338 36 0,'14'-15'18'0,"-6"7"-10"0,-8 8 19 16,0 0-25-16,0 0 0 46,0 4 3-46,-4 8 1 0,0 3-6 0,-2 9 0 0,-2 2 4 0,-1 2 1 16,1 3-1-16,3 7 1 16,1 5-2-16,4 1 0 15,0 3-1-15,4-9 1 16,1-7-2-16,3 0 1 16,5-3-2-16,5-10 1 15,-1-6-1-15,6 0 1 0,-2-4-1 16,6-12 0-16,-2-4-1 15,2 0 1-15,-5 0-4 16,-4 2 1-16,-5-6-8 16,-5-4 0-16,-4 8-6 15,-8-7 0-15</inkml:trace>
  <inkml:trace contextRef="#ctx0" brushRef="#br0" timeOffset="32">9538 3619 54 0,'-10'-8'27'0,"33"0"-34"16,-15 4 47-16,5 4-40 16,5-8 1-16,-1 0-1 0,6-3 1 15,-2 3-2-15,2 4 1 16,-6-4-2-16,0 0 0 15,1 4-5-15,-5-4 0 16,-5 1-7-16,-8 7 0 16</inkml:trace>
  <inkml:trace contextRef="#ctx0" brushRef="#br0" timeOffset="33">9542 3428 63 0,'-4'0'31'0,"34"-8"-41"16,-16 0 59-16,3 0-49 16,10-4 0-16,-2 2-2 15,2-2 1-15,-1 4-4 16,-4 0 0-16,4 0-12 16,5 8 1-16</inkml:trace>
  <inkml:trace contextRef="#ctx0" brushRef="#br0" timeOffset="34">10071 3358 37 0,'-4'-4'18'0,"17"4"-11"0,-13 0 20 16,0 0-26-16,4 4 1 0,-8 8 0 15,4 4 1-15,-9 2-3 16,5 6 0-16,-4-1 3 16,-5 5 0-16,-1 6-1 15,1 5 1-15,0 0 0 16,-5-1 0-16,9-6 0 16,5 3 0-16,0-7-2 15,8-1 1-15,5-7-1 16,9-6 0-16,8 2-1 15,5-8 1-15,-6-8-1 16,15-4 0-16,-5 0-3 16,0-4 1-16,1-4-4 15,-2 4 1-15,-7 6-5 16,-2-6 1-16,-2 0-7 16,-6 4 1-16</inkml:trace>
  <inkml:trace contextRef="#ctx0" brushRef="#br0" timeOffset="35">10408 3692 48 0,'-4'0'24'0,"25"16"-22"16,-7-12 36-16,-1 0-36 15,4-4 0-15,14 8 1 16,4-5 0-16,5 9-4 16,4-8 0-16,-6 0 2 15,2 0 1-15,-5 0-4 16,-4-12 1-16,9 4-7 16,-10-4 0-16,-4-3-7 15,-4-1 0-15</inkml:trace>
  <inkml:trace contextRef="#ctx0" brushRef="#br0" timeOffset="36">10465 3354 49 0,'-17'-4'24'0,"12"0"-23"0,5 4 37 15,0 0-37-15,9 0 0 16,4 0 1-16,9 0 0 16,14-4-3-16,2 4 1 15,14 0 0-15,-8 0 1 16,-4 0-2-16,-5 0 1 16,-4 4-5-16,-1 4 0 15,-7 0-10-15,-6 0 0 16</inkml:trace>
  <inkml:trace contextRef="#ctx0" brushRef="#br0" timeOffset="37">10596 3400 39 0,'-4'0'19'0,"17"4"-18"0,-13-4 33 15,0 8-34-15,0 0 1 0,4 7 2 16,-4 1 0-16,0 12-3 16,0-2 0-16,-4 1 2 15,4-3 1-15,0 3-2 16,0-3 1-16,4-2-2 16,-4-6 1-16,4-4-5 15,2 0 1-15,-6-12-10 16,4-8 1-1</inkml:trace>
  <inkml:trace contextRef="#ctx0" brushRef="#br0" timeOffset="38">11021 3532 46 0,'-4'8'23'0,"12"-16"-28"15,2 5 35-15,3 3-30 16,-1 0 0-16,5 3 3 15,6 1 0-15,-2 4-3 0,15-4 0 16,-10 0 1-16,18 0 1 16,-14 0-1-16,10-12 1 15,-9 4-4-15,-6-4 0 16,2 0-3-16,-6-7 1 16,-7-1-3-16,3-2 0 15,-8-2-3-15,-5-4 0 16,2 1 4-16,-6-1 1 15,0 6 5-15,4 6 1 16,-4-4 3-16,0 1 0 0,0 3 4 16,0 12 0-16,13 0-2 15,-13 0 0-15,8 8-1 16,-8 7 0-16,0 9 0 16,-8 6 1-16,3 17 1 15,-3 3 0-15,8-3 0 16,0 8 0-16,0-1-3 15,13-11 0-15,0-4-4 16,-5-7 0-16,2-18-9 16,3 2 1-16,-5-8-11 15,1-4 1-15</inkml:trace>
  <inkml:trace contextRef="#ctx0" brushRef="#br0" timeOffset="39">11025 3338 40 0,'-4'4'20'0,"12"8"-21"0,-2-8 29 15,-2 8-26-15,0 4 1 16,-4 2 5-16,5 6 0 0,-5 7-9 16,0 3 1-16,-5 2 5 15,1 3 0-15,0 0-1 16,4 3 0-16,0-11-6 16,0 1 1-16,0-9-5 15,4-7 0-15,0-8-10 16,-4-4 1-16</inkml:trace>
  <inkml:trace contextRef="#ctx0" brushRef="#br0" timeOffset="40">11800 3505 30 0,'13'-8'15'0,"-3"-18"-5"0,-10 18 12 0,4-4-20 15,-4 0 0-15,0 1 3 16,-4 3 0-16,-6 0-5 16,-3 8 0-16,-4 0 4 15,-1 8 0-15,-8 7-1 16,12 9 0-16,-3 6-1 15,0 10 0-15,3-5-1 16,1 4 1-16,13-5 0 16,0 2 1-16,0-9-1 15,13-3 1-15,1-5-1 16,3-3 1-16,6-4-1 16,-2-12 0-16,6-8 1 15,-6-4 0-15,6-8-1 16,-1-11 0-16,-4 0 0 15,-9-5 0-15,0 2-1 16,-13 3 1-16,0-1-5 0,-13 5 1 16,0 1-6-16,-1 6 0 15,-3 0-11-15,-4 12 1 16</inkml:trace>
  <inkml:trace contextRef="#ctx0" brushRef="#br0" timeOffset="41">12172 3479 46 0,'13'-20'23'0,"1"8"-25"15,-14 12 32-15,0 0-27 16,0 0 1-16,0 0 0 15,-4 0 0-15,-6 8-5 16,-7 4 0-16,-4 4 4 16,2 6 1-16,-2 9-2 15,-1 1 1-15,13 3 0 16,0 3 0-16,5-6 1 16,4-5 0-16,9-3-1 15,4-5 0-15,-1-3-1 16,15-12 1-16,-4-4-1 15,-2-8 1-15,-4-4-2 16,6-4 1-16,-11-7-1 0,1-1 0 16,-3-7-4-16,-7 1 1 15,-3 6-4-15,-3 5 1 16,-7-1-8-16,6 4 0 16,-9 5-7-16,-4-1 1 31</inkml:trace>
  <inkml:trace contextRef="#ctx0" brushRef="#br0" timeOffset="42">12369 3400 47 0,'0'0'23'0,"13"4"-23"16,-13 0 37-16,14 4-36 47,-14 4 1-47,8 3 1 0,-8 9 0 0,0 6-4 0,-8-2 0 0,8 3 2 15,-6 0 1-15,-2 1-3 16,8-6 1-16,0-6-3 16,0-5 0-16,8-11-5 15,-2-4 1-15,7-8-8 16,-5-7 1-16</inkml:trace>
  <inkml:trace contextRef="#ctx0" brushRef="#br0" timeOffset="43">12421 3350 52 0,'-25'-8'26'0,"19"-3"-23"0,6 3 47 16,0 8-48-16,0 0 0 15,0 0-1-15,6-4 1 16,7 4-3-16,-1 4 0 15,7 4 1-15,6 3 1 16,-2 5-1-16,-6 4 0 16,18 2 0-16,-9 2 0 15,9 3 0-15,-4 1 0 16,-10 2 0-16,2 5 0 0,-6-3 1 16,-8-1 0-16,-9 3 1 15,-9 1 1-15,-18-3 0 16,2-5 0-16,-11 1 0 15,5-10 1-15,-3-2-4 16,-1-12 0-16,4-4-11 16,1-12 0-16,16 0-9 15,14-6 1-15</inkml:trace>
  <inkml:trace contextRef="#ctx0" brushRef="#br0" timeOffset="44">13192 3015 43 0,'0'4'21'0,"0"35"-11"16,0-27 27-16,0 8-33 15,-8 18 1-15,2 5 1 16,-11 20 0-16,-8 18-6 16,2 12 0-16,-8 16 7 15,-3 3 1 1,-1 36-4 0,8-19 1-16,10-21-11 15,8-25 0-15,9-24-13 16,9-29 1-16</inkml:trace>
  <inkml:trace contextRef="#ctx0" brushRef="#br0" timeOffset="45">5094 3886 42 0,'-12'-4'21'0,"30"20"-22"0,-1-12 22 16,14 0-22-16,13 0 1 0,8-4 0 15,13-4 0-15,19 8 1 16,8 7 0-16,17-3 0 15,5 0 1-15,4-4 0 16,9 4 0-16,17-12 1 16,9 4 0-16,1-4-1 15,-1 0 0-15,0 0-1 16,0 0 1-16,-17 0-1 16,-13 4 0-16,-14 0-1 15,-13-4 1-15,-17 1-10 16,-22-1 1-16,-22-12-5 15,-18-7 0-15</inkml:trace>
  <inkml:trace contextRef="#ctx0" brushRef="#br0" timeOffset="46">7065 3716 34 0,'-10'11'17'0,"24"-26"-18"0,-10 11 25 15,5-4-22-15,0 0 0 16,-1 0 1-16,2 0 1 16,3 1-5-16,-5 7 1 15,1 0 3-15,5 0 0 16,-2 4-1-16,6-1 0 16,4 1 0-16,4 0 1 15,9 4-2-15,0 4 1 0,-1-4-1 16,2 7 1-16,-1-3-1 15,0 4 1-15,-5 0-2 16,1 2 0-16,-8-2 1 16,-11 3 0-16,-3 9 0 15,-9-2 1-15,-4-2-1 16,-5 3 1-16,-9 9-1 16,-3 7 1-16,-23-9-2 15,13-7 1-15,-39 9-2 16,0-1 0-16,5-1-8 15,4-2 1-15,7-1-7 16,16-11 1-16</inkml:trace>
  <inkml:trace contextRef="#ctx0" brushRef="#br0" timeOffset="47">8133 5050 27 0,'0'24'13'0,"0"-32"6"0,4 0 3 15,-4 8-19-15,5-24 1 16,-5 1 3-16,0-5 1 16,0-7-9-16,0-7 1 15,0-5 4-15,-5 4 1 16,5-15-2-16,0-5 0 16,0 10-2-16,5-2 0 15,3 5-2-15,5 3 1 0,5 11-1 16,8 5 1-16,5 5 0 15,0 6 0-15,-6 12 0 16,2-4 0-16,-5 12 0 16,-4 12 0-16,-10-4 1 15,-3 8 0-15,-5-2 0 16,-9 6 0-16,-5 3 0 16,-3 1 0-16,-4-4 0 15,-2-1 0-15,-4 1-3 16,2-6 0-16,8-2-6 15,3-4 1-15,1-4-9 16,9 4 1-16</inkml:trace>
  <inkml:trace contextRef="#ctx0" brushRef="#br0" timeOffset="48">8736 4583 43 0,'-17'-4'21'0,"17"23"-21"0,-4-22 32 15,-1 6-30-15,1 9 1 0,-10 4 2 16,1-4 1-16,-4-1-8 15,-1 5 1-15,1 0 4 16,4 2 0-16,5 6-2 16,-2 3 1-16,6 1-1 15,4-5 0-15,14-4 0 16,3 0 0-16,4-7 0 16,6-4 1-16,-2-4 0 15,-2-4 1-15,8-8 0 16,-10-8 1-16,2-3-2 15,-6-4 1-15,-4-4-1 16,-5-1 1-16,-2-3-2 16,-6-3 1-16,-6-1-6 15,-2-1 0-15,-9 9-5 16,4-1 1-16,-5 14-11 16,5 6 1-16</inkml:trace>
  <inkml:trace contextRef="#ctx0" brushRef="#br0" timeOffset="49">9196 4498 52 0,'-30'-12'26'0,"3"-8"-30"16,23 12 41-16,0 8-35 16,-5 4 0-16,-5 4 1 15,1 0 0-15,0 4-4 16,1 3 0-16,2 5 2 16,6 0 1-16,4 2-2 15,4 2 0-15,10-5 0 16,-1 1 0-16,4 3 0 15,-3 1 0-15,7-2 0 16,-4 6 0-16,1 3 1 16,-5-7 0-16,-13-2 1 15,0 2 0-15,-8-5 1 16,-5-3 1-16,-5-4-1 16,-4-4 1-16,-4 3-2 15,-4-7 0-15,3-4-6 0,0-8 0 16,6-3-8-16,4-5 0 15,7 4-7-15,10-3 1 16</inkml:trace>
  <inkml:trace contextRef="#ctx0" brushRef="#br0" timeOffset="50">9336 4537 60 0,'-9'-8'30'0,"45"0"-43"0,-24 8 60 15,7-4-46-15,2 4 0 16,6-4 1-16,7 4 1 16,10-4-4-16,4 4 1 15,-4-8 1-15,-1 5 1 16,-3-5-2-16,-9 4 1 15,9 4-1-15,-10 0 1 0,-8 0-1 16,-5 0 0-16,0-4 0 16,-3 8 0-16,-5-4 0 15,-9 4 0-15,0 4 0 16,-5 3 0-16,-3 9 0 16,-2 6 0-16,-3-2-1 15,1 3 1-15,3 5 0 16,-1 3 0-16,2-1 0 15,8 5 0-15,0-7 0 16,8-6 0-16,2-2 1 16,7-1 1-16,6-11-1 15,6 8 0-15,7-9 0 16,-1-3 0-16,9 0 0 16,-10-4 0-16,-3-4-4 15,-4 0 1-15,-2-4-6 16,2 0 1-16,-10 0-11 0,0-4 1 15</inkml:trace>
  <inkml:trace contextRef="#ctx0" brushRef="#br0" timeOffset="51">9480 4547 45 0,'4'0'22'0,"2"12"-26"0,-2-8 36 0,-4 16-28 0,0-1 0 0,0 9 4 15,-4 3 1-15,4 3-11 16,0 2 0-16,0-1 6 15,0-8 1-15,4-4-4 16,0-3 0-16,-4-5-6 16,5-3 1-16,-5-4-8 15,0-8 1-15,0 0-5 16,4-12 0-16</inkml:trace>
  <inkml:trace contextRef="#ctx0" brushRef="#br0" timeOffset="52">9760 4774 53 0,'-8'-12'26'0,"34"-4"-33"0,-17 12 41 0,4-7-34 16,9 3 0-16,8 0 0 16,5 0 0-16,-4 4 0 15,5-4 0-15,2-2-2 16,-2 2 0-16,-10-4-4 16,-9 0 1-16,6 1-6 15,-23-1 0 1</inkml:trace>
  <inkml:trace contextRef="#ctx0" brushRef="#br0" timeOffset="53">9808 4501 46 0,'-34'4'23'0,"34"0"-19"16,0-4 36-16,9-8-38 16,4 5 0-16,9-5 0 15,4 0 1-15,5 0-4 16,8 0 0-16,1 4 2 0,8 4 1 15,-10-4-4-15,-7-4 1 16,5 1-6-16,-11 3 0 16,-2 4-8-16,-6 4 0 15</inkml:trace>
  <inkml:trace contextRef="#ctx0" brushRef="#br0" timeOffset="54">10251 4956 55 0,'0'20'27'0,"4"-28"-30"16,1 0 47-16,-1 0-42 15,-4 0 0-15,4-6 1 16,0-6 0-16,6-4-4 16,-10-7 0-16,13-8 2 15,-5 1 1-15,5-17-2 16,1-3 1-16,3-1-1 16,0 4 0-16,0 9-1 15,2 7 1-15,-2 12 0 16,-3 7 0-16,7 12-1 15,0 8 1-15,-2 4 0 0,6 8 0 16,-11 4 0-16,-1-1 0 16,0 5 0-16,-13 0 1 15,0-1 0-15,-9 5 1 16,1-6 0-16,-5 6 0 16,-10-9-1-16,6 1 1 15,-5-4-1-15,0 0 0 16,4 3-1-16,1 1 0 15,4 0 0-15,5-2 0 16,2 2 0-16,6 8 1 16,0-5 0-16,10 1 0 0,3-1 0 15,0 0 0-15,9-3 0 16,0-5 1-16,9-3-4 16,4-4 0-16,3 0-4 15,10-4 0-15,-4-4-6 16,0-4 0-16,-4 0-7 15,-5-3 0-15</inkml:trace>
  <inkml:trace contextRef="#ctx0" brushRef="#br0" timeOffset="55">10776 4839 53 0,'0'24'26'0,"27"15"-27"0,-19-39 42 15,1 8-40-15,4 4 1 16,5-8 1-16,3 0 1 15,6 0-5-15,7-8 1 16,6 4 2-16,-1-4 0 16,9 0-3-16,0-4 1 0,9-4-7 15,-3 0 1-15,-16 1-11 16,10-1 1-16</inkml:trace>
  <inkml:trace contextRef="#ctx0" brushRef="#br0" timeOffset="56">10828 4450 57 0,'-17'-11'28'0,"13"3"-30"16,4 8 57-16,4-4-53 15,1 0 0-15,3 0 1 16,5 0 0-16,1-4-4 16,16 4 0-16,1 2 1 15,13-2 0-15,-5 0-4 16,-5-4 0-16,-7 8-6 16,-6 0 1-1,-2 4-10-15,-11 4 1 0</inkml:trace>
  <inkml:trace contextRef="#ctx0" brushRef="#br0" timeOffset="57">10943 4525 39 0,'0'-20'19'0,"-6"-15"-16"16,12 27 28-16,-2 0-31 15,0 1 0-15,-4 7 5 16,0 0 1-16,5 11-5 0,-1 5 1 16,-4 8 5-16,0 11 0 15,-4-5 0-15,-1 5 1 16,1 1-3-16,0 3 0 16,-2-5-2-16,6 1 0 15,0-3-5-15,0-9 0 16,0-8-6-16,6-3 1 15,-2-8-10-15,-4-4 1 16,0-12-3-16,0-7 1 16</inkml:trace>
  <inkml:trace contextRef="#ctx0" brushRef="#br0" timeOffset="58">11629 4587 56 0,'-13'-24'28'0,"0"32"-29"16,9-8 46-16,-4 0-45 16,-6 8 1-16,-8 4 0 15,-4 7 0-15,-4 1-1 16,-1 3 1-16,4 5 2 15,6 2 0-15,8 5 0 16,7-3 0-16,6-6 1 0,6 6 0 16,15-5-2-16,-4-11 1 15,6-5-1-15,2-3 0 16,6-8-1-16,0-4 1 16,9-7-1-16,-10-13 1 15,1-7-1-15,-10 0 1 16,-7 0-2-16,-1-4 1 15,-13-1-3-15,-13 10 1 16,-14 2-6-16,15 9 1 16,-15 3-9-16,-7 12 1 15,7 8-8-15,4-4 1 0</inkml:trace>
  <inkml:trace contextRef="#ctx0" brushRef="#br0" timeOffset="59">11827 4879 38 0,'0'11'19'0,"21"-7"-13"16,-21-4 26-16,0 0-28 16,0 0 0-16,0 0 6 15,0 0 0-15,0-8-10 16,5 1 0-16,-5-1 8 15,0 0 1-15,4-12-2 16,4-3 1-16,2-4-3 16,-1-4 0-16,3-16-3 0,7-7 1 15,-2-1-2-15,0-4 0 16,10 2-1-16,-2 6 0 16,-2 9 0-16,8 2 0 15,-6 9-1-15,-8 9 1 16,10 10-1-16,-10 4 1 15,-3 8 0-15,-1 8 0 16,-9 6 0-16,5 6 0 16,-9 0 0-16,-9 7 1 15,-4-3-1-15,1 2 0 16,-7-2 0-16,2 7 1 0,-9 0 0 16,13 5 0-16,-4-6 0 46,-2 1 0-46,15 1 0 0,-4-1 1 0,16-5 0 0,-4 2 0 0,19-1 0 16,-2-3 1-16,6-5-2 16,-1 0 1-16,9-3 0 15,9-1 0-15,4-3-7 16,0-4 0-16,-4 0-15 16,-6 4 1-16,-15 3-6 15,-10-11 1-15</inkml:trace>
  <inkml:trace contextRef="#ctx0" brushRef="#br0" timeOffset="60">1519 6481 27 0,'9'12'13'0,"-5"24"-3"15,-4-34 14-15,0 10-21 16,0-4 0-16,0-4 3 15,0 0 1-15,0-4-7 16,0 0 0-16,4-8 6 0,2-8 0 16,-2-2-2-16,0-10 1 15,1 1-2-15,-1-8 0 16,0-5-2 31,-4-2 0-47,4-5-1 0,1 0 1 0,3-3-1 0,2 7 0 0,3 13-1 0,-1-5 1 31,28 3 0-31,-5 16 0 0,-9 9 0 16,1-1 0-16,-6 12 1 15,-3 4 0-15,-9-1 1 16,-9 5 0-16,-4 0 0 16,-9 4 0-16,-5 3 0 15,-4 1 0-15,0-2-1 16,0 2 1-16,0 0-1 15,0-5 0-15,4 1-1 16,5-4 1-16,5-2-1 16,4-2 0-16,8 0-1 15,4 0 1-15,5 0-1 16,5 0 1-16,4 3-1 16,0 1 1-16,0 4 0 15,0 0 0-15,-5 3 0 16,-4 1 0-16,-3-2 0 15,-6 6 0-15,-8-1 0 0,-2-3 1 16,-2 0 0-16,-9-1 0 16,0-3 0-16,-2 2 0 15,2-6-1-15,-1 0 1 16,-3 4-2-16,-2-9 0 16,2 1-7-16,-2-8 1 31</inkml:trace>
  <inkml:trace contextRef="#ctx0" brushRef="#br0" timeOffset="61">1922 6403 41 0,'-26'-4'20'0,"26"-4"-26"16,4-2 32-16,4 6-26 16,6-8 0-16,-1 4 0 15,0 0 1-15,1 4-1 16,-1-4 0-16,4 1-2 31,5-5 1-31,0 0-8 0,0 4 1 0,-5 0-2 0,0-3 0 31</inkml:trace>
  <inkml:trace contextRef="#ctx0" brushRef="#br0" timeOffset="62">1958 6209 38 0,'0'-4'19'0,"4"-11"-7"16,-4 15 3-16,0 0-15 16,4-4 0-16,-4 4 2 15,0 0 1-15,4 4-1 16,-4 3 0-16,0 5 2 15,-4 8 1-15,0 6-1 0,0 2 1 16,-6 3-1-16,6 4 0 16,-5-3-2-16,5 2 0 15,0-3-1-15,4-3 0 16,4-1 0-16,0-3 0 16,5-6-1-16,-1 2 1 15,6-8-1-15,3-1 1 16,6-3-2-16,2-8 0 15,6 0-3-15,-1 0 0 16,-3-4-5-16,-6-8 1 16,-7 5-8-16,-1-5 0 0</inkml:trace>
  <inkml:trace contextRef="#ctx0" brushRef="#br0" timeOffset="63">1966 6201 52 0,'-22'0'26'0,"13"0"-44"0,9 0 56 16,9-4-39-16,-1 0 0 15,15-3 0-15,2-5 0 0,15 0 1 16,8-4 1-16,0 6-6 16,6-2 1-16,-2 0-8 15,0 4 1-15</inkml:trace>
  <inkml:trace contextRef="#ctx0" brushRef="#br0" timeOffset="64">2460 6158 47 0,'-13'4'23'0,"40"4"-30"0,-18-4 39 15,-9 4-33-15,4 3 1 16,0 5 3-16,0 4 0 16,-4 6-2-16,0 9 1 15,0 1 1-15,-4-1 0 16,4-5 0-16,0-2 1 0,0 3-6 16,0-7 1-16,0-5-4 15,-4-3 0-15,0-4-7 16,-1-4 0-16,1-6-3 15,0-8 1-15</inkml:trace>
  <inkml:trace contextRef="#ctx0" brushRef="#br0" timeOffset="65">2276 6146 56 0,'-21'0'28'0,"30"0"-40"16,-1-4 58-16,2 2-46 0,-2-2 1 16,18 0 1-1,5 0 1-15,8 4-4 16,1 0 1-16,4 0 1 0,0 0 1 16,-10 0-6-16,1 4 0 15,-8-4-11-15,-6 4 1 16,2 0-2-16,-2-2 0 15</inkml:trace>
  <inkml:trace contextRef="#ctx0" brushRef="#br0" timeOffset="66">2719 6124 55 0,'-31'0'27'0,"14"-8"-39"0,17 8 55 15,8-8-44-15,5 0 1 16,1 1 0-16,8-1 1 0,9 4-1 16,3 0 0-16,1 0 0 15,0 4 0-15,1-4-2 16,-2 4 1-16,1 4-6 15,-8 4 0-15,-1 0-8 16,0-1 1-16</inkml:trace>
  <inkml:trace contextRef="#ctx0" brushRef="#br0" timeOffset="67">2789 6154 38 0,'-5'-4'19'0,"32"-18"-28"16,-18 14 36-16,3 0-27 15,1 0 0-15,-3 0 1 16,-2 5 1 15,1 3-1-31,0 3 1 0,-5 9 2 0,-4 4 0 0,0 10 1 16,-4 6 0-16,-5 7 0 16,0 3 0-16,1 5-2 15,4 4 0-15,-2-9-1 16,6-3 0-16,0-3-3 15,0-5 0-15,-4-1-4 16,4-14 0-16,-4-8-7 16,4-4 0-16,0-4-3 15,0-16 1-15</inkml:trace>
  <inkml:trace contextRef="#ctx0" brushRef="#br0" timeOffset="68">3091 6217 50 0,'4'-24'25'0,"53"-3"-32"0,-40 19 42 15,1 4-35-15,4-4 1 63,5 2-1-63,-6 2 1 0,1 0-3 0,0 0 0 0,4 4-10 0,0 0 1 0,1 4-2 0,0 0 0 0</inkml:trace>
  <inkml:trace contextRef="#ctx0" brushRef="#br0" timeOffset="69">3144 6427 59 0,'-23'-20'29'0,"81"36"-49"15,-41-24 61-15,10-4-42 16,-2 0 0-16,2-2-3 15,-1-2 1-15,0 0 1 16,-4 5 1-16,0-1-13 16,-9-4 1-16</inkml:trace>
  <inkml:trace contextRef="#ctx0" brushRef="#br0" timeOffset="70">3231 6178 57 0,'-22'8'28'0,"22"15"-39"16,4-15 52-16,-4 4-42 15,-4 2 1-15,-5 10 0 16,-4 3 0-16,1 5 1 16,-7 3 0-16,7 3-1 0,3-6 1 15,5 3 0-15,-6 0 0 16,20-1 0-16,-2-6 1 15,9 3-1-15,6-7 0 16,7-13-1-16,5-3 0 16,5-4-2-16,-1-8 0 15,1 0-4-15,-2-3 0 16,-2-1-8-16,-10-4 1 16,-4 4-2-16,-8-4 0 0</inkml:trace>
  <inkml:trace contextRef="#ctx0" brushRef="#br0" timeOffset="71">3459 6699 33 0,'9'12'16'0,"-1"-48"-13"15,-4 25 28-15,1-8-29 16,-1-8 1-16,0-1 0 16,2-15 1-16,-6-7-5 15,4-1 0-15,4-4 4 0,5 9 1 16,0 3-2-16,5 4 0 15,4 5-1-15,4-2 1 16,0 17-1-16,9-1 1 31,9 12-2-31,0 4 1 16,-13 8-1-16,-10 0 1 16,-8 4 0-16,-7 4 0 15,-12 4 0-15,-11-1 0 0,-4 5 0 16,-6-2 0-16,-8-2-1 15,5 8 1-15,-1-1 0 16,0-7 1-16,1 7-1 16,7-3 0-16,11 6 1 15,7-6 0-15,5 0 1 16,13-1 1-16,4 5-1 16,6-1 0-16,12-7-1 15,9 0 1-15,0 2-6 16,4-6 1-16,-10 4-7 15,2-1 1-15,-5-11-11 16,-4 0 1-16</inkml:trace>
  <inkml:trace contextRef="#ctx0" brushRef="#br0" timeOffset="72">4011 6128 53 0,'4'-16'26'0,"9"-3"-30"0,-5 15 42 0,5-4-38 15,5 4 1-15,4 0 0 16,5 0 0-16,4 4-2 16,-1 0 1-16,1 4 0 15,-6 0 1-15,-2 4-1 16,-6 0 0-16,1 3 1 16,-10 1 0-16,1 0 0 15,-9 0 1-15,-4 2-1 16,-5 2 1-16,-9 0 0 15,-3 3 0-15,-6 5-1 16,1-10 1-16,0 10-1 16,4-4 0 46,4-1-1-62,5 1 1 0,5-5-2 0,3 5 1 0,1 0-2 0,4-2 1 0,0 2-3 0,0-1 1 0,4-3-5 16,-4 4 0-16,0-5-8 0,5 1 0 15</inkml:trace>
  <inkml:trace contextRef="#ctx0" brushRef="#br0" timeOffset="73">4151 6734 67 0,'-23'12'33'0,"23"-4"-50"0,5-8 62 16,9-4-53-16,-2 0 1 0,6 0-25 15,0-4 1-15</inkml:trace>
  <inkml:trace contextRef="#ctx0" brushRef="#br0" timeOffset="74">7191 6294 37 0,'-8'-4'18'0,"-1"4"-10"15,9 0 19-15,0 0-26 16,0 0 1-16,9 0 2 16,-1 0 1-16,10 4-5 15,4-4 1-15,9 4 3 16,4-4 1-16,9 0-1 16,8 0 1-16,9 4-3 0,4 0 1 15,-7 8-6-15,3 4 1 16,0-5-14-16,1 9 0 15</inkml:trace>
  <inkml:trace contextRef="#ctx0" brushRef="#br0" timeOffset="75">4837 6337 41 0,'5'12'20'0,"34"-20"-17"16,-26 8 27-16,5 8-28 15,-1 0 1-15,6 0 2 16,-2 4 1-16,14 2-6 16,1 6 0-16,-2 3 4 15,6 1 0-15,-9 3-2 16,0-3 1-16,-6-2-4 16,-2-2 0-16,-6-8-13 15,0 0 0-15,-9-1-2 16,2-3 1-16</inkml:trace>
  <inkml:trace contextRef="#ctx0" brushRef="#br0" timeOffset="76">4881 6096 49 0,'-17'-3'24'0,"21"3"-29"0,1 0 34 15,-1 7-29-15,0 5 0 0,1 8 3 16,-5 6 1-16,0 9-3 16,-5 9 0-16,1 6 2 15,0 4 1-15,-1 0-1 16,1-3 1-16,4 0-3 16,0-9 0-16,0-6-5 31,0-1 1-31,0-16-4 0,0-3 0 0,4-12-8 15,-4-4 0-15</inkml:trace>
  <inkml:trace contextRef="#ctx0" brushRef="#br0" timeOffset="77">4921 6290 46 0,'-9'-11'23'0,"31"-9"-20"16,-14 8 37-16,6 2-38 0,-1-2 0 16,18-12 0-16,3 1 1 15,14-5-5-15,0 10 0 16,2 2-3-16,-12 4 1 16,-7 4-11-16,-4 5 0 15</inkml:trace>
  <inkml:trace contextRef="#ctx0" brushRef="#br0" timeOffset="78">5381 6539 44 0,'0'0'22'0,"39"-10"-32"0,-22-2 34 16,6 0-26-16,7 0 1 16,5-3-1-16,0 3 1 0,-5-4 0 15,1 4 1-15,-8-3-10 16,-6 7 1-16</inkml:trace>
  <inkml:trace contextRef="#ctx0" brushRef="#br0" timeOffset="79">5412 6186 48 0,'-6'-4'24'0,"6"-4"-22"0,6 4 44 15,2 0-44-15,5 0 0 16,4-4 0-16,10 0 1 31,42-10-6-31,6 2 1 16,0 0-3-16,-14 5 1 15,-9-5-12-15,-12 16 1 16</inkml:trace>
  <inkml:trace contextRef="#ctx0" brushRef="#br0" timeOffset="80">5446 6166 40 0,'-9'-12'20'0,"9"0"-28"0,0 12 36 0,0 0-27 16,5 4 1-16,-5 0 2 15,0 8 1-15,-5 4-4 16,1 3 0-16,0 13 3 16,-1-2 1-16,5 5-1 15,0 1 1-15,0 3-2 16,0-1 0-16,5 1-1 15,3-4 0-15,1 1-1 16,5-2 1-16,7-7-1 16,6 1 0-16,3-8-1 15,1-5 0-15,0-3-4 16,7-9 1-16,-11-3-4 16,8-3 0-16,-9-1-9 15,-4-4 0-15</inkml:trace>
  <inkml:trace contextRef="#ctx0" brushRef="#br0" timeOffset="81">5809 6458 49 0,'-17'-12'24'0,"30"16"-23"16,0-12 38-16,9 0-39 15,4-3 1-15,9 3-1 31,5-4 1-31,-1 0-2 16,1-2 1-16,-6 2-2 0,-3 0 0 0,-4 0-5 16,-6 1 0-16,-2-1-7 15,-11 12 0-15</inkml:trace>
  <inkml:trace contextRef="#ctx0" brushRef="#br0" timeOffset="82">5880 6201 57 0,'-18'0'28'0,"32"4"-35"0,3-8 51 0,8-4-44 16,6-3 0-16,5-1 0 16,3 0 1-16,1 0-1 15,-2 2 0-15,-2 2-2 16,-1 0 0-16,-8 4-8 15,-10 0 0-15,-9 8-5 16,-8 4 0-16</inkml:trace>
  <inkml:trace contextRef="#ctx0" brushRef="#br0" timeOffset="83">5884 6174 57 0,'-14'-4'28'0,"41"4"-36"15,-23 0 45-15,1 4-37 16,-5 4 0-16,-5 3 0 16,-3 5 0-16,-1 8 1 15,1 2 0-15,2 5 1 0,2 5 0 16,0-1 0-16,4-1 0 16,4 2 0-16,10 3 0 15,-1-4-1-15,8-5 0 16,2-6 0-16,2-5 0 15,6 1-2-15,0-8 0 16,5-4-2-16,-6-4 0 16,1-4-4-16,-6-4 0 15,-2 0-10-15,-10 0 1 0</inkml:trace>
  <inkml:trace contextRef="#ctx0" brushRef="#br0" timeOffset="84">6401 6672 49 0,'-5'-4'24'0,"10"4"-20"0,-5-8 42 15,0 1-41-15,0-1 1 16,0 0 1-16,0-3 1 16,4-5-11-16,-4 0 1 15,4-7 6-15,1-5 1 16,-1-2-3-16,4-13 0 0,2 0-1 16,3-1 0-16,4-2-1 15,5-1 1-15,4 4-1 16,5 5 0-16,-1 7-1 15,1 3 1-15,0 10-1 16,-5 2 1-16,0 8 0 16,-4 0 0-16,0 12-1 15,-5 4 1-15,2 4 0 16,-2 4 0-16,0 2 0 16,-3 6 0-16,-6-1 0 15,-8 1 1-15,-4-2 0 16,-10 6 0-16,-3-1 0 15,0-3 1-15,-10-1-1 16,-8-3 1-16,1-10-3 16,-6-6 0-16,0-4-15 15,10 0 0-15,21-6-5 16,5-6 1-16</inkml:trace>
  <inkml:trace contextRef="#ctx0" brushRef="#br0" timeOffset="85">1716 7291 39 0,'4'-4'19'0,"-8"0"-14"15,4 4 25-15,4 0-27 16,-4 0 0-16,0 4 2 16,0 4 1-16,-8 2-7 15,-5 22 1-15,0-5 4 16,-5 5 0-16,1 7 0 15,0-1 0-15,3-3-1 16,5 1 0-16,5-9-1 16,4-5 0-16,4-2 0 15,5-8 0-15,9-8-2 16,8-8 0-16,9-8-2 16,9-8 1-16,0-2-2 15,-5 2 1-15,-5 1-3 0,-3 7 1 16,-4 4 0-16,-10 12 0 15,0 8 2-15,-3 4 1 16,-5-1 2 15,4 5 0-31,-5-2 1 0,6-2 1 0,3-4 0 0,6 0 0 16,-2-5-1-16,6-3 0 16,-2-4 0-16,2-7 0 15,-1-5-1-15,-4-4 0 0,-5 0-1 16,2-2 1-16,-7-10-1 15,-3 5 1-15,-5-9-1 16,-4-3 1-16,-8 1-3 16,-1-1 0-16,-5 7-5 15,1 1 0-15,1-1-10 16,3 10 0-16</inkml:trace>
  <inkml:trace contextRef="#ctx0" brushRef="#br0" timeOffset="86">2562 7275 36 0,'0'-8'18'0,"-10"4"-11"16,10 0 20-16,-4 4-25 16,0 4 1-16,-5 0 2 15,-4 8 0-15,-9 8-6 16,5 6 0-16,0 1 4 16,-2 1 0-16,2 7-1 15,-1-1 1-15,5 2-1 16,9-1 0-16,8-4 0 15,9 0 1-15,5-8 1 16,8-3 0-16,5-4 0 16,9-13 1-16,-5-3-2 15,3-7 1-15,-2-5-2 16,-1-8 1-16,-8-3-2 16,-6-8 0-16,-4 0-1 15,-13 0 0-15,-8-1 0 16,-4 6 1-16,-5-2-4 0,-4 1 1 15,-10 3-9-15,0 1 0 16,6-1-8-16,-2 10 0 16</inkml:trace>
  <inkml:trace contextRef="#ctx0" brushRef="#br0" timeOffset="87">2929 7680 40 0,'0'4'20'0,"4"-8"-15"15,-4 4 26-15,0 0-27 16,0 0 1-16,0 0 2 0,0 0 1 15,4-8-9-15,-4-4 0 16,0-4 6-16,0-7 0 16,0-5-2-16,0-2 0 15,4-5-2-15,2-8 1 16,-2 1-2-16,0-2 1 16,-4 1-1-16,5 0 0 15,3 13-1-15,1 2 1 16,9 5 0-16,3 3 0 0,6 5-1 15,3 3 1-15,-3 4-1 16,4 8 1-16,-10 12 0 16,-4 4 0-16,1-1 0 15,-9 5 1-15,-9 3 0 16,-4-3 1-16,-1 2 0 16,-7 2 0-16,-7-4-1 15,-6-5 1-15,-6 1-1 16,4 0 1-16,1-1-1 15,0 1 0-15,0 0-1 16,8-2 1-16,1 2-1 16,4 0 1-16,7 3-1 15,6 1 1-15,14 3-1 16,3 1 1-16,14-6 0 16,9 2 0-16,4-4-2 15,8-1 1-15,-4-7-6 16,-4 4 1-16,0-4-9 15,-4-8 0-15,-6 0-6 16,-3-4 1-16</inkml:trace>
  <inkml:trace contextRef="#ctx0" brushRef="#br0" timeOffset="88">3717 7325 28 0,'-22'-20'14'0,"0"14"-1"0,18 6 15 15,-1 0-23-15,-8 0 0 16,1 4 4-16,-7-2 1 16,-2 6-12-16,-1 4 1 15,0 0 6-15,4 3 1 16,5 1-4-16,9 0 1 15,4-1-2-15,9 1 0 16,3 4-2-16,7-2 1 0,-2 2 0 16,5 3 0-16,-1-3 0 15,-2 4 0 1,2 3 0 15,-8-1 0-31,-9-2 1 0,-8 0 0 0,-5-5 0 16,-8-3 1-16,-10-8-2 15,-2 2 0-15,-7-10-4 16,1 0 0-16,0 0-6 16,5 0 1-16,7-10-8 15,10 10 1-15</inkml:trace>
  <inkml:trace contextRef="#ctx0" brushRef="#br0" timeOffset="89">3919 7291 52 0,'-14'0'26'0,"36"-4"-37"0,-13 8 47 16,-5 4-37-16,0 2 0 15,1 18 2-15,-10-9 0 16,1 5 1-16,0-1 0 15,-5 5 0-15,1-2 1 16,-2 6 0-16,2-1 0 0,3 0 0 16,5-3 0-16,5-2-2 15,3 2 1-15,6-1-1 16,3-7 1-16,6-2 0 16,2-2 0-16,6-8-3 15,-1-12 1-15,6 4-5 16,-5-8 1-16,-6 8-6 15,2-8 1-15,-10 0-8 16,-7-2 0-16</inkml:trace>
  <inkml:trace contextRef="#ctx0" brushRef="#br0" timeOffset="90">3915 7590 51 0,'-10'-4'25'0,"58"-3"-35"0,-34-1 43 16,3 0-34-16,0 0 1 15,1 0-6-15,-1 1 1 16,2-1-2-16,-7-4 1 16,1 4-7-16,0 0 1 15</inkml:trace>
  <inkml:trace contextRef="#ctx0" brushRef="#br0" timeOffset="91">3919 7317 59 0,'-10'0'29'0,"33"12"-45"15,-11-12 62-15,7-12-48 16,-7 12 0-16,6-4-5 15,4 0 1-15,4 0 2 16,0 2 1-16,0 2-12 16,5 2 1-16</inkml:trace>
  <inkml:trace contextRef="#ctx0" brushRef="#br0" timeOffset="92">4339 7271 46 0,'-27'-16'23'0,"44"13"-31"16,-3-5 39-16,3 0-31 0,10-4 1 15,-1 4 2-15,5 0 1 16,0 5-4-16,-1-1 0 15,1 4 2-15,4-4 1 16,-9 8-1-16,0 0 0 16,-4-1-1-16,-9 5 0 0,1 4 1 15,-10 0 0-15,-8 3 0 16,-6 5 1-16,-7-4 0 16,-5 2 0-16,-4 10 0 15,0-9 1-15,-1-3-2 16,2 0 1-16,2-5-2 15,6 1 0-15,3 4-1 16,6 0 1-16,-1-2-3 16,5 2 1-16,4 0-3 15,0-1 0-15,0 1-3 16,0-4 1-16,8-4-6 16,1-1 1-16,1 1-5 15,-2 0 0-15</inkml:trace>
  <inkml:trace contextRef="#ctx0" brushRef="#br0" timeOffset="93">4584 7777 62 0,'-31'19'31'0,"41"-7"-107"0,7-8 62 16</inkml:trace>
  <inkml:trace contextRef="#ctx0" brushRef="#br0" timeOffset="94">5038 7325 40 0,'-4'43'20'0,"14"-8"-28"0,-6-27 40 0,5 4-32 15,-1 4 1-15,5 2-1 16,-3 2 1-16,-2-1-1 15,1 1 0-15,-1 0-2 16,1-5 0-16,-5-3-9 16,-4-4 1-16</inkml:trace>
  <inkml:trace contextRef="#ctx0" brushRef="#br0" timeOffset="95">5096 7228 53 0,'-35'-16'26'0,"18"-3"-33"15,11 11 47-15,6 0-40 16,0 0 1-16,0 8 0 0,0 0 0 16,6 0-2-16,2 0 1 15,9 8 1-15,6 0 0 16,3 0 0-16,5 7 0 15,0 5-1-15,7 4 1 16,2-1 0-16,-5 7 0 16,0-2-1-16,-5-5 1 15,1 5-1-15,-8-1 0 16,-6 5 1-16,-9-2 0 0,-12 1 1 16,-5 1 0-16,-9-5 0 15,-7-4 1-15,-15-4-1 16,-8-3 1-16,-4-4-4 15,3-4 1-15,6-1-6 16,3-3 0-16,9-4-12 16,10-4 0-16</inkml:trace>
  <inkml:trace contextRef="#ctx0" brushRef="#br0" timeOffset="96">5406 7648 49 0,'6'24'24'0,"63"-2"-22"16,-42-22 39-16,11-6-41 15,6 6 1-15,14 0 0 16,-1 6 1-16,-1-2-3 16,1-4 1-16,-9-10-3 15,-8 2 1-15,-5 0-13 16,-14 0 0-16</inkml:trace>
  <inkml:trace contextRef="#ctx0" brushRef="#br0" timeOffset="97">5560 7283 57 0,'-35'-8'28'0,"26"0"-37"16,9 8 52-16,9-4-44 15,0 0 1-15,3 4 0 16,7-7 1-16,2 7-1 16,1 0 0-16,8 3 0 0,10-6 1 15,4 3-3-15,4 0 1 16,0 3-5-16,4-3 0 15,-8 0-9-15,-4 4 0 16</inkml:trace>
  <inkml:trace contextRef="#ctx0" brushRef="#br0" timeOffset="98">5686 7345 46 0,'0'-12'23'0,"6"20"-28"0,-6-8 32 16,4 8-27-16,0-1 0 15,5 9 2-15,-1 0 1 16,-3 3-1-16,-1 5 0 16,-4 2 1-16,0-2 1 0,0 11-1 15,0 0 1-15,0 0-2 31,-4-16 1-31,-1 5-6 0,1-5 1 0,0-7-7 16,4-4 1-16,-4-8-7 16,4-4 1-16</inkml:trace>
  <inkml:trace contextRef="#ctx0" brushRef="#br0" timeOffset="99">6273 7244 55 0,'-25'0'27'0,"-19"4"-28"0,34-4 41 0,-2 0-39 16,-6 7 1-16,0 1 1 15,1 4 1-15,0 0-5 16,3 4 0-16,6 6 2 16,-1-6 1-16,9 3-1 15,4 1 0-15,5-1-1 16,9 1 0-16,8 4-1 16,5-2 1-16,0 2 0 15,-1-1 0-15,5 1 0 16,-14-1 0-16,-3-3 0 15,-5-6 1-15,-13 2-1 16,-8 0 1-16,-9-4 0 16,-10 3 1-16,-13-3-3 15,9-8 0-15,1-4-16 16,-5-4 0-16,4-12 0 16,1-7 0-16</inkml:trace>
  <inkml:trace contextRef="#ctx0" brushRef="#br0" timeOffset="100">6677 7252 34 0,'-10'19'17'0,"20"-23"-21"16,-10-4 34-16,4 4-29 15,-4 4 1-15,0 0 2 16,4-3 0-16,-4 3-3 0,4-8 0 16,-4 8 4-16,-4 4 0 15,-4-4-1-15,-6 7 0 16,-3 5-1-16,4-4 1 16,-10 8-2-16,-8 6 1 15,1 6-2-15,5-5 1 16,2 1 0-16,6-1 0 15,9 1-1-15,-2-6 1 16,14 2 0-16,10-4 1 16,3-1-1-16,6-3 1 15,7-4-3-15,5 0 1 0,-1-4-4 16,-3 0 0-16,0-4-8 16,-5 0 1-16,-4-4-8 15,0 4 0-15</inkml:trace>
  <inkml:trace contextRef="#ctx0" brushRef="#br0" timeOffset="101">6531 7443 17 0,'23'-12'8'0,"-6"-8"-23"15,-3 16 8-15</inkml:trace>
  <inkml:trace contextRef="#ctx0" brushRef="#br0" timeOffset="102">6834 7457 42 0,'-13'-8'21'0,"34"6"-19"0,-12-2 28 0,9 4-30 16,-1 0 1-16,6 0-1 15,-2 0 1-15,6 0-3 16,-6 0 0-16,2 4-10 15,-6-8 0-15</inkml:trace>
  <inkml:trace contextRef="#ctx0" brushRef="#br0" timeOffset="103">6855 7641 39 0,'-8'15'19'0,"3"-30"-17"0,5 7 28 0,0 0-29 16,0-4 1-16,0 0 2 16,5-3 1-16,-1-4-6 15,0-4 1-15,10-1 3 16,-1-3 0-16,0-9-1 15,5-2 0-15,-1 3-1 16,4 0 0-16,2-5-1 16,-6 18 1-16,1 2-1 15,-1 8 0-15,-4 9 0 16,1 6 0-16,-1 1 0 16,-5 8 1-16,1 8 0 15,-9 2 0-15,0 14 0 16,0-1 0-16,0 0 0 15,0 3 0-15,0-2-2 16,0-1 1-16,0 0-5 16,0-12 1-16,10-4-11 0,-2-7 0 15</inkml:trace>
  <inkml:trace contextRef="#ctx0" brushRef="#br0" timeOffset="104">7227 7652 52 0,'-17'16'26'0,"13"-20"-26"0,4-4 44 16,0-4-43-16,4-3 0 15,5-5 0-15,5-3 1 16,-2-8-3-16,1-8 1 16,0-4 0-16,5 1 1 15,-1-5-1-15,6 4 1 16,-2 1-2-16,2 6 1 0,-6 9 0 16,0 11 0-16,1 4-1 15,-1 1 1-15,0 7 0 16,-3 8 0-16,3 4-1 15,-8-5 1-15,1 13 0 16,-10 0 0-16,0 3 0 16,-10 5 0-16,1-4 1 15,-8 2 0-15,-1 5-1 16,1-7 1-16,-10 0 0 16,6-5 0-16,4 1 0 15,3-4 0-15,5 0-1 16,5-2 1-16,0 2-1 15,4 4 1-15,4-5 1 16,9 1 0-16,1 0 0 16,3 0 0-16,4-4-1 15,6-1 0-15,0 1-4 16,3 0 1-16,-4 0-5 16,0-4 0-16,-4 0-7 0,-4-4 0 15,0-4-4-15,-5-4 1 16</inkml:trace>
  <inkml:trace contextRef="#ctx0" brushRef="#br0" timeOffset="105">7653 7205 59 0,'-18'-16'29'0,"26"-8"-42"0,-2 16 57 0,-2 6-45 0,4-2 1 0,1 0 1 0,4 8 0 0,5-4-1 16,-1 4 0-16,14 2 1 15,-5 6 0-15,9 4 0 16,0 0 0-16,1 3-1 16,-6 9 1-16,1-5-1 15,-10 5 0-15,1 2 0 16,-9-3 1-16,-13 5 1 16,-4-1 0-16,-9 3 1 15,-14 2 0-15,-8-5 1 16,1-4 0-16,3-3-2 15,-4-6 0-15,-1-6-7 16,6 0 0-16,-1-8-14 16,10-8 0-16</inkml:trace>
  <inkml:trace contextRef="#ctx0" brushRef="#br0" timeOffset="106">7714 7248 39 0,'-9'0'19'0,"9"11"-25"15,0-11 32-15,0 0-26 16,5-4 1-16,-1 12 1 16,0 0 1-16,0 8-1 15,5 0 0-15,-5 10 2 16,2-3 0-16,-2 5 0 15,0-1 1-15,0 1-1 16,-4-2 0-16,0 2-5 16,0-5 0-16,0-3-8 15,0-8 0-15,-4-5-6 16,0-7 1-16</inkml:trace>
  <inkml:trace contextRef="#ctx0" brushRef="#br0" timeOffset="107">8355 7419 36 0,'-22'-4'18'0,"4"24"-11"62,18-20 15-62,0 0-20 0,4 4 1 0,6-4 1 0,-2 0 0 0,5 0-4 0,4 0 0 0,2 0 4 0,12 0 1 16,7 0-2-16,10 0 1 15,13 0-1-15,10-8 0 16,8 0-2-16,13 4 1 16,13-8-1-16,-1-3 0 15,-3 3-1-15,-5 0 1 16,-8 4-1-16,0 4 1 0,-22 0 0 15,-1 4 0-15,-17 4-1 16,-4-4 1-16,-13 0-1 16,-10 4 0-16,2 0 0 15,-10 0 1-15,-9 0-1 16,-4 0 0-16,-4-4 0 16,-1 4 1-16,-3-4-1 15,-2 8 1-15,6-8-1 16,-5 0 1-16,9-4-1 15,0 4 0-15,0 0 0 16,0 0 0-16,13-8 0 16,-7 0 0-16,-2 4 0 15,-4 4 1-15,4-8-1 16,-4 1 1-16,0-1 0 16,0-4 0-16,0-4 1 15,-4 2 0-15,0-2 0 16,-6-4 1-16,1-11-1 15,1-4 1-15,-1-11-2 0,-5-1 1 16,2-7-3-16,-6-5 0 16,6-4-5-16,2 2 0 15,6-10-13-15,8-14 0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0.262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3601 563 31 0,'-4'0'15'0,"17"-8"-10"0,-9 8 15 0,6 0-19 15,7-4 0-15,0 4 2 16,1 0 0-16,16 0-3 16,23 0 1-16,9 0 1 15,8 0 1-15,14-4 0 16,8-3 1-16,13 3-1 15,17 0 1-15,6-4-1 16,-2 0 0-16,-3 0-1 16,-1 8 0-16,-3 0-1 15,-5-4 0-15,-18 0-1 16,-8 0 1-16,-8 4-4 16,-19-3 0-16,-8-1-11 15,-14 0 1-15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1.13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3753-926 19 0,'-19'-7'9'0,"29"18"-5"0,-10-11-2 16,0 0-5-16,9 0 0 15,-5-4 4-15,-4 4 1 0,4 4 2 16,-4-4 0-16,0 0 1 16,4 4 1-16,1 0 0 15,3 4 1-15,6 0-2 16,7 0 0-16,10 2-3 15,4-2 0-15,3 4-2 16,-2 0 0-16,2-4 0 16,-4 3 0-16,-3 1 1 15,-8 0 0-15,3 0 0 16,-4-2 0-16,-5 2 0 16,-1-4 1-16,2 0-1 15,-5 0 0-15,0 0 0 16,1-1 0-16,-6 9-1 15,-3-8 0-15,-5 4 0 32,-9 0 1-32,-9 4-1 0,-8 8 0 0,-12 6 0 15,-23-7 1-15,-1 5-1 16,-2-6 1-16,-2 6-7 0,0-1 1 16,10 1-6-16,-4-9 0 15</inkml:trace>
</inkml:ink>
</file>

<file path=ppt/ink/ink86.xml><?xml version="1.0" encoding="utf-8"?>
<inkml:ink xmlns:inkml="http://www.w3.org/2003/InkML">
  <inkml:definitions/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34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081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06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018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05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27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29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34">2505 305 46 0,'-30'0'23'0,"60"-16"-22"0,-22 10 38 16,6 6-39-16,-1-4 0 16,0-4 0-16,5 4 0 15,-1-4 0-15,0 0 0 16,1-4-3-16,-1 5 1 15,0-1-3-15,-3-4 1 16,-1 4-10-16,-4-4 1 0</inkml:trace>
  <inkml:trace contextRef="#ctx0" brushRef="#br0" timeOffset="3937.5547">2517 52 45 0,'-12'-8'22'0,"-6"-2"-18"16,18 10 37-16,9 0-37 16,4 0 0-16,1-4 1 15,7 4 1-15,2-4-8 16,-2-4 0-16,6 0 5 16,-2-4 0-16,6 1-6 15,-1-1 0-15,1 4-14 16,0 0 1-16</inkml:trace>
  <inkml:trace contextRef="#ctx0" brushRef="#br0" timeOffset="5968.8361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99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86">199 1313 46 0,'-10'-8'23'0,"24"12"-22"15,-5-4 36-15,-1-4-36 16,5-3 0-16,14-1 1 0,4 0 0 31,21-4-6-31,-8 4 0 16,4 4-9-16,-8-4 0 15</inkml:trace>
  <inkml:trace contextRef="#ctx0" brushRef="#br0" timeOffset="7359.4786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75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47">1240 1235 46 0,'-17'8'23'0,"21"3"-21"15,-4-11 41-15,9 4-40 16,-1-4 0-16,9-8 0 0,6 5 1 15,2-5-6-15,6 0 1 16,0-4-3-16,-5 4 0 16,5-2-11-16,-8-6 0 15</inkml:trace>
  <inkml:trace contextRef="#ctx0" brushRef="#br0" timeOffset="9297.0043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29">2203 1294 49 0,'-8'15'24'0,"20"-38"-25"0,-3 23 40 15,0 0-38-15,3-8 1 16,2 0-1-16,8 0 1 0,4 8-3 16,0-4 0-16,1-4-2 15,-2 1 0-15,-2-5-12 16,-6 4 1-16</inkml:trace>
  <inkml:trace contextRef="#ctx0" brushRef="#br0" timeOffset="9656.3835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92">2255 1126 49 0,'-4'-8'24'0,"13"-4"-24"15,-5 5 35-15,0-1-34 16,5-4 0-16,9 4 0 15,3 0 0-15,6-2-4 16,-5 2 1-16,0 0-5 0,4 0 0 16,0 0-7-16,0 0 1 15</inkml:trace>
  <inkml:trace contextRef="#ctx0" brushRef="#br0" timeOffset="10703.2843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48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39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049">2916 1227 45 0,'0'0'22'0,"27"-16"-22"16,-19 16 36-16,1-4-35 16,8-2 0-16,6-2 0 15,2-4 0-15,2 0-3 16,0 4 0-16,-6 0-2 15,-4 1 1-15,6-5-10 16,-15 4 0-16</inkml:trace>
  <inkml:trace contextRef="#ctx0" brushRef="#br0" timeOffset="11422.0327">2939 1002 56 0,'4'-8'28'0,"22"-8"-34"0,-26 16 49 16,12-16-44-16,11 1 1 15,2-4 0-15,2 7 0 16,0 1-3-16,-6-1 0 0,2 12-9 16,-6-4 1-16,-4 12-4 15,1 7 0-15</inkml:trace>
  <inkml:trace contextRef="#ctx0" brushRef="#br0" timeOffset="11937.6652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74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34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081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06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018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05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27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29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34">2505 305 46 0,'-30'0'23'0,"60"-16"-22"0,-22 10 38 16,6 6-39-16,-1-4 0 16,0-4 0-16,5 4 0 15,-1-4 0-15,0 0 0 16,1-4-3-16,-1 5 1 15,0-1-3-15,-3-4 1 16,-1 4-10-16,-4-4 1 0</inkml:trace>
  <inkml:trace contextRef="#ctx0" brushRef="#br0" timeOffset="3937.5547">2517 52 45 0,'-12'-8'22'0,"-6"-2"-18"16,18 10 37-16,9 0-37 16,4 0 0-16,1-4 1 15,7 4 1-15,2-4-8 16,-2-4 0-16,6 0 5 16,-2-4 0-16,6 1-6 15,-1-1 0-15,1 4-14 16,0 0 1-16</inkml:trace>
  <inkml:trace contextRef="#ctx0" brushRef="#br0" timeOffset="5968.8361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99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86">199 1313 46 0,'-10'-8'23'0,"24"12"-22"15,-5-4 36-15,-1-4-36 16,5-3 0-16,14-1 1 0,4 0 0 31,21-4-6-31,-8 4 0 16,4 4-9-16,-8-4 0 15</inkml:trace>
  <inkml:trace contextRef="#ctx0" brushRef="#br0" timeOffset="7359.4786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75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47">1240 1235 46 0,'-17'8'23'0,"21"3"-21"15,-4-11 41-15,9 4-40 16,-1-4 0-16,9-8 0 0,6 5 1 15,2-5-6-15,6 0 1 16,0-4-3-16,-5 4 0 16,5-2-11-16,-8-6 0 15</inkml:trace>
  <inkml:trace contextRef="#ctx0" brushRef="#br0" timeOffset="9297.0043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29">2203 1294 49 0,'-8'15'24'0,"20"-38"-25"0,-3 23 40 15,0 0-38-15,3-8 1 16,2 0-1-16,8 0 1 0,4 8-3 16,0-4 0-16,1-4-2 15,-2 1 0-15,-2-5-12 16,-6 4 1-16</inkml:trace>
  <inkml:trace contextRef="#ctx0" brushRef="#br0" timeOffset="9656.3835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92">2255 1126 49 0,'-4'-8'24'0,"13"-4"-24"15,-5 5 35-15,0-1-34 16,5-4 0-16,9 4 0 15,3 0 0-15,6-2-4 16,-5 2 1-16,0 0-5 0,4 0 0 16,0 0-7-16,0 0 1 15</inkml:trace>
  <inkml:trace contextRef="#ctx0" brushRef="#br0" timeOffset="10703.2843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48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39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049">2916 1227 45 0,'0'0'22'0,"27"-16"-22"16,-19 16 36-16,1-4-35 16,8-2 0-16,6-2 0 15,2-4 0-15,2 0-3 16,0 4 0-16,-6 0-2 15,-4 1 1-15,6-5-10 16,-15 4 0-16</inkml:trace>
  <inkml:trace contextRef="#ctx0" brushRef="#br0" timeOffset="11422.0327">2939 1002 56 0,'4'-8'28'0,"22"-8"-34"0,-26 16 49 16,12-16-44-16,11 1 1 15,2-4 0-15,2 7 0 16,0 1-3-16,-6-1 0 0,2 12-9 16,-6-4 1-16,-4 12-4 15,1 7 0-15</inkml:trace>
  <inkml:trace contextRef="#ctx0" brushRef="#br0" timeOffset="11937.6652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74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46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7606 5176 24 0,'-4'8'12'0,"8"-8"-5"0,-4 0 2 16,0 0-7-16,0 0 1 16,5 0 3-16,-5 0 0 15,4 4-7-15,-4 0 1 16,0-4 5-16,-4 3 1 15,-5 1 0-15,0 0 0 16,-3 0-1-16,-11 0 0 16,-8 0-1-16,-13 0 1 15,-8-2-2-15,-5 2 1 0,-18 0-2 16,-7 4 0-16,-14 4 0 16,-19-5 1-16,2 1 0 15,-19-1 0-15,5 0 1 16,-8-3 0-16,-1 0 0 15,5 0 1-15,-5-4-2 16,13 0 1-16,24 0-2 16,15 0 0-16,18 0-8 15,14 4 0-15,12-4-14 16,19 12 0-16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6"/>
    </inkml:context>
    <inkml:brush xml:id="br0">
      <inkml:brushProperty name="width" value="0.07" units="cm"/>
      <inkml:brushProperty name="height" value="0.07" units="cm"/>
      <inkml:brushProperty name="color" value="#BFBFBF"/>
      <inkml:brushProperty name="fitToCurve" value="1"/>
    </inkml:brush>
  </inkml:definitions>
  <inkml:trace contextRef="#ctx0" brushRef="#br0">7198 4514 23 0,'0'-4'11'0,"0"-4"-7"16,0 8 12-16,0-8-14 16,0 8 0-16,0-8 2 15,0 8 1-15,0 0-5 16,4 4 0-16,0 4 4 15,-4 0 0-15,5-4-1 16,0 4 1-16,-1 0-1 16,-4-4 0-16,0 0-1 15,0 7 1-15,0 5-1 16,0 0 0-16,0-2 0 16,0 14 1-16,0 15-1 15,-4 7 0-15,-1 28 0 16,0 15 1-16,-3 8 0 15,-2 9 0-15,6 3 0 0,-1-5 0 16,5-7 2-16,5 4 0 16,-1-11 0-16,6-13 1 15,-2-3-1-15,2 0 0 16,-2-8-1-16,-3-4 1 16,3-8-2-16,-8-3 0 15,0 3-2-15,0-11 0 16,0 0-3-16,0-13 1 15,0-6-12-15,0-9 0 0,0-7-9 16,-8-8 1-16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3573 163 37 0,'-83'-39'18'0,"-52"-5"-12"16,96 36 15-16,-22 0-20 15,-17 0 0-15,-27 4 0 16,-18 8 1-16,-17 0-2 16,-1 4 0-16,-12 0 1 15,-9 4 1-15,-5 5 0 16,-4 2 1-16,-8 8-1 15,3 1 1-15,1 7-1 16,5 7 1-16,-2 9 0 16,0 2 0-16,15 12-2 15,17 13 1-15,4 2-1 16,14 9 1-16,7 0-1 0,24-8 1 16,16 4-2-16,18 11 1 15,14 1-1-15,16 0 0 16,18 10-1-16,14 5 1 15,7-1-1-15,24 2 1 16,8 18 0-16,12-15 0 16,19-5 0-16,17-3 0 15,27-12 0-15,4-7 0 16,21-9 0-16,13 2 0 0,23-9-1 16,1-7 1-16,11 3 0 15,14 0 0-15,-4-6-1 16,4-2 1-16,18-15 0 15,-2-4 0-15,14-3 0 16,10-12 0-16,-10-7-1 16,10-16 1-16,-6-16-1 15,-12-8 1-15,4-7 0 16,-13-11 0-16,-8-7 0 16,0-22 0-16,-6-3 0 15,-11-7 0-15,-6-11-1 16,-9-9 1-16,-8-19 0 15,-13 1 0-15,-17-5 0 16,-23 2 0-16,-22 1 1 16,-27-2 0-16,-19-8 2 15,-29 11 0-15,-17 1 1 16,-29-5 0-16,-33 1 0 16,-26-5 1-16,-25 4-1 15,-36 9 1-15,-21 3-2 0,-18 0 1 16,-31-4-3-16,-18 4 0 15,-2 13-1-15,-33-10 0 16,-3 23-4-16,-32 10 0 16,-21 17-7-16,-45 21 0 15,-46 38-8-15,-67 22 0 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8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8106 4 35 0,'-4'-4'17'0,"4"-8"-15"0,0 12 17 16,0 0-19-16,4 4 1 15,1 4 0-15,-1 4 1 16,-4-2-2-16,4 6 1 15,1 4 1-15,-1 7 0 16,-4-3 0-16,4 3 0 16,-4-1-1-16,4-2 1 15,-4-1-1-15,6 1 0 16,-2 0-1-16,0-1 1 0,-4-3-1 16,5-2 1-16,-5 2-2 15,4-5 1-15,-4-3 0 16,0 0 1-16,0-4-1 15,0 0 0 1,-4 0 0 0,-5-1 0-16,-1-3 0 15,-2 4 1-15,-10 0-2 16,-9 0 1-16,-4 0 0 16,1 2 0-16,-16-2 0 15,8 0 0-15,-2-4 0 16,-4 0 0-16,-2 4 0 15,-2 0 1-15,0-1-1 16,-1 1 1-16,-3-8 1 16,-11 8 0-16,-2 0 0 15,-6-4 0-15,5-4-1 16,-4 0 1-16,-6 0-1 16,2-4 1-16,-1 0-1 0,-9 0 0 15,-8 4 0-15,0-4 0 16,4 0 0-16,-4 0 0 15,4 0-1-15,0 4 1 16,-4-3-1-16,-1 3 0 31,-3 0 0-31,2-4 1 0,2 4-1 0,0 0 1 16,4 0-1-16,-4 0 1 16,-9 0-1-16,4 0 1 0,1 4-1 15,-2 3 1-15,6 1-1 16,0 4 1-16,-13-4-1 15,4 0 0-15,3 3 0 16,2 1 0-16,-1 4 0 16,5-4 0-16,-9-2 0 15,5-2 0-15,-6 4 0 16,5 0 0-16,1 3 0 16,-2 5 0-16,2-8 0 15,-1-1 0-15,5 1 0 16,-1-4 0-16,1-4 0 15,0 4 0-15,4-4 0 16,0 8 0-16,0-10 0 16,-4 6 1-16,0-8-1 15,4 4 0-15,0 0 0 16,0 0 0-16,-6-4 0 16,2 4 0-16,4-4 0 15,-4-4 0-15,8 4 0 0,6 0 0 16,-6-4 0-16,5 4 0 15,8 0 0-15,5 0 0 16,-5 4 0-16,6-8 0 16,-10 4 0-16,0-4 0 15,5 0 0-15,-1-4 0 16,4 6 0-16,2-2 0 16,4-4 0-16,3 8 1 0,1 0-1 15,0 0 1-15,-1-4-1 16,1 4 0-16,0-4 0 15,7 4 1-15,6 0-1 16,4 0 0-16,0 0 0 16,6-4 0-16,3 8 0 15,-1-4 0-15,5 4 0 16,6-4 0-16,2 4 0 16,6 0 0-16,4 0-1 15,-1 0 1-15,6 2 0 16,-1 2 0-16,5 8 0 15,0-8 0-15,-1 7-1 16,5 5 1-16,0 7 0 16,0 1 0-16,0-10 0 15,0 6 1-15,0 7-1 16,0 1 0-16,0 3 0 16,0 3 0-16,0 1 0 15,0 4 0-15,-4 5 0 0,0-2 1 16,0-3 0-16,-2 0 0 15,2-1 0-15,0-7 0 16,-1 0 0-16,1-3 1 16,0-10-1-16,4 2 1 15,0-8-2-15,0-5 1 16,0 1-4-16,0 4 1 16,0-12-8-16,0-12 0 15,0 8-7-15,8-16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9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1083 5624 34 0,'-4'4'17'0,"8"-4"-13"0,-4 0 18 15,0 0-20-15,0 0 0 16,0 0 2-16,-4 4 0 15,-5 4-3-15,-4-4 0 32,1 0 4-32,-7 0 0 0,-2-4 0 0,-10 0 0 0,0 0-1 15,1 0 1-15,-5 0-1 16,-5 0 0-16,-4 0-2 16,1 0 0-16,0 0 0 15,-1 0 1-15,4 0-1 16,1-4 1-16,-1 0-2 15,1 0 0-15,3-4 0 16,11 8 1-16,2 0-2 16,6 0 0-16,4 8-1 15,5-8 1-15,-2 4 0 16,2 0 0-16,3 0 0 16,1 0 0-16,0 0 0 15,-1-4 0-15,1 3 0 16,4-3 0-16,-4 4 0 15,4-4 0-15,0 0 0 16,0 0 0-16,0-7 0 0,0-1 0 16,0-4 0-16,4-8 1 15,0 2-1-15,-4-6 0 16,0-7 0-16,9 0 1 16,0-17-1-16,-1 2 0 15,2-16 0-15,-2 0 0 16,-4-16 0-16,1 4 0 15,-5 4 0-15,0 4 0 16,0-5 0-16,0-2 0 16,4 6-1-16,0 2 1 0,1 2 0 15,3-7 0-15,2 8 0 16,-2-4 0-16,-3 7 0 16,-1 4 0-16,-4 5 0 15,0 11 0-15,0 1 0 16,0 7 0-16,4 3-1 15,0 5 1-15,1 3 0 16,-1 4 0-16,-4 2-1 16,4 2 1-16,2-4 0 15,-6 1 0-15,-6 3 0 16,6 0 0-16,0 0 0 16,-4 5 1-16,0-5-1 15,-1 12 0-15,1 0-1 16,-4 4 1-16,3-4 0 15,1 4 0-15,0 0-1 16,-6 0 1-16,2-4 0 0,3 3 0 16,1 1 0-16,0 0 0 15,4 0-1-15,0 0 0 16,-5 0 1-16,5 0 1 16,-4 0-1-16,0 8 0 15,-6-8 0-15,10 3 0 16,-4 1 0-16,-4 4 0 15,-1 4-1-15,-4 2 0 16,-1 2 1-16,-3 3 0 16,0 1-1-16,-5-5 1 15,4 1 0-15,0 0 1 0,1-10 0 16,4 2 0-16,-1 0-1 16,2-4 0-1,7-4 0 1,1-4 0-16,4 0-1 15,0-8 0-15,4 0-1 16,1-4 1-16,7-2-1 16,2-2 0-16,-5-4 1 15,4 1 0-15,-5-1-1 16,2 1 1-16,3-13 0 16,0 14 1-16,-1-2 0 15,2 4 0-15,-1-3-1 16,4 3 1-16,-3 4 0 15,3-3 0-15,-4 3 0 63,5 4 0-63,-5 8-1 0,4 0 1 0,-3 0 0 0,-1-4 0 0,0 4 0 0,1 8 0 0,-2 0-1 0,1 0 1 16,0-1 1-16,5 5 0 15,-1 0-1-15,2 0 1 16,2 3 0-16,10 5 0 15,-1 2 0-15,5 6 0 16,1 3-5-16,6 1 0 16,8-1-12-16,-2-7 0 15</inkml:trace>
  <inkml:trace contextRef="#ctx0" brushRef="#br0" timeOffset="1">353 5543 39 0,'-13'-4'19'0,"-1"4"-15"0,14 0 19 16,0 0-23-16,0 0 1 16,0 0 1-16,4 4 0 15,6 4-2-15,-2 4 1 16,-3 3 2-16,-1 9 0 0,0 6 1 16,1 9 0-16,3-3-1 15,2 7 1-15,-2 3-1 16,1 19 0-16,-5-2-2 15,0 0 0-15,-4 10-1 16,0-2 0-16,-4 6 0 31,-5 2 1-31,5 2-1 0,-4-8 1 0,2-2 0 16,2-13 1-16,4 1-1 16,0-10 0-16,0-9 0 15,4-1 1-15,-4-8-2 16,6-7 1-16,-2-10 0 15,4-2 0-15,1 0-1 16,-5-4 0-16,5-4 0 16,-5 0 1-16,6 0-1 15,-2-1 0-15,1 1 0 16,-1-4 0-16,1 0 0 16,5 0 0-16,-1 0 0 0,0 0 0 15,5 4-1-15,12 0 1 16,1 4 0-16,8 0 0 15,5 0 0-15,9 0 0 16,8-1 0-16,0 1 0 16,5-4 0-16,-5 0 0 15,-5 0 0-15,-3 0 0 16,-5 0-2-16,0-4 0 16,-8 4-5-16,-14-4 0 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81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0 47 20 0,'4'-16'10'0,"32"9"-9"0,-19-1 11 16,10 0-11-16,8 4 1 15,26 0 1-15,0 8 1 16,14 4-4-16,4 4 1 15,13-1 2-15,0 9 1 16,13 2-1-16,8 6 0 0,-7 3-1 16,-6 8 0-16,1 7-1 15,-5 5 1-15,-8-1-1 16,4 5 0-16,4 0 0 16,-8-1 0 15,-5-11-10-31,-8 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468"/>
    </inkml:context>
    <inkml:brush xml:id="br0">
      <inkml:brushProperty name="width" value="0.07" units="cm"/>
      <inkml:brushProperty name="height" value="0.07" units="cm"/>
      <inkml:brushProperty name="color" value="#E7E6E6"/>
      <inkml:brushProperty name="fitToCurve" value="1"/>
    </inkml:brush>
  </inkml:definitions>
  <inkml:trace contextRef="#ctx0" brushRef="#br0">1187 2362 31 0,'-13'-8'15'0,"9"16"-10"16,4-4 17-16,0 0-22 15,0-1 1-15,4 1 1 16,5 0 0-16,-1 0-2 16,5 4 0-16,5 0 2 15,-5 4 1-15,0 3-1 16,1 1 1-16,3 0 0 16,0-2 0-16,1 6 0 15,-1 3 0-15,0-7-1 16,1-4 1-16,3-4 0 0,-2-4 1 15,-2 0-1-15,0-12 0 16,1-4 1-16,-1-4 0 16,0-7-2-16,1-5 1 15,-1 2-3-15,-4-9 1 16,1-5-11-16,-6 1 1 16,1 5-8-16,-9-9 1 15</inkml:trace>
  <inkml:trace contextRef="#ctx0" brushRef="#br0" timeOffset="1">-121 3276 30 0,'0'12'15'0,"8"-5"-3"15,-8-7 15-15,0 4-24 16,0 0 0-16,0-4 5 15,-4 0 0-15,4 0-9 16,0 0 1-16,0-8 6 0,4 1 0 16,6-9-2-16,-6-8 1 15,5-2-3-15,-5-2 1 16,4-3-2-16,1 4 1 16,-5-9-2-16,6 2 1 15,-6 3-1-15,0 3 0 16,1 9 0-16,-1 3 0 15,4 16-1-15,1 8 1 16,-1 11 0-16,6 1 0 16,-1 4 0-16,8 7 0 0,-3-1 0 15,0 2 1-15,0-5 1 16,3 1 0-16,0-9 0 16,-3-3 0-16,0-4 1 15,0-6 0-15,-1-6 0 16,0-2 0-16,-3-18-1 15,-2-4 0-15,1-7-2 16,0-12 1-16,1 1-5 16,-6-5 0-16,5 11-6 15,-9 1 1-15,-8 13-11 16,-4 10 0-16</inkml:trace>
  <inkml:trace contextRef="#ctx0" brushRef="#br0" timeOffset="2">542 2891 38 0,'-9'0'19'0,"26"8"-12"0,-21-8 22 16,0 4-25-16,0 7 0 15,-5 1 1-15,1 12 0 16,-2 6-6-16,6 1 0 16,-5-3 5-16,5 3 0 0,4-1-1 15,0 2 0-15,4-5-1 16,5 5 1-16,5-13-1 16,3 1 1-16,0-6-2 15,1 2 1-15,-1-8-1 16,4-4 1-16,2 0-2 15,2 4 0-15,-2-4-2 16,-6-1 0-16,-5-3-5 16,2 4 1-16,-5 0-12 15,-1-4 0-15</inkml:trace>
  <inkml:trace contextRef="#ctx0" brushRef="#br0" timeOffset="3">529 3124 43 0,'-18'8'21'0,"40"-16"-18"0,-17 8 27 16,3-4-27-16,5 4 1 15,5-4-1-15,3-4 1 16,2 4-6-16,2 0 1 15,6 0 0-15,-5-2 1 16,-4-2-12-16,-5 4 0 16,-4 4-2-16,-3-8 1 15</inkml:trace>
  <inkml:trace contextRef="#ctx0" brushRef="#br0" timeOffset="4">642 2946 58 0,'-17'-24'29'0,"21"12"-42"15,5 8 60-15,-1-7-47 16,9-5 0-16,2 4-1 16,-2 0 1-16,5 2-5 15,-1 2 1-15,-4 4-11 16,6 8 1-16</inkml:trace>
  <inkml:trace contextRef="#ctx0" brushRef="#br0" timeOffset="5">1108 3031 46 0,'-17'12'23'0,"17"-8"-18"0,-4 3 32 0,-5 5-36 16,1 8 1-16,-2 2 2 15,-3 10 0-15,5-1-5 16,3-8 1-16,5-3 4 15,5-4 0-15,3-2-1 16,5 2 1-16,5-8-2 16,-1-12 1-16,6-4-1 15,-2-6 0-15,6 2-1 16,-6-4 0-16,0 4-2 16,2 1 1-16,-6-1 0 15,1 8 0-15,3 4-1 16,-4 0 1-16,1 4-1 15,-1 0 1-15,2 0 0 16,-2 3 0-16,0 1 0 16,1 0 0-16,-1 0 0 15,4-4 1-15,2-4-1 0,-6 0 1 16,1-4 0-16,-1-8 1 16,0 0-1-16,-3 1 1 15,-1-9 0-15,-5 1 1 16,-4-9-2-16,1-2 1 15,-5-9-3-15,-9-5 0 16,-4 5-8-16,-1-3 0 16,-3-1-11-16,0 9 0 15</inkml:trace>
  <inkml:trace contextRef="#ctx0" brushRef="#br0" timeOffset="6">-134 4314 38 0,'0'-8'19'0,"21"-6"-15"15,-21 6 26-15,0-4-28 16,4-3 0-16,-4 3 1 16,6-4 1-16,-6-4-5 15,0 1 0-15,0-1 3 16,0 6 0-16,4-2-3 15,-4 4 0-15,0-4-12 16,13 5 0-16</inkml:trace>
  <inkml:trace contextRef="#ctx0" brushRef="#br0" timeOffset="7">-123 4156 42 0,'-6'0'21'0,"16"-8"-18"0,-6 4 24 0,0 0-24 16,1-4 0-16,-5 0 2 15,0 0 0-15,0-3-6 16,0-1 0-16,0-4 4 16,-5-3 1-16,5-5-2 15,5-2 0-15,-5-14-1 16,4 1 1-16,0-4-2 16,1 5 1-16,3-1-1 15,6 3 0-15,-1 14-1 16,4-5 1-1,14 19-1 1,0 8 1-16,-2 11 1 16,-2 9 0-16,-10 10 0 15,-4 6 1-15,-9 3 1 16,-4-9 1-16,-4 2 0 0,-9-1 0 16,-4 0-1-16,-1 5 1 15,-3-10-2-15,-6-6 1 47,6-9-5-47,-2-7 0 0,2-8-6 0,4-3 1 0,3-5-12 0,6-8 0 16,12 4 0-16,4-10 0 15</inkml:trace>
  <inkml:trace contextRef="#ctx0" brushRef="#br0" timeOffset="8">273 4166 41 0,'-4'8'20'0,"4"8"-17"16,0-16 40-16,0 0-40 0,0 0 1 16,0-8 1-1,0-4 0-15,4-2-7 0,1-10 0 16,3 1 5-16,5-5 0 15,5-7-2-15,3-3 0 16,2-9-1-16,-2 11 0 16,6 1 0-16,-2 13 0 15,-2 2-1-15,-2 4 1 16,-4 8 0-16,6 1 0 16,-2 3 0-16,-3 8 0 15,-5 3 0-15,0 5 0 0,-5 12 1 16,2 2 0-16,-2 2 0 15,-4 3 0-15,1 4 0 16,-1-1 0-16,5-2 0 16,-1-5 0-16,6-3-3 15,-10-5 1-15,0-7-6 16,1-4 1-16,-1-4-11 16,-4-4 0-16</inkml:trace>
  <inkml:trace contextRef="#ctx0" brushRef="#br0" timeOffset="9">313 4042 44 0,'-31'0'22'0,"35"-12"-13"16,5 12 30-16,3-4-38 15,11 0 1-15,8 0 0 0,3 0 1 16,10-2-5-16,-5 6 1 15,1 0-6-15,-1-4 1 16,-1-16-9-16,-2 4 0 16</inkml:trace>
  <inkml:trace contextRef="#ctx0" brushRef="#br0" timeOffset="10">907 4276 35 0,'4'4'17'0,"-4"-16"-10"16,0 1 19-16,0 3-24 15,0 0 1-15,0-4 3 16,0-4 1-16,0-3-8 16,-4-5 0-16,4-6 5 15,0-1 1-15,0-13-2 16,4-3 0-16,0-6-2 15,5 2 0-15,1 1-1 0,7 7 0 16,4-1 0-16,1 10 0 16,0 7-1-16,-4 7 1 15,-1 4 0-15,4 16 0 16,-3 4 0-16,0 4 1 16,-6 4-1-16,2 0 1 15,-5-1-1-15,-5 5 1 16,0 8 0-16,-4-6 0 15,-4 2-1-15,-5 3 1 16,-3-3-1-16,-6 7 1 0,-4 0-1 16,0-4 1-16,0-3-1 15,4 0 0-15,1-1 0 16,4 1 1-16,1-6-1 16,2-2 0-16,6 4 0 15,-1 0 1-15,5-1 0 16,5 1 1-16,9 3-1 15,7 1 1-15,0 0-1 16,10-6 1-16,4 2-1 16,1-4 0-16,-2-4-2 15,-3-1 1-15,0 1-7 16,-1 4 0-16,1-12-11 16,-6 4 1-16</inkml:trace>
  <inkml:trace contextRef="#ctx0" brushRef="#br0" timeOffset="11">1396 4213 40 0,'-9'8'20'0,"9"-8"-16"15,0 0 25-15,5-8-28 16,-1-3 1-16,4-9 1 16,6-2 0-1,12-33-4 1,0-4 1-16,0 1 1 16,-3 7 1-16,-2 8-1 15,-3 1 0-15,-1 11 0 16,-4 11 0-16,-5 8 0 47,2 8 0-47,-1 12 1 0,-1 8 0 0,-4 15 1 0,5 4 0 0,1 11 1 0,-2 5 1 15,1 3-2-15,3-3 1 16,1 0-1-16,1-9 0 16,3 1-2-16,0-11 0 15,-3-9-5-15,-1-11 0 16,0-4-5-16,-5-12 1 15,-2-8-10-15,-6-7 0 16</inkml:trace>
  <inkml:trace contextRef="#ctx0" brushRef="#br0" timeOffset="12">1479 4081 48 0,'-17'8'24'0,"17"-16"-24"16,0 8 36-16,8-4-36 15,5 0 1-15,4-4-1 16,6 1 1-16,2-1-2 16,2 0 0-16,8-4-6 15,-9 4 0-15,13 0-7 16,-8 2 1-16</inkml:trace>
  <inkml:trace contextRef="#ctx0" brushRef="#br0" timeOffset="13">1978 4182 31 0,'-6'4'15'0,"12"-4"-5"0,-6 0 19 16,0 0-27-16,0-8 0 15,4 0 3-15,0-6 1 16,0-2-7-16,1-8 0 15,3 1 3-15,1-8 1 16,-1-9-1-16,2-2 0 16,-2-5-2-16,1 8 0 15,-1 9 0-15,1 2 1 0,1 9-1 16,-2 7 1-16,1 8 0 16,-5 4 1-16,5 12 1 15,-5 3 0-15,4 5 1 16,2 3 1-16,-2 0-1 15,1-3 1-15,0-5-1 16,-1-3 0-16,6 0-1 16,-1-4 0-16,0-4-2 31,-1-1 1-31,2-10-1 0,-1-9 0 0,0-8-1 16,1 1 0-16,-1-4-1 15,-1 4 1-15,7 3-2 16,-7 9 1-16,5 3 0 15,-4 4 0-15,-3 12 0 16,-2 11 1-16,1 5 0 16,-13 6 1-16,4 2-1 0,-5 7 1 15,5 4-3-15,0-9 1 16,5-3-5-16,3 1 1 16,-4-9-9-16,9 1 1 15,5-2-6-15,-5-10 1 16</inkml:trace>
  <inkml:trace contextRef="#ctx0" brushRef="#br0" timeOffset="14">2588 4081 47 0,'10'0'23'0,"11"-12"-28"16,-12 8 34-16,3-3-29 15,2-1 0-15,3 4-2 16,2-4 1-16,-2 4-1 16,0-4 0-16,0 0-10 15,-3 2 0-15</inkml:trace>
  <inkml:trace contextRef="#ctx0" brushRef="#br0" timeOffset="15">2684 3805 34 0,'0'-12'17'0,"-4"8"-15"15,4 8 25-15,0-4-25 16,0 8 1-16,0 8 1 16,-9-1 0-16,1 9-4 15,-1 2 0-15,-5 6 5 16,2-1 0-16,3 4-1 15,5 3 0-15,0-6-1 16,4-1 1-16,8-3-1 16,1-9 1-16,-1 1-2 15,6-6 1-15,3-2-2 0,0-4 1 16,6 0-1-16,2-4 1 16,2-4-3-16,-1 0 1 15,-4-4-3-15,-1 0 1 16,-4 0-5-16,-3 0 0 15,-5 0-10-15,-1-4 0 16</inkml:trace>
  <inkml:trace contextRef="#ctx0" brushRef="#br0" timeOffset="16">2680 3832 49 0,'10'12'24'0,"11"-47"-29"0,-13 27 42 16,5 0-37-16,4 0 0 15,6 0-3-15,2-2 1 16,2 2-5-16,0 4 1 16,-10 8-7-16,0 0 0 15</inkml:trace>
  <inkml:trace contextRef="#ctx0" brushRef="#br0" timeOffset="17">2991 3781 54 0,'-10'0'27'0,"10"-4"-24"0,0 4 46 0,0 0-47 16,10 0 1-16,7 0 0 15,0 0 0-15,9-4-5 16,4 8 1-16,1 0-1 16,9-4 0-16,-5-4-5 15,-1 8 0-15,1-8-5 16,-4 4 1-16,-1 0-7 16,1 0 0-16</inkml:trace>
  <inkml:trace contextRef="#ctx0" brushRef="#br0" timeOffset="18">3177 3773 41 0,'6'8'20'0,"-12"-4"-20"16,6 4 33-16,0-4-30 15,0 16 0-15,0 3 4 16,-4 12 0-16,0-4-8 16,4 4 1-16,0 0 5 15,0 3 0-15,0-6-2 0,0-5 0 16,0-3-4 0,0-5 0-16,0-3-7 0,4-4 1 15,-4-12-9-15,0 0 0 16</inkml:trace>
  <inkml:trace contextRef="#ctx0" brushRef="#br0" timeOffset="19">3509 3813 40 0,'0'-8'20'0,"6"-12"-23"16,-2 12 34-16,0 2-28 0,-4 6 0 16,0 0 3-16,0 0 0 15,0 2-7-15,-4 6 1 16,0 8 5-16,-6 4 0 15,-3 7-1-15,1 4 0 16,-7-4 0-16,7 4 0 16,-1 4-1-16,4 5 1 15,1-6-1-15,8 1 1 16,0-7-1-16,8-1 0 16,5-7-1-16,4-6 0 0,6-6-1 15,2 4 0-15,6-8-3 16,0 4 0-16,-5-4-2 15,5 0 0-15,-6-4-5 16,2 0 1-16,-6-4-11 16,-7 0 1-16,-1-4 0 15,-17 0 1-15</inkml:trace>
  <inkml:trace contextRef="#ctx0" brushRef="#br0" timeOffset="20">3431 4081 56 0,'-8'0'28'0,"29"-12"-37"16,-12 5 59-16,5-1-49 16,3-4 0-16,4 4 0 0,2 0 0 15,-2-4-2-15,1 6 0 16,0-6-1-16,-4 0 1 15,-1-4-8-15,-4 5 1 16,-5 3-8-16,-2 0 0 16</inkml:trace>
  <inkml:trace contextRef="#ctx0" brushRef="#br0" timeOffset="21">3475 3771 56 0,'5'-8'28'0,"16"-4"-36"15,-7 4 50-15,3 4-42 16,4-4 0-16,2 1 0 16,2-5 1-16,10 4-3 15,1 4 1-15,-5 0-7 16,-1 4 0-16,0 4-7 15,-4 8 1-15</inkml:trace>
  <inkml:trace contextRef="#ctx0" brushRef="#br0" timeOffset="22">3847 4202 42 0,'-6'0'21'0,"6"-4"-15"0,0 0 33 16,0-4-37-16,0-4 1 15,0-2 0-15,0-6 1 16,6-8-5-16,-2-3 0 16,-4-4 3-16,9-7 0 15,-5-1-1-15,4 0 0 16,5 3-1-16,5 2 1 0,-1-1-2 15,2 1 1-15,-2-1 0 16,4 3 0-16,1 9-1 16,0 7 1-16,-4 8 0 15,-1 12 0-15,0 8 0 16,-3 4 0-16,-6 8 1 16,-3-5 0-16,-5 5 0 15,0 3 0-15,-5 1 0 16,-3-2 0-16,-6 2-1 15,1-4 1-15,-4-1-1 16,-1 1 1-16,-3-5-1 16,-2 4 0-16,2 1 0 15,0-5 1-15,2 5-1 16,7 0 1-16,7-1 0 16,5 5 1-16,9-10 0 15,8 6 1-15,1-4-1 0,-1-1 1 16,6 1-1-16,-2 0 0 15,0-1-3-15,2-3 0 16,-2 0-5-16,1-4 0 16,-4 0-6-16,0-6 0 15,-5 2-7-15,4-4 1 16</inkml:trace>
  <inkml:trace contextRef="#ctx0" brushRef="#br0" timeOffset="23">4499 3653 42 0,'-8'-12'21'0,"-32"20"-17"0,26-4 33 0,-3 4-35 16,-4 0 1-16,-2 7 3 15,2-3 0-15,3 0-8 16,9 7 1-16,1 1 3 16,8 4 1-16,4-2-1 15,5 9 0-15,3-3-2 16,2-2 1-16,12 2 0 16,1-1 1-16,-2 1 1 15,-2-1 0-15,-6 3 0 0,1-2 1 16,-10-5 1-16,-3 1 0 15,-14-5-1-15,-9-3 1 16,-3 0-2-16,-10-8 0 16,-3-4-3-16,-10-8 0 15,0-4-11-15,5-8 1 16,3 0-12-16,15-3 1 16</inkml:trace>
  <inkml:trace contextRef="#ctx0" brushRef="#br0" timeOffset="24">7882 3416 26 0,'8'-4'13'0,"1"-16"-9"16,-5 14 14-16,0-2-14 15,6-4 0-15,-2 0 3 16,1 4 1-16,-5 0-8 16,5 5 0-16,-9 3 6 15,0 3 1-15,-4 5-2 16,-5 8 0-16,0 4-2 16,1-2 1-16,-6 6-2 15,5-1 1-15,1 1-2 16,-1-2 1-16,-3 6-1 15,6-1 0-15,2 1 0 16,14-9 0-16,7 1-1 16,4 2 1-16,6-10-1 0,4-4 1 15,-1-8-1-15,1 4 1 16,0-4-1-16,-1-4 1 16,9 4-4-16,-8-8 1 15,-1 0-6-15,-3 0 0 16,-6 2-8-16,-3-2 0 15</inkml:trace>
  <inkml:trace contextRef="#ctx0" brushRef="#br0" timeOffset="25">8249 3684 48 0,'-22'32'24'0,"32"-24"-22"0,-2-5 39 16,5-3-40-16,8-3 0 15,6-1 2-15,0 4 1 16,3-4-5-16,9-4 1 16,9 4 2-16,-4 4 0 15,0-8-4-15,-4 0 0 16,2-7-7-16,-2 7 1 0,-5-4-8 16,-4 0 0-16</inkml:trace>
  <inkml:trace contextRef="#ctx0" brushRef="#br0" timeOffset="26">8371 3370 45 0,'-8'0'22'0,"-1"-4"-18"15,9 4 38-15,0 0-41 16,9-8 0-16,-1 0 1 15,6 0 0-15,3 1-3 16,6-1 1-16,7 4 1 16,5 0 0-16,3 0-1 15,2 0 1 1,4-8-10 0,-9 12 1-16,-8 4-7 15,-14 4 0-15</inkml:trace>
  <inkml:trace contextRef="#ctx0" brushRef="#br0" timeOffset="27">8450 3338 39 0,'5'0'19'0,"12"-3"-17"15,-17 3 27-15,0 0-28 16,4 3 1-16,0 5 2 15,2 8 1-15,-6 4-5 16,0 6 0-16,-6 5 4 16,6 5 0-16,0 6-1 15,-4-3 0-15,4-8-2 0,4 1 1 16,2-2-5-16,2-6 1 16,1-1-6-16,-1-7 0 15,1-12-7-15,-5 0 0 16</inkml:trace>
  <inkml:trace contextRef="#ctx0" brushRef="#br0" timeOffset="28">8892 3327 38 0,'0'-4'19'0,"0"-4"-19"15,0 8 28-15,0 0-26 16,0 0 0-16,4 8 3 16,0 4 0-16,-4 7-5 15,0 13 0-15,6 2 5 16,-6 9 1-16,4-1-3 0,5 1 1 16,-1 4-1-16,1-5 0 15,-1-10-2-15,2-1 0 16,-2-7-3-16,-3-5 0 15,-1-3-4-15,-4-8 0 16,0-8-10-16,0 0 1 16</inkml:trace>
  <inkml:trace contextRef="#ctx0" brushRef="#br0" timeOffset="29">8927 3556 48 0,'0'0'24'0,"13"-24"-21"16,-9 17 38-16,6-5-40 15,7 0 0-15,4-4 1 16,6-2 0-16,4-2-3 16,9-3 1-16,-2-1 0 15,6 6 1-15,-5-2-2 16,-8 4 0-16,5 5-6 16,-15-1 1-16,-4 4-9 15,-11 8 0-15</inkml:trace>
  <inkml:trace contextRef="#ctx0" brushRef="#br0" timeOffset="30">8984 3505 46 0,'-9'8'23'0,"18"-4"-15"0,-9-4 36 16,8 0-42-16,6 4 0 15,-1-4 4-15,4 0 1 16,1 8-7-16,4 11 1 16,9 5 5-16,0-5 0 15,-1 1-1-15,5 2 0 16,-4 2-2-16,3-1 0 16,-3-7-6-16,-8-8 0 0,2 4-9 15,-12-4 1-15,-3-1-11 16,-2-7 1-16</inkml:trace>
  <inkml:trace contextRef="#ctx0" brushRef="#br0" timeOffset="31">9540 3338 36 0,'14'-15'18'0,"-6"7"-10"0,-8 8 19 16,0 0-25-16,0 0 0 46,0 4 3-46,-4 8 1 0,0 3-6 0,-2 9 0 0,-2 2 4 0,-1 2 1 16,1 3-1-16,3 7 1 16,1 5-2-16,4 1 0 15,0 3-1-15,4-9 1 16,1-7-2-16,3 0 1 16,5-3-2-16,5-10 1 15,-1-6-1-15,6 0 1 0,-2-4-1 16,6-12 0-16,-2-4-1 15,2 0 1-15,-5 0-4 16,-4 2 1-16,-5-6-8 16,-5-4 0-16,-4 8-6 15,-8-7 0-15</inkml:trace>
  <inkml:trace contextRef="#ctx0" brushRef="#br0" timeOffset="32">9538 3619 54 0,'-10'-8'27'0,"33"0"-34"16,-15 4 47-16,5 4-40 16,5-8 1-16,-1 0-1 0,6-3 1 15,-2 3-2-15,2 4 1 16,-6-4-2-16,0 0 0 15,1 4-5-15,-5-4 0 16,-5 1-7-16,-8 7 0 16</inkml:trace>
  <inkml:trace contextRef="#ctx0" brushRef="#br0" timeOffset="33">9542 3428 63 0,'-4'0'31'0,"34"-8"-41"16,-16 0 59-16,3 0-49 16,10-4 0-16,-2 2-2 15,2-2 1-15,-1 4-4 16,-4 0 0-16,4 0-12 16,5 8 1-16</inkml:trace>
  <inkml:trace contextRef="#ctx0" brushRef="#br0" timeOffset="34">10071 3358 37 0,'-4'-4'18'0,"17"4"-11"0,-13 0 20 16,0 0-26-16,4 4 1 0,-8 8 0 15,4 4 1-15,-9 2-3 16,5 6 0-16,-4-1 3 16,-5 5 0-16,-1 6-1 15,1 5 1-15,0 0 0 16,-5-1 0-16,9-6 0 16,5 3 0-16,0-7-2 15,8-1 1-15,5-7-1 16,9-6 0-16,8 2-1 15,5-8 1-15,-6-8-1 16,15-4 0-16,-5 0-3 16,0-4 1-16,1-4-4 15,-2 4 1-15,-7 6-5 16,-2-6 1-16,-2 0-7 16,-6 4 1-16</inkml:trace>
  <inkml:trace contextRef="#ctx0" brushRef="#br0" timeOffset="35">10408 3692 48 0,'-4'0'24'0,"25"16"-22"16,-7-12 36-16,-1 0-36 15,4-4 0-15,14 8 1 16,4-5 0-16,5 9-4 16,4-8 0-16,-6 0 2 15,2 0 1-15,-5 0-4 16,-4-12 1-16,9 4-7 16,-10-4 0-16,-4-3-7 15,-4-1 0-15</inkml:trace>
  <inkml:trace contextRef="#ctx0" brushRef="#br0" timeOffset="36">10465 3354 49 0,'-17'-4'24'0,"12"0"-23"0,5 4 37 15,0 0-37-15,9 0 0 16,4 0 1-16,9 0 0 16,14-4-3-16,2 4 1 15,14 0 0-15,-8 0 1 16,-4 0-2-16,-5 0 1 16,-4 4-5-16,-1 4 0 15,-7 0-10-15,-6 0 0 16</inkml:trace>
  <inkml:trace contextRef="#ctx0" brushRef="#br0" timeOffset="37">10596 3400 39 0,'-4'0'19'0,"17"4"-18"0,-13-4 33 15,0 8-34-15,0 0 1 0,4 7 2 16,-4 1 0-16,0 12-3 16,0-2 0-16,-4 1 2 15,4-3 1-15,0 3-2 16,0-3 1-16,4-2-2 16,-4-6 1-16,4-4-5 15,2 0 1-15,-6-12-10 16,4-8 1-1</inkml:trace>
  <inkml:trace contextRef="#ctx0" brushRef="#br0" timeOffset="38">11021 3532 46 0,'-4'8'23'0,"12"-16"-28"15,2 5 35-15,3 3-30 16,-1 0 0-16,5 3 3 15,6 1 0-15,-2 4-3 0,15-4 0 16,-10 0 1-16,18 0 1 16,-14 0-1-16,10-12 1 15,-9 4-4-15,-6-4 0 16,2 0-3-16,-6-7 1 16,-7-1-3-16,3-2 0 15,-8-2-3-15,-5-4 0 16,2 1 4-16,-6-1 1 15,0 6 5-15,4 6 1 16,-4-4 3-16,0 1 0 0,0 3 4 16,0 12 0-16,13 0-2 15,-13 0 0-15,8 8-1 16,-8 7 0-16,0 9 0 16,-8 6 1-16,3 17 1 15,-3 3 0-15,8-3 0 16,0 8 0-16,0-1-3 15,13-11 0-15,0-4-4 16,-5-7 0-16,2-18-9 16,3 2 1-16,-5-8-11 15,1-4 1-15</inkml:trace>
  <inkml:trace contextRef="#ctx0" brushRef="#br0" timeOffset="39">11025 3338 40 0,'-4'4'20'0,"12"8"-21"0,-2-8 29 15,-2 8-26-15,0 4 1 16,-4 2 5-16,5 6 0 0,-5 7-9 16,0 3 1-16,-5 2 5 15,1 3 0-15,0 0-1 16,4 3 0-16,0-11-6 16,0 1 1-16,0-9-5 15,4-7 0-15,0-8-10 16,-4-4 1-16</inkml:trace>
  <inkml:trace contextRef="#ctx0" brushRef="#br0" timeOffset="40">11800 3505 30 0,'13'-8'15'0,"-3"-18"-5"0,-10 18 12 0,4-4-20 15,-4 0 0-15,0 1 3 16,-4 3 0-16,-6 0-5 16,-3 8 0-16,-4 0 4 15,-1 8 0-15,-8 7-1 16,12 9 0-16,-3 6-1 15,0 10 0-15,3-5-1 16,1 4 1-16,13-5 0 16,0 2 1-16,0-9-1 15,13-3 1-15,1-5-1 16,3-3 1-16,6-4-1 16,-2-12 0-16,6-8 1 15,-6-4 0-15,6-8-1 16,-1-11 0-16,-4 0 0 15,-9-5 0-15,0 2-1 16,-13 3 1-16,0-1-5 0,-13 5 1 16,0 1-6-16,-1 6 0 15,-3 0-11-15,-4 12 1 16</inkml:trace>
  <inkml:trace contextRef="#ctx0" brushRef="#br0" timeOffset="41">12172 3479 46 0,'13'-20'23'0,"1"8"-25"15,-14 12 32-15,0 0-27 16,0 0 1-16,0 0 0 15,-4 0 0-15,-6 8-5 16,-7 4 0-16,-4 4 4 16,2 6 1-16,-2 9-2 15,-1 1 1-15,13 3 0 16,0 3 0-16,5-6 1 16,4-5 0-16,9-3-1 15,4-5 0-15,-1-3-1 16,15-12 1-16,-4-4-1 15,-2-8 1-15,-4-4-2 16,6-4 1-16,-11-7-1 0,1-1 0 16,-3-7-4-16,-7 1 1 15,-3 6-4-15,-3 5 1 16,-7-1-8-16,6 4 0 16,-9 5-7-16,-4-1 1 31</inkml:trace>
  <inkml:trace contextRef="#ctx0" brushRef="#br0" timeOffset="42">12369 3400 47 0,'0'0'23'0,"13"4"-23"16,-13 0 37-16,14 4-36 47,-14 4 1-47,8 3 1 0,-8 9 0 0,0 6-4 0,-8-2 0 0,8 3 2 15,-6 0 1-15,-2 1-3 16,8-6 1-16,0-6-3 16,0-5 0-16,8-11-5 15,-2-4 1-15,7-8-8 16,-5-7 1-16</inkml:trace>
  <inkml:trace contextRef="#ctx0" brushRef="#br0" timeOffset="43">12421 3350 52 0,'-25'-8'26'0,"19"-3"-23"0,6 3 47 16,0 8-48-16,0 0 0 15,0 0-1-15,6-4 1 16,7 4-3-16,-1 4 0 15,7 4 1-15,6 3 1 16,-2 5-1-16,-6 4 0 16,18 2 0-16,-9 2 0 15,9 3 0-15,-4 1 0 16,-10 2 0-16,2 5 0 0,-6-3 1 16,-8-1 0-16,-9 3 1 15,-9 1 1-15,-18-3 0 16,2-5 0-16,-11 1 0 15,5-10 1-15,-3-2-4 16,-1-12 0-16,4-4-11 16,1-12 0-16,16 0-9 15,14-6 1-15</inkml:trace>
  <inkml:trace contextRef="#ctx0" brushRef="#br0" timeOffset="44">13192 3015 43 0,'0'4'21'0,"0"35"-11"16,0-27 27-16,0 8-33 15,-8 18 1-15,2 5 1 16,-11 20 0-16,-8 18-6 16,2 12 0-16,-8 16 7 15,-3 3 1 1,-1 36-4 0,8-19 1-16,10-21-11 15,8-25 0-15,9-24-13 16,9-29 1-16</inkml:trace>
  <inkml:trace contextRef="#ctx0" brushRef="#br0" timeOffset="45">5094 3886 42 0,'-12'-4'21'0,"30"20"-22"0,-1-12 22 16,14 0-22-16,13 0 1 0,8-4 0 15,13-4 0-15,19 8 1 16,8 7 0-16,17-3 0 15,5 0 1-15,4-4 0 16,9 4 0-16,17-12 1 16,9 4 0-16,1-4-1 15,-1 0 0-15,0 0-1 16,0 0 1-16,-17 0-1 16,-13 4 0-16,-14 0-1 15,-13-4 1-15,-17 1-10 16,-22-1 1-16,-22-12-5 15,-18-7 0-15</inkml:trace>
  <inkml:trace contextRef="#ctx0" brushRef="#br0" timeOffset="46">7065 3716 34 0,'-10'11'17'0,"24"-26"-18"0,-10 11 25 15,5-4-22-15,0 0 0 16,-1 0 1-16,2 0 1 16,3 1-5-16,-5 7 1 15,1 0 3-15,5 0 0 16,-2 4-1-16,6-1 0 16,4 1 0-16,4 0 1 15,9 4-2-15,0 4 1 0,-1-4-1 16,2 7 1-16,-1-3-1 15,0 4 1-15,-5 0-2 16,1 2 0-16,-8-2 1 16,-11 3 0-16,-3 9 0 15,-9-2 1-15,-4-2-1 16,-5 3 1-16,-9 9-1 16,-3 7 1-16,-23-9-2 15,13-7 1-15,-39 9-2 16,0-1 0-16,5-1-8 15,4-2 1-15,7-1-7 16,16-11 1-16</inkml:trace>
  <inkml:trace contextRef="#ctx0" brushRef="#br0" timeOffset="47">8133 5050 27 0,'0'24'13'0,"0"-32"6"0,4 0 3 15,-4 8-19-15,5-24 1 16,-5 1 3-16,0-5 1 16,0-7-9-16,0-7 1 15,0-5 4-15,-5 4 1 16,5-15-2-16,0-5 0 16,0 10-2-16,5-2 0 15,3 5-2-15,5 3 1 0,5 11-1 16,8 5 1-16,5 5 0 15,0 6 0-15,-6 12 0 16,2-4 0-16,-5 12 0 16,-4 12 0-16,-10-4 1 15,-3 8 0-15,-5-2 0 16,-9 6 0-16,-5 3 0 16,-3 1 0-16,-4-4 0 15,-2-1 0-15,-4 1-3 16,2-6 0-16,8-2-6 15,3-4 1-15,1-4-9 16,9 4 1-16</inkml:trace>
  <inkml:trace contextRef="#ctx0" brushRef="#br0" timeOffset="48">8736 4583 43 0,'-17'-4'21'0,"17"23"-21"0,-4-22 32 15,-1 6-30-15,1 9 1 0,-10 4 2 16,1-4 1-16,-4-1-8 15,-1 5 1-15,1 0 4 16,4 2 0-16,5 6-2 16,-2 3 1-16,6 1-1 15,4-5 0-15,14-4 0 16,3 0 0-16,4-7 0 16,6-4 1-16,-2-4 0 15,-2-4 1-15,8-8 0 16,-10-8 1-16,2-3-2 15,-6-4 1-15,-4-4-1 16,-5-1 1-16,-2-3-2 16,-6-3 1-16,-6-1-6 15,-2-1 0-15,-9 9-5 16,4-1 1-16,-5 14-11 16,5 6 1-16</inkml:trace>
  <inkml:trace contextRef="#ctx0" brushRef="#br0" timeOffset="49">9196 4498 52 0,'-30'-12'26'0,"3"-8"-30"16,23 12 41-16,0 8-35 16,-5 4 0-16,-5 4 1 15,1 0 0-15,0 4-4 16,1 3 0-16,2 5 2 16,6 0 1-16,4 2-2 15,4 2 0-15,10-5 0 16,-1 1 0-16,4 3 0 15,-3 1 0-15,7-2 0 16,-4 6 0-16,1 3 1 16,-5-7 0-16,-13-2 1 15,0 2 0-15,-8-5 1 16,-5-3 1-16,-5-4-1 16,-4-4 1-16,-4 3-2 15,-4-7 0-15,3-4-6 0,0-8 0 16,6-3-8-16,4-5 0 15,7 4-7-15,10-3 1 16</inkml:trace>
  <inkml:trace contextRef="#ctx0" brushRef="#br0" timeOffset="50">9336 4537 60 0,'-9'-8'30'0,"45"0"-43"0,-24 8 60 15,7-4-46-15,2 4 0 16,6-4 1-16,7 4 1 16,10-4-4-16,4 4 1 15,-4-8 1-15,-1 5 1 16,-3-5-2-16,-9 4 1 15,9 4-1-15,-10 0 1 0,-8 0-1 16,-5 0 0-16,0-4 0 16,-3 8 0-16,-5-4 0 15,-9 4 0-15,0 4 0 16,-5 3 0-16,-3 9 0 16,-2 6 0-16,-3-2-1 15,1 3 1-15,3 5 0 16,-1 3 0-16,2-1 0 15,8 5 0-15,0-7 0 16,8-6 0-16,2-2 1 16,7-1 1-16,6-11-1 15,6 8 0-15,7-9 0 16,-1-3 0-16,9 0 0 16,-10-4 0-16,-3-4-4 15,-4 0 1-15,-2-4-6 16,2 0 1-16,-10 0-11 0,0-4 1 15</inkml:trace>
  <inkml:trace contextRef="#ctx0" brushRef="#br0" timeOffset="51">9480 4547 45 0,'4'0'22'0,"2"12"-26"0,-2-8 36 0,-4 16-28 0,0-1 0 0,0 9 4 15,-4 3 1-15,4 3-11 16,0 2 0-16,0-1 6 15,0-8 1-15,4-4-4 16,0-3 0-16,-4-5-6 16,5-3 1-16,-5-4-8 15,0-8 1-15,0 0-5 16,4-12 0-16</inkml:trace>
  <inkml:trace contextRef="#ctx0" brushRef="#br0" timeOffset="52">9760 4774 53 0,'-8'-12'26'0,"34"-4"-33"0,-17 12 41 0,4-7-34 16,9 3 0-16,8 0 0 16,5 0 0-16,-4 4 0 15,5-4 0-15,2-2-2 16,-2 2 0-16,-10-4-4 16,-9 0 1-16,6 1-6 15,-23-1 0 1</inkml:trace>
  <inkml:trace contextRef="#ctx0" brushRef="#br0" timeOffset="53">9808 4501 46 0,'-34'4'23'0,"34"0"-19"16,0-4 36-16,9-8-38 16,4 5 0-16,9-5 0 15,4 0 1-15,5 0-4 16,8 0 0-16,1 4 2 0,8 4 1 15,-10-4-4-15,-7-4 1 16,5 1-6-16,-11 3 0 16,-2 4-8-16,-6 4 0 15</inkml:trace>
  <inkml:trace contextRef="#ctx0" brushRef="#br0" timeOffset="54">10251 4956 55 0,'0'20'27'0,"4"-28"-30"16,1 0 47-16,-1 0-42 15,-4 0 0-15,4-6 1 16,0-6 0-16,6-4-4 16,-10-7 0-16,13-8 2 15,-5 1 1-15,5-17-2 16,1-3 1-16,3-1-1 16,0 4 0-16,0 9-1 15,2 7 1-15,-2 12 0 16,-3 7 0-16,7 12-1 15,0 8 1-15,-2 4 0 0,6 8 0 16,-11 4 0-16,-1-1 0 16,0 5 0-16,-13 0 1 15,0-1 0-15,-9 5 1 16,1-6 0-16,-5 6 0 16,-10-9-1-16,6 1 1 15,-5-4-1-15,0 0 0 16,4 3-1-16,1 1 0 15,4 0 0-15,5-2 0 16,2 2 0-16,6 8 1 16,0-5 0-16,10 1 0 0,3-1 0 15,0 0 0-15,9-3 0 16,0-5 1-16,9-3-4 16,4-4 0-16,3 0-4 15,10-4 0-15,-4-4-6 16,0-4 0-16,-4 0-7 15,-5-3 0-15</inkml:trace>
  <inkml:trace contextRef="#ctx0" brushRef="#br0" timeOffset="55">10776 4839 53 0,'0'24'26'0,"27"15"-27"0,-19-39 42 15,1 8-40-15,4 4 1 16,5-8 1-16,3 0 1 15,6 0-5-15,7-8 1 16,6 4 2-16,-1-4 0 16,9 0-3-16,0-4 1 0,9-4-7 15,-3 0 1-15,-16 1-11 16,10-1 1-16</inkml:trace>
  <inkml:trace contextRef="#ctx0" brushRef="#br0" timeOffset="56">10828 4450 57 0,'-17'-11'28'0,"13"3"-30"16,4 8 57-16,4-4-53 15,1 0 0-15,3 0 1 16,5 0 0-16,1-4-4 16,16 4 0-16,1 2 1 15,13-2 0-15,-5 0-4 16,-5-4 0-16,-7 8-6 16,-6 0 1-1,-2 4-10-15,-11 4 1 0</inkml:trace>
  <inkml:trace contextRef="#ctx0" brushRef="#br0" timeOffset="57">10943 4525 39 0,'0'-20'19'0,"-6"-15"-16"16,12 27 28-16,-2 0-31 15,0 1 0-15,-4 7 5 16,0 0 1-16,5 11-5 0,-1 5 1 16,-4 8 5-16,0 11 0 15,-4-5 0-15,-1 5 1 16,1 1-3-16,0 3 0 16,-2-5-2-16,6 1 0 15,0-3-5-15,0-9 0 16,0-8-6-16,6-3 1 15,-2-8-10-15,-4-4 1 16,0-12-3-16,0-7 1 16</inkml:trace>
  <inkml:trace contextRef="#ctx0" brushRef="#br0" timeOffset="58">11629 4587 56 0,'-13'-24'28'0,"0"32"-29"16,9-8 46-16,-4 0-45 16,-6 8 1-16,-8 4 0 15,-4 7 0-15,-4 1-1 16,-1 3 1-16,4 5 2 15,6 2 0-15,8 5 0 16,7-3 0-16,6-6 1 0,6 6 0 16,15-5-2-16,-4-11 1 15,6-5-1-15,2-3 0 16,6-8-1-16,0-4 1 16,9-7-1-16,-10-13 1 15,1-7-1-15,-10 0 1 16,-7 0-2-16,-1-4 1 15,-13-1-3-15,-13 10 1 16,-14 2-6-16,15 9 1 16,-15 3-9-16,-7 12 1 15,7 8-8-15,4-4 1 0</inkml:trace>
  <inkml:trace contextRef="#ctx0" brushRef="#br0" timeOffset="59">11827 4879 38 0,'0'11'19'0,"21"-7"-13"16,-21-4 26-16,0 0-28 16,0 0 0-16,0 0 6 15,0 0 0-15,0-8-10 16,5 1 0-16,-5-1 8 15,0 0 1-15,4-12-2 16,4-3 1-16,2-4-3 16,-1-4 0-16,3-16-3 0,7-7 1 15,-2-1-2-15,0-4 0 16,10 2-1-16,-2 6 0 16,-2 9 0-16,8 2 0 15,-6 9-1-15,-8 9 1 16,10 10-1-16,-10 4 1 15,-3 8 0-15,-1 8 0 16,-9 6 0-16,5 6 0 16,-9 0 0-16,-9 7 1 15,-4-3-1-15,1 2 0 16,-7-2 0-16,2 7 1 0,-9 0 0 16,13 5 0-16,-4-6 0 46,-2 1 0-46,15 1 0 0,-4-1 1 0,16-5 0 0,-4 2 0 0,19-1 0 16,-2-3 1-16,6-5-2 16,-1 0 1-16,9-3 0 15,9-1 0-15,4-3-7 16,0-4 0-16,-4 0-15 16,-6 4 1-16,-15 3-6 15,-10-11 1-15</inkml:trace>
  <inkml:trace contextRef="#ctx0" brushRef="#br0" timeOffset="60">1519 6481 27 0,'9'12'13'0,"-5"24"-3"15,-4-34 14-15,0 10-21 16,0-4 0-16,0-4 3 15,0 0 1-15,0-4-7 16,0 0 0-16,4-8 6 0,2-8 0 16,-2-2-2-16,0-10 1 15,1 1-2-15,-1-8 0 16,0-5-2 31,-4-2 0-47,4-5-1 0,1 0 1 0,3-3-1 0,2 7 0 0,3 13-1 0,-1-5 1 31,28 3 0-31,-5 16 0 0,-9 9 0 16,1-1 0-16,-6 12 1 15,-3 4 0-15,-9-1 1 16,-9 5 0-16,-4 0 0 16,-9 4 0-16,-5 3 0 15,-4 1 0-15,0-2-1 16,0 2 1-16,0 0-1 15,0-5 0-15,4 1-1 16,5-4 1-16,5-2-1 16,4-2 0-16,8 0-1 15,4 0 1-15,5 0-1 16,5 0 1-16,4 3-1 16,0 1 1-16,0 4 0 15,0 0 0-15,-5 3 0 16,-4 1 0-16,-3-2 0 15,-6 6 0-15,-8-1 0 0,-2-3 1 16,-2 0 0-16,-9-1 0 16,0-3 0-16,-2 2 0 15,2-6-1-15,-1 0 1 16,-3 4-2-16,-2-9 0 16,2 1-7-16,-2-8 1 31</inkml:trace>
  <inkml:trace contextRef="#ctx0" brushRef="#br0" timeOffset="61">1922 6403 41 0,'-26'-4'20'0,"26"-4"-26"16,4-2 32-16,4 6-26 16,6-8 0-16,-1 4 0 15,0 0 1-15,1 4-1 16,-1-4 0-16,4 1-2 31,5-5 1-31,0 0-8 0,0 4 1 0,-5 0-2 0,0-3 0 31</inkml:trace>
  <inkml:trace contextRef="#ctx0" brushRef="#br0" timeOffset="62">1958 6209 38 0,'0'-4'19'0,"4"-11"-7"16,-4 15 3-16,0 0-15 16,4-4 0-16,-4 4 2 15,0 0 1-15,4 4-1 16,-4 3 0-16,0 5 2 15,-4 8 1-15,0 6-1 0,0 2 1 16,-6 3-1-16,6 4 0 16,-5-3-2-16,5 2 0 15,0-3-1-15,4-3 0 16,4-1 0-16,0-3 0 16,5-6-1-16,-1 2 1 15,6-8-1-15,3-1 1 16,6-3-2-16,2-8 0 15,6 0-3-15,-1 0 0 16,-3-4-5-16,-6-8 1 16,-7 5-8-16,-1-5 0 0</inkml:trace>
  <inkml:trace contextRef="#ctx0" brushRef="#br0" timeOffset="63">1966 6201 52 0,'-22'0'26'0,"13"0"-44"0,9 0 56 16,9-4-39-16,-1 0 0 15,15-3 0-15,2-5 0 0,15 0 1 16,8-4 1-16,0 6-6 16,6-2 1-16,-2 0-8 15,0 4 1-15</inkml:trace>
  <inkml:trace contextRef="#ctx0" brushRef="#br0" timeOffset="64">2460 6158 47 0,'-13'4'23'0,"40"4"-30"0,-18-4 39 15,-9 4-33-15,4 3 1 16,0 5 3-16,0 4 0 16,-4 6-2-16,0 9 1 15,0 1 1-15,-4-1 0 16,4-5 0-16,0-2 1 0,0 3-6 16,0-7 1-16,0-5-4 15,-4-3 0-15,0-4-7 16,-1-4 0-16,1-6-3 15,0-8 1-15</inkml:trace>
  <inkml:trace contextRef="#ctx0" brushRef="#br0" timeOffset="65">2276 6146 56 0,'-21'0'28'0,"30"0"-40"16,-1-4 58-16,2 2-46 0,-2-2 1 16,18 0 1-1,5 0 1-15,8 4-4 16,1 0 1-16,4 0 1 0,0 0 1 16,-10 0-6-16,1 4 0 15,-8-4-11-15,-6 4 1 16,2 0-2-16,-2-2 0 15</inkml:trace>
  <inkml:trace contextRef="#ctx0" brushRef="#br0" timeOffset="66">2719 6124 55 0,'-31'0'27'0,"14"-8"-39"0,17 8 55 15,8-8-44-15,5 0 1 16,1 1 0-16,8-1 1 0,9 4-1 16,3 0 0-16,1 0 0 15,0 4 0-15,1-4-2 16,-2 4 1-16,1 4-6 15,-8 4 0-15,-1 0-8 16,0-1 1-16</inkml:trace>
  <inkml:trace contextRef="#ctx0" brushRef="#br0" timeOffset="67">2789 6154 38 0,'-5'-4'19'0,"32"-18"-28"16,-18 14 36-16,3 0-27 15,1 0 0-15,-3 0 1 16,-2 5 1 15,1 3-1-31,0 3 1 0,-5 9 2 0,-4 4 0 0,0 10 1 16,-4 6 0-16,-5 7 0 16,0 3 0-16,1 5-2 15,4 4 0-15,-2-9-1 16,6-3 0-16,0-3-3 15,0-5 0-15,-4-1-4 16,4-14 0-16,-4-8-7 16,4-4 0-16,0-4-3 15,0-16 1-15</inkml:trace>
  <inkml:trace contextRef="#ctx0" brushRef="#br0" timeOffset="68">3091 6217 50 0,'4'-24'25'0,"53"-3"-32"0,-40 19 42 15,1 4-35-15,4-4 1 63,5 2-1-63,-6 2 1 0,1 0-3 0,0 0 0 0,4 4-10 0,0 0 1 0,1 4-2 0,0 0 0 0</inkml:trace>
  <inkml:trace contextRef="#ctx0" brushRef="#br0" timeOffset="69">3144 6427 59 0,'-23'-20'29'0,"81"36"-49"15,-41-24 61-15,10-4-42 16,-2 0 0-16,2-2-3 15,-1-2 1-15,0 0 1 16,-4 5 1-16,0-1-13 16,-9-4 1-16</inkml:trace>
  <inkml:trace contextRef="#ctx0" brushRef="#br0" timeOffset="70">3231 6178 57 0,'-22'8'28'0,"22"15"-39"16,4-15 52-16,-4 4-42 15,-4 2 1-15,-5 10 0 16,-4 3 0-16,1 5 1 16,-7 3 0-16,7 3-1 0,3-6 1 15,5 3 0-15,-6 0 0 16,20-1 0-16,-2-6 1 15,9 3-1-15,6-7 0 16,7-13-1-16,5-3 0 16,5-4-2-16,-1-8 0 15,1 0-4-15,-2-3 0 16,-2-1-8-16,-10-4 1 16,-4 4-2-16,-8-4 0 0</inkml:trace>
  <inkml:trace contextRef="#ctx0" brushRef="#br0" timeOffset="71">3459 6699 33 0,'9'12'16'0,"-1"-48"-13"15,-4 25 28-15,1-8-29 16,-1-8 1-16,0-1 0 16,2-15 1-16,-6-7-5 15,4-1 0-15,4-4 4 0,5 9 1 16,0 3-2-16,5 4 0 15,4 5-1-15,4-2 1 16,0 17-1-16,9-1 1 31,9 12-2-31,0 4 1 16,-13 8-1-16,-10 0 1 16,-8 4 0-16,-7 4 0 15,-12 4 0-15,-11-1 0 0,-4 5 0 16,-6-2 0-16,-8-2-1 15,5 8 1-15,-1-1 0 16,0-7 1-16,1 7-1 16,7-3 0-16,11 6 1 15,7-6 0-15,5 0 1 16,13-1 1-16,4 5-1 16,6-1 0-16,12-7-1 15,9 0 1-15,0 2-6 16,4-6 1-16,-10 4-7 15,2-1 1-15,-5-11-11 16,-4 0 1-16</inkml:trace>
  <inkml:trace contextRef="#ctx0" brushRef="#br0" timeOffset="72">4011 6128 53 0,'4'-16'26'0,"9"-3"-30"0,-5 15 42 0,5-4-38 15,5 4 1-15,4 0 0 16,5 0 0-16,4 4-2 16,-1 0 1-16,1 4 0 15,-6 0 1-15,-2 4-1 16,-6 0 0-16,1 3 1 16,-10 1 0-16,1 0 0 15,-9 0 1-15,-4 2-1 16,-5 2 1-16,-9 0 0 15,-3 3 0-15,-6 5-1 16,1-10 1-16,0 10-1 16,4-4 0 46,4-1-1-62,5 1 1 0,5-5-2 0,3 5 1 0,1 0-2 0,4-2 1 0,0 2-3 0,0-1 1 0,4-3-5 16,-4 4 0-16,0-5-8 0,5 1 0 15</inkml:trace>
  <inkml:trace contextRef="#ctx0" brushRef="#br0" timeOffset="73">4151 6734 67 0,'-23'12'33'0,"23"-4"-50"0,5-8 62 16,9-4-53-16,-2 0 1 0,6 0-25 15,0-4 1-15</inkml:trace>
  <inkml:trace contextRef="#ctx0" brushRef="#br0" timeOffset="74">7191 6294 37 0,'-8'-4'18'0,"-1"4"-10"15,9 0 19-15,0 0-26 16,0 0 1-16,9 0 2 16,-1 0 1-16,10 4-5 15,4-4 1-15,9 4 3 16,4-4 1-16,9 0-1 16,8 0 1-16,9 4-3 0,4 0 1 15,-7 8-6-15,3 4 1 16,0-5-14-16,1 9 0 15</inkml:trace>
  <inkml:trace contextRef="#ctx0" brushRef="#br0" timeOffset="75">4837 6337 41 0,'5'12'20'0,"34"-20"-17"16,-26 8 27-16,5 8-28 15,-1 0 1-15,6 0 2 16,-2 4 1-16,14 2-6 16,1 6 0-16,-2 3 4 15,6 1 0-15,-9 3-2 16,0-3 1-16,-6-2-4 16,-2-2 0-16,-6-8-13 15,0 0 0-15,-9-1-2 16,2-3 1-16</inkml:trace>
  <inkml:trace contextRef="#ctx0" brushRef="#br0" timeOffset="76">4881 6096 49 0,'-17'-3'24'0,"21"3"-29"0,1 0 34 15,-1 7-29-15,0 5 0 0,1 8 3 16,-5 6 1-16,0 9-3 16,-5 9 0-16,1 6 2 15,0 4 1-15,-1 0-1 16,1-3 1-16,4 0-3 16,0-9 0-16,0-6-5 31,0-1 1-31,0-16-4 0,0-3 0 0,4-12-8 15,-4-4 0-15</inkml:trace>
  <inkml:trace contextRef="#ctx0" brushRef="#br0" timeOffset="77">4921 6290 46 0,'-9'-11'23'0,"31"-9"-20"16,-14 8 37-16,6 2-38 0,-1-2 0 16,18-12 0-16,3 1 1 15,14-5-5-15,0 10 0 16,2 2-3-16,-12 4 1 16,-7 4-11-16,-4 5 0 15</inkml:trace>
  <inkml:trace contextRef="#ctx0" brushRef="#br0" timeOffset="78">5381 6539 44 0,'0'0'22'0,"39"-10"-32"0,-22-2 34 16,6 0-26-16,7 0 1 16,5-3-1-16,0 3 1 0,-5-4 0 15,1 4 1-15,-8-3-10 16,-6 7 1-16</inkml:trace>
  <inkml:trace contextRef="#ctx0" brushRef="#br0" timeOffset="79">5412 6186 48 0,'-6'-4'24'0,"6"-4"-22"0,6 4 44 15,2 0-44-15,5 0 0 16,4-4 0-16,10 0 1 31,42-10-6-31,6 2 1 16,0 0-3-16,-14 5 1 15,-9-5-12-15,-12 16 1 16</inkml:trace>
  <inkml:trace contextRef="#ctx0" brushRef="#br0" timeOffset="80">5446 6166 40 0,'-9'-12'20'0,"9"0"-28"0,0 12 36 0,0 0-27 16,5 4 1-16,-5 0 2 15,0 8 1-15,-5 4-4 16,1 3 0-16,0 13 3 16,-1-2 1-16,5 5-1 15,0 1 1-15,0 3-2 16,0-1 0-16,5 1-1 15,3-4 0-15,1 1-1 16,5-2 1-16,7-7-1 16,6 1 0-16,3-8-1 15,1-5 0-15,0-3-4 16,7-9 1-16,-11-3-4 16,8-3 0-16,-9-1-9 15,-4-4 0-15</inkml:trace>
  <inkml:trace contextRef="#ctx0" brushRef="#br0" timeOffset="81">5809 6458 49 0,'-17'-12'24'0,"30"16"-23"16,0-12 38-16,9 0-39 15,4-3 1-15,9 3-1 31,5-4 1-31,-1 0-2 16,1-2 1-16,-6 2-2 0,-3 0 0 0,-4 0-5 16,-6 1 0-16,-2-1-7 15,-11 12 0-15</inkml:trace>
  <inkml:trace contextRef="#ctx0" brushRef="#br0" timeOffset="82">5880 6201 57 0,'-18'0'28'0,"32"4"-35"0,3-8 51 0,8-4-44 16,6-3 0-16,5-1 0 16,3 0 1-16,1 0-1 15,-2 2 0-15,-2 2-2 16,-1 0 0-16,-8 4-8 15,-10 0 0-15,-9 8-5 16,-8 4 0-16</inkml:trace>
  <inkml:trace contextRef="#ctx0" brushRef="#br0" timeOffset="83">5884 6174 57 0,'-14'-4'28'0,"41"4"-36"15,-23 0 45-15,1 4-37 16,-5 4 0-16,-5 3 0 16,-3 5 0-16,-1 8 1 15,1 2 0-15,2 5 1 0,2 5 0 16,0-1 0-16,4-1 0 16,4 2 0-16,10 3 0 15,-1-4-1-15,8-5 0 16,2-6 0-16,2-5 0 15,6 1-2-15,0-8 0 16,5-4-2-16,-6-4 0 16,1-4-4-16,-6-4 0 15,-2 0-10-15,-10 0 1 0</inkml:trace>
  <inkml:trace contextRef="#ctx0" brushRef="#br0" timeOffset="84">6401 6672 49 0,'-5'-4'24'0,"10"4"-20"0,-5-8 42 15,0 1-41-15,0-1 1 16,0 0 1-16,0-3 1 16,4-5-11-16,-4 0 1 15,4-7 6-15,1-5 1 16,-1-2-3-16,4-13 0 0,2 0-1 16,3-1 0-16,4-2-1 15,5-1 1-15,4 4-1 16,5 5 0-16,-1 7-1 15,1 3 1-15,0 10-1 16,-5 2 1-16,0 8 0 16,-4 0 0-16,0 12-1 15,-5 4 1-15,2 4 0 16,-2 4 0-16,0 2 0 16,-3 6 0-16,-6-1 0 15,-8 1 1-15,-4-2 0 16,-10 6 0-16,-3-1 0 15,0-3 1-15,-10-1-1 16,-8-3 1-16,1-10-3 16,-6-6 0-16,0-4-15 15,10 0 0-15,21-6-5 16,5-6 1-16</inkml:trace>
  <inkml:trace contextRef="#ctx0" brushRef="#br0" timeOffset="85">1716 7291 39 0,'4'-4'19'0,"-8"0"-14"15,4 4 25-15,4 0-27 16,-4 0 0-16,0 4 2 16,0 4 1-16,-8 2-7 15,-5 22 1-15,0-5 4 16,-5 5 0-16,1 7 0 15,0-1 0-15,3-3-1 16,5 1 0-16,5-9-1 16,4-5 0-16,4-2 0 15,5-8 0-15,9-8-2 16,8-8 0-16,9-8-2 16,9-8 1-16,0-2-2 15,-5 2 1-15,-5 1-3 0,-3 7 1 16,-4 4 0-16,-10 12 0 15,0 8 2-15,-3 4 1 16,-5-1 2 15,4 5 0-31,-5-2 1 0,6-2 1 0,3-4 0 0,6 0 0 16,-2-5-1-16,6-3 0 16,-2-4 0-16,2-7 0 15,-1-5-1-15,-4-4 0 0,-5 0-1 16,2-2 1-16,-7-10-1 15,-3 5 1-15,-5-9-1 16,-4-3 1-16,-8 1-3 16,-1-1 0-16,-5 7-5 15,1 1 0-15,1-1-10 16,3 10 0-16</inkml:trace>
  <inkml:trace contextRef="#ctx0" brushRef="#br0" timeOffset="86">2562 7275 36 0,'0'-8'18'0,"-10"4"-11"16,10 0 20-16,-4 4-25 16,0 4 1-16,-5 0 2 15,-4 8 0-15,-9 8-6 16,5 6 0-16,0 1 4 16,-2 1 0-16,2 7-1 15,-1-1 1-15,5 2-1 16,9-1 0-16,8-4 0 15,9 0 1-15,5-8 1 16,8-3 0-16,5-4 0 16,9-13 1-16,-5-3-2 15,3-7 1-15,-2-5-2 16,-1-8 1-16,-8-3-2 16,-6-8 0-16,-4 0-1 15,-13 0 0-15,-8-1 0 16,-4 6 1-16,-5-2-4 0,-4 1 1 15,-10 3-9-15,0 1 0 16,6-1-8-16,-2 10 0 16</inkml:trace>
  <inkml:trace contextRef="#ctx0" brushRef="#br0" timeOffset="87">2929 7680 40 0,'0'4'20'0,"4"-8"-15"15,-4 4 26-15,0 0-27 16,0 0 1-16,0 0 2 0,0 0 1 15,4-8-9-15,-4-4 0 16,0-4 6-16,0-7 0 16,0-5-2-16,0-2 0 15,4-5-2-15,2-8 1 16,-2 1-2-16,0-2 1 16,-4 1-1-16,5 0 0 15,3 13-1-15,1 2 1 16,9 5 0-16,3 3 0 0,6 5-1 15,3 3 1-15,-3 4-1 16,4 8 1-16,-10 12 0 16,-4 4 0-16,1-1 0 15,-9 5 1-15,-9 3 0 16,-4-3 1-16,-1 2 0 16,-7 2 0-16,-7-4-1 15,-6-5 1-15,-6 1-1 16,4 0 1-16,1-1-1 15,0 1 0-15,0 0-1 16,8-2 1-16,1 2-1 16,4 0 1-16,7 3-1 15,6 1 1-15,14 3-1 16,3 1 1-16,14-6 0 16,9 2 0-16,4-4-2 15,8-1 1-15,-4-7-6 16,-4 4 1-16,0-4-9 15,-4-8 0-15,-6 0-6 16,-3-4 1-16</inkml:trace>
  <inkml:trace contextRef="#ctx0" brushRef="#br0" timeOffset="88">3717 7325 28 0,'-22'-20'14'0,"0"14"-1"0,18 6 15 15,-1 0-23-15,-8 0 0 16,1 4 4-16,-7-2 1 16,-2 6-12-16,-1 4 1 15,0 0 6-15,4 3 1 16,5 1-4-16,9 0 1 15,4-1-2-15,9 1 0 16,3 4-2-16,7-2 1 0,-2 2 0 16,5 3 0-16,-1-3 0 15,-2 4 0 1,2 3 0 15,-8-1 0-31,-9-2 1 0,-8 0 0 0,-5-5 0 16,-8-3 1-16,-10-8-2 15,-2 2 0-15,-7-10-4 16,1 0 0-16,0 0-6 16,5 0 1-16,7-10-8 15,10 10 1-15</inkml:trace>
  <inkml:trace contextRef="#ctx0" brushRef="#br0" timeOffset="89">3919 7291 52 0,'-14'0'26'0,"36"-4"-37"0,-13 8 47 16,-5 4-37-16,0 2 0 15,1 18 2-15,-10-9 0 16,1 5 1-16,0-1 0 15,-5 5 0-15,1-2 1 16,-2 6 0-16,2-1 0 0,3 0 0 16,5-3 0-16,5-2-2 15,3 2 1-15,6-1-1 16,3-7 1-16,6-2 0 16,2-2 0-16,6-8-3 15,-1-12 1-15,6 4-5 16,-5-8 1-16,-6 8-6 15,2-8 1-15,-10 0-8 16,-7-2 0-16</inkml:trace>
  <inkml:trace contextRef="#ctx0" brushRef="#br0" timeOffset="90">3915 7590 51 0,'-10'-4'25'0,"58"-3"-35"0,-34-1 43 16,3 0-34-16,0 0 1 15,1 0-6-15,-1 1 1 16,2-1-2-16,-7-4 1 16,1 4-7-16,0 0 1 15</inkml:trace>
  <inkml:trace contextRef="#ctx0" brushRef="#br0" timeOffset="91">3919 7317 59 0,'-10'0'29'0,"33"12"-45"15,-11-12 62-15,7-12-48 16,-7 12 0-16,6-4-5 15,4 0 1-15,4 0 2 16,0 2 1-16,0 2-12 16,5 2 1-16</inkml:trace>
  <inkml:trace contextRef="#ctx0" brushRef="#br0" timeOffset="92">4339 7271 46 0,'-27'-16'23'0,"44"13"-31"16,-3-5 39-16,3 0-31 0,10-4 1 15,-1 4 2-15,5 0 1 16,0 5-4-16,-1-1 0 15,1 4 2-15,4-4 1 16,-9 8-1-16,0 0 0 16,-4-1-1-16,-9 5 0 0,1 4 1 15,-10 0 0-15,-8 3 0 16,-6 5 1-16,-7-4 0 16,-5 2 0-16,-4 10 0 15,0-9 1-15,-1-3-2 16,2 0 1-16,2-5-2 15,6 1 0-15,3 4-1 16,6 0 1-16,-1-2-3 16,5 2 1-16,4 0-3 15,0-1 0-15,0 1-3 16,0-4 1-16,8-4-6 16,1-1 1-16,1 1-5 15,-2 0 0-15</inkml:trace>
  <inkml:trace contextRef="#ctx0" brushRef="#br0" timeOffset="93">4584 7777 62 0,'-31'19'31'0,"41"-7"-107"0,7-8 62 16</inkml:trace>
  <inkml:trace contextRef="#ctx0" brushRef="#br0" timeOffset="94">5038 7325 40 0,'-4'43'20'0,"14"-8"-28"0,-6-27 40 0,5 4-32 15,-1 4 1-15,5 2-1 16,-3 2 1-16,-2-1-1 15,1 1 0-15,-1 0-2 16,1-5 0-16,-5-3-9 16,-4-4 1-16</inkml:trace>
  <inkml:trace contextRef="#ctx0" brushRef="#br0" timeOffset="95">5096 7228 53 0,'-35'-16'26'0,"18"-3"-33"15,11 11 47-15,6 0-40 16,0 0 1-16,0 8 0 0,0 0 0 16,6 0-2-16,2 0 1 15,9 8 1-15,6 0 0 16,3 0 0-16,5 7 0 15,0 5-1-15,7 4 1 16,2-1 0-16,-5 7 0 16,0-2-1-16,-5-5 1 15,1 5-1-15,-8-1 0 16,-6 5 1-16,-9-2 0 0,-12 1 1 16,-5 1 0-16,-9-5 0 15,-7-4 1-15,-15-4-1 16,-8-3 1-16,-4-4-4 15,3-4 1-15,6-1-6 16,3-3 0-16,9-4-12 16,10-4 0-16</inkml:trace>
  <inkml:trace contextRef="#ctx0" brushRef="#br0" timeOffset="96">5406 7648 49 0,'6'24'24'0,"63"-2"-22"16,-42-22 39-16,11-6-41 15,6 6 1-15,14 0 0 16,-1 6 1-16,-1-2-3 16,1-4 1-16,-9-10-3 15,-8 2 1-15,-5 0-13 16,-14 0 0-16</inkml:trace>
  <inkml:trace contextRef="#ctx0" brushRef="#br0" timeOffset="97">5560 7283 57 0,'-35'-8'28'0,"26"0"-37"16,9 8 52-16,9-4-44 15,0 0 1-15,3 4 0 16,7-7 1-16,2 7-1 16,1 0 0-16,8 3 0 0,10-6 1 15,4 3-3-15,4 0 1 16,0 3-5-16,4-3 0 15,-8 0-9-15,-4 4 0 16</inkml:trace>
  <inkml:trace contextRef="#ctx0" brushRef="#br0" timeOffset="98">5686 7345 46 0,'0'-12'23'0,"6"20"-28"0,-6-8 32 16,4 8-27-16,0-1 0 15,5 9 2-15,-1 0 1 16,-3 3-1-16,-1 5 0 16,-4 2 1-16,0-2 1 0,0 11-1 15,0 0 1-15,0 0-2 31,-4-16 1-31,-1 5-6 0,1-5 1 0,0-7-7 16,4-4 1-16,-4-8-7 16,4-4 1-16</inkml:trace>
  <inkml:trace contextRef="#ctx0" brushRef="#br0" timeOffset="99">6273 7244 55 0,'-25'0'27'0,"-19"4"-28"0,34-4 41 0,-2 0-39 16,-6 7 1-16,0 1 1 15,1 4 1-15,0 0-5 16,3 4 0-16,6 6 2 16,-1-6 1-16,9 3-1 15,4 1 0-15,5-1-1 16,9 1 0-16,8 4-1 16,5-2 1-16,0 2 0 15,-1-1 0-15,5 1 0 16,-14-1 0-16,-3-3 0 15,-5-6 1-15,-13 2-1 16,-8 0 1-16,-9-4 0 16,-10 3 1-16,-13-3-3 15,9-8 0-15,1-4-16 16,-5-4 0-16,4-12 0 16,1-7 0-16</inkml:trace>
  <inkml:trace contextRef="#ctx0" brushRef="#br0" timeOffset="100">6677 7252 34 0,'-10'19'17'0,"20"-23"-21"16,-10-4 34-16,4 4-29 15,-4 4 1-15,0 0 2 16,4-3 0-16,-4 3-3 0,4-8 0 16,-4 8 4-16,-4 4 0 15,-4-4-1-15,-6 7 0 16,-3 5-1-16,4-4 1 16,-10 8-2-16,-8 6 1 15,1 6-2-15,5-5 1 16,2 1 0-16,6-1 0 15,9 1-1-15,-2-6 1 16,14 2 0-16,10-4 1 16,3-1-1-16,6-3 1 15,7-4-3-15,5 0 1 0,-1-4-4 16,-3 0 0-16,0-4-8 16,-5 0 1-16,-4-4-8 15,0 4 0-15</inkml:trace>
  <inkml:trace contextRef="#ctx0" brushRef="#br0" timeOffset="101">6531 7443 17 0,'23'-12'8'0,"-6"-8"-23"15,-3 16 8-15</inkml:trace>
  <inkml:trace contextRef="#ctx0" brushRef="#br0" timeOffset="102">6834 7457 42 0,'-13'-8'21'0,"34"6"-19"0,-12-2 28 0,9 4-30 16,-1 0 1-16,6 0-1 15,-2 0 1-15,6 0-3 16,-6 0 0-16,2 4-10 15,-6-8 0-15</inkml:trace>
  <inkml:trace contextRef="#ctx0" brushRef="#br0" timeOffset="103">6855 7641 39 0,'-8'15'19'0,"3"-30"-17"0,5 7 28 0,0 0-29 16,0-4 1-16,0 0 2 16,5-3 1-16,-1-4-6 15,0-4 1-15,10-1 3 16,-1-3 0-16,0-9-1 15,5-2 0-15,-1 3-1 16,4 0 0-16,2-5-1 16,-6 18 1-16,1 2-1 15,-1 8 0-15,-4 9 0 16,1 6 0-16,-1 1 0 16,-5 8 1-16,1 8 0 15,-9 2 0-15,0 14 0 16,0-1 0-16,0 0 0 15,0 3 0-15,0-2-2 16,0-1 1-16,0 0-5 16,0-12 1-16,10-4-11 0,-2-7 0 15</inkml:trace>
  <inkml:trace contextRef="#ctx0" brushRef="#br0" timeOffset="104">7227 7652 52 0,'-17'16'26'0,"13"-20"-26"0,4-4 44 16,0-4-43-16,4-3 0 15,5-5 0-15,5-3 1 16,-2-8-3-16,1-8 1 16,0-4 0-16,5 1 1 15,-1-5-1-15,6 4 1 16,-2 1-2-16,2 6 1 0,-6 9 0 16,0 11 0-16,1 4-1 15,-1 1 1-15,0 7 0 16,-3 8 0-16,3 4-1 15,-8-5 1-15,1 13 0 16,-10 0 0-16,0 3 0 16,-10 5 0-16,1-4 1 15,-8 2 0-15,-1 5-1 16,1-7 1-16,-10 0 0 16,6-5 0-16,4 1 0 15,3-4 0-15,5 0-1 16,5-2 1-16,0 2-1 15,4 4 1-15,4-5 1 16,9 1 0-16,1 0 0 16,3 0 0-16,4-4-1 15,6-1 0-15,0 1-4 16,3 0 1-16,-4 0-5 16,0-4 0-16,-4 0-7 0,-4-4 0 15,0-4-4-15,-5-4 1 16</inkml:trace>
  <inkml:trace contextRef="#ctx0" brushRef="#br0" timeOffset="105">7653 7205 59 0,'-18'-16'29'0,"26"-8"-42"0,-2 16 57 0,-2 6-45 0,4-2 1 0,1 0 1 0,4 8 0 0,5-4-1 16,-1 4 0-16,14 2 1 15,-5 6 0-15,9 4 0 16,0 0 0-16,1 3-1 16,-6 9 1-16,1-5-1 15,-10 5 0-15,1 2 0 16,-9-3 1-16,-13 5 1 16,-4-1 0-16,-9 3 1 15,-14 2 0-15,-8-5 1 16,1-4 0-16,3-3-2 15,-4-6 0-15,-1-6-7 16,6 0 0-16,-1-8-14 16,10-8 0-16</inkml:trace>
  <inkml:trace contextRef="#ctx0" brushRef="#br0" timeOffset="106">7714 7248 39 0,'-9'0'19'0,"9"11"-25"15,0-11 32-15,0 0-26 16,5-4 1-16,-1 12 1 16,0 0 1-16,0 8-1 15,5 0 0-15,-5 10 2 16,2-3 0-16,-2 5 0 15,0-1 1-15,0 1-1 16,-4-2 0-16,0 2-5 16,0-5 0-16,0-3-8 15,0-8 0-15,-4-5-6 16,0-7 1-16</inkml:trace>
  <inkml:trace contextRef="#ctx0" brushRef="#br0" timeOffset="107">8355 7419 36 0,'-22'-4'18'0,"4"24"-11"62,18-20 15-62,0 0-20 0,4 4 1 0,6-4 1 0,-2 0 0 0,5 0-4 0,4 0 0 0,2 0 4 0,12 0 1 16,7 0-2-16,10 0 1 15,13 0-1-15,10-8 0 16,8 0-2-16,13 4 1 16,13-8-1-16,-1-3 0 15,-3 3-1-15,-5 0 1 16,-8 4-1-16,0 4 1 0,-22 0 0 15,-1 4 0-15,-17 4-1 16,-4-4 1-16,-13 0-1 16,-10 4 0-16,2 0 0 15,-10 0 1-15,-9 0-1 16,-4 0 0-16,-4-4 0 16,-1 4 1-16,-3-4-1 15,-2 8 1-15,6-8-1 16,-5 0 1-16,9-4-1 15,0 4 0-15,0 0 0 16,0 0 0-16,13-8 0 16,-7 0 0-16,-2 4 0 15,-4 4 1-15,4-8-1 16,-4 1 1-16,0-1 0 16,0-4 0-16,0-4 1 15,-4 2 0-15,0-2 0 16,-6-4 1-16,1-11-1 15,1-4 1-15,-1-11-2 0,-5-1 1 16,2-7-3-16,-6-5 0 16,6-4-5-16,2 2 0 15,6-10-13-15,8-14 0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0.262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3601 563 31 0,'-4'0'15'0,"17"-8"-10"0,-9 8 15 0,6 0-19 15,7-4 0-15,0 4 2 16,1 0 0-16,16 0-3 16,23 0 1-16,9 0 1 15,8 0 1-15,14-4 0 16,8-3 1-16,13 3-1 15,17 0 1-15,6-4-1 16,-2 0 0-16,-3 0-1 16,-1 8 0-16,-3 0-1 15,-5-4 0-15,-18 0-1 16,-8 0 1-16,-8 4-4 16,-19-3 0-16,-8-1-11 15,-14 0 1-15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33D33-6506-9A4B-AD5E-06365FB1E249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E4D23-B572-2C41-A815-A85151F3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6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3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31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4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41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5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20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96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21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58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7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8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55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3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6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29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5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37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5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32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64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45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003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584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226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333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717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98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07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11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8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6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9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7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3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2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ECBFB-02F4-C54E-BB11-1E633926A0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0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ustomXml" Target="../ink/ink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19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customXml" Target="../ink/ink4.xml"/><Relationship Id="rId8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4" Type="http://schemas.openxmlformats.org/officeDocument/2006/relationships/customXml" Target="../ink/ink9.xml"/><Relationship Id="rId17" Type="http://schemas.openxmlformats.org/officeDocument/2006/relationships/image" Target="../media/image100.png"/><Relationship Id="rId18" Type="http://schemas.openxmlformats.org/officeDocument/2006/relationships/customXml" Target="../ink/ink10.xml"/><Relationship Id="rId19" Type="http://schemas.openxmlformats.org/officeDocument/2006/relationships/image" Target="../media/image12.png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ustomXml" Target="../ink/ink6.xml"/><Relationship Id="rId6" Type="http://schemas.openxmlformats.org/officeDocument/2006/relationships/image" Target="../media/image8.png"/><Relationship Id="rId7" Type="http://schemas.openxmlformats.org/officeDocument/2006/relationships/customXml" Target="../ink/ink7.xml"/><Relationship Id="rId8" Type="http://schemas.openxmlformats.org/officeDocument/2006/relationships/customXml" Target="../ink/ink8.xml"/><Relationship Id="rId3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4" Type="http://schemas.openxmlformats.org/officeDocument/2006/relationships/customXml" Target="../ink/ink15.xml"/><Relationship Id="rId17" Type="http://schemas.openxmlformats.org/officeDocument/2006/relationships/image" Target="../media/image100.png"/><Relationship Id="rId18" Type="http://schemas.openxmlformats.org/officeDocument/2006/relationships/customXml" Target="../ink/ink16.xml"/><Relationship Id="rId19" Type="http://schemas.openxmlformats.org/officeDocument/2006/relationships/image" Target="../media/image12.png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eg"/><Relationship Id="rId4" Type="http://schemas.openxmlformats.org/officeDocument/2006/relationships/customXml" Target="../ink/ink12.xml"/><Relationship Id="rId6" Type="http://schemas.openxmlformats.org/officeDocument/2006/relationships/image" Target="../media/image8.png"/><Relationship Id="rId7" Type="http://schemas.openxmlformats.org/officeDocument/2006/relationships/customXml" Target="../ink/ink13.xml"/><Relationship Id="rId8" Type="http://schemas.openxmlformats.org/officeDocument/2006/relationships/customXml" Target="../ink/ink14.xml"/><Relationship Id="rId3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5" Type="http://schemas.openxmlformats.org/officeDocument/2006/relationships/image" Target="../media/image9.png"/><Relationship Id="rId13" Type="http://schemas.openxmlformats.org/officeDocument/2006/relationships/image" Target="../media/image11.png"/><Relationship Id="rId14" Type="http://schemas.openxmlformats.org/officeDocument/2006/relationships/customXml" Target="../ink/ink21.xml"/><Relationship Id="rId17" Type="http://schemas.openxmlformats.org/officeDocument/2006/relationships/image" Target="../media/image100.png"/><Relationship Id="rId18" Type="http://schemas.openxmlformats.org/officeDocument/2006/relationships/customXml" Target="../ink/ink22.xml"/><Relationship Id="rId19" Type="http://schemas.openxmlformats.org/officeDocument/2006/relationships/image" Target="../media/image12.png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eg"/><Relationship Id="rId4" Type="http://schemas.openxmlformats.org/officeDocument/2006/relationships/customXml" Target="../ink/ink18.xml"/><Relationship Id="rId6" Type="http://schemas.openxmlformats.org/officeDocument/2006/relationships/image" Target="../media/image8.png"/><Relationship Id="rId7" Type="http://schemas.openxmlformats.org/officeDocument/2006/relationships/customXml" Target="../ink/ink19.xml"/><Relationship Id="rId8" Type="http://schemas.openxmlformats.org/officeDocument/2006/relationships/customXml" Target="../ink/ink20.xml"/><Relationship Id="rId31" Type="http://schemas.openxmlformats.org/officeDocument/2006/relationships/image" Target="../media/image17.png"/><Relationship Id="rId32" Type="http://schemas.openxmlformats.org/officeDocument/2006/relationships/customXml" Target="../ink/ink24.xml"/><Relationship Id="rId33" Type="http://schemas.openxmlformats.org/officeDocument/2006/relationships/image" Target="../media/image7.png"/><Relationship Id="rId34" Type="http://schemas.openxmlformats.org/officeDocument/2006/relationships/customXml" Target="../ink/ink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4" Type="http://schemas.openxmlformats.org/officeDocument/2006/relationships/customXml" Target="../ink/ink31.xml"/><Relationship Id="rId17" Type="http://schemas.openxmlformats.org/officeDocument/2006/relationships/image" Target="../media/image100.png"/><Relationship Id="rId18" Type="http://schemas.openxmlformats.org/officeDocument/2006/relationships/customXml" Target="../ink/ink32.xml"/><Relationship Id="rId19" Type="http://schemas.openxmlformats.org/officeDocument/2006/relationships/image" Target="../media/image12.png"/><Relationship Id="rId20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customXml" Target="../ink/ink26.xml"/><Relationship Id="rId4" Type="http://schemas.openxmlformats.org/officeDocument/2006/relationships/image" Target="../media/image70.png"/><Relationship Id="rId5" Type="http://schemas.openxmlformats.org/officeDocument/2006/relationships/customXml" Target="../ink/ink27.xml"/><Relationship Id="rId6" Type="http://schemas.openxmlformats.org/officeDocument/2006/relationships/image" Target="../media/image8.png"/><Relationship Id="rId7" Type="http://schemas.openxmlformats.org/officeDocument/2006/relationships/customXml" Target="../ink/ink28.xml"/><Relationship Id="rId8" Type="http://schemas.openxmlformats.org/officeDocument/2006/relationships/image" Target="../media/image90.png"/><Relationship Id="rId9" Type="http://schemas.openxmlformats.org/officeDocument/2006/relationships/customXml" Target="../ink/ink29.xml"/><Relationship Id="rId31" Type="http://schemas.openxmlformats.org/officeDocument/2006/relationships/image" Target="../media/image17.png"/><Relationship Id="rId10" Type="http://schemas.openxmlformats.org/officeDocument/2006/relationships/customXml" Target="../ink/ink30.xml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customXml" Target="../ink/ink39.xml"/><Relationship Id="rId13" Type="http://schemas.openxmlformats.org/officeDocument/2006/relationships/image" Target="../media/image16.png"/><Relationship Id="rId14" Type="http://schemas.openxmlformats.org/officeDocument/2006/relationships/customXml" Target="../ink/ink40.xml"/><Relationship Id="rId1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ustomXml" Target="../ink/ink34.xml"/><Relationship Id="rId4" Type="http://schemas.openxmlformats.org/officeDocument/2006/relationships/customXml" Target="../ink/ink35.xml"/><Relationship Id="rId5" Type="http://schemas.openxmlformats.org/officeDocument/2006/relationships/image" Target="../media/image10.png"/><Relationship Id="rId6" Type="http://schemas.openxmlformats.org/officeDocument/2006/relationships/customXml" Target="../ink/ink36.xml"/><Relationship Id="rId7" Type="http://schemas.openxmlformats.org/officeDocument/2006/relationships/image" Target="../media/image13.png"/><Relationship Id="rId8" Type="http://schemas.openxmlformats.org/officeDocument/2006/relationships/customXml" Target="../ink/ink37.xml"/><Relationship Id="rId9" Type="http://schemas.openxmlformats.org/officeDocument/2006/relationships/image" Target="../media/image14.png"/><Relationship Id="rId10" Type="http://schemas.openxmlformats.org/officeDocument/2006/relationships/customXml" Target="../ink/ink38.xml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customXml" Target="../ink/ink46.xml"/><Relationship Id="rId13" Type="http://schemas.openxmlformats.org/officeDocument/2006/relationships/image" Target="../media/image23.png"/><Relationship Id="rId14" Type="http://schemas.openxmlformats.org/officeDocument/2006/relationships/customXml" Target="../ink/ink47.xml"/><Relationship Id="rId1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ustomXml" Target="../ink/ink41.xml"/><Relationship Id="rId4" Type="http://schemas.openxmlformats.org/officeDocument/2006/relationships/customXml" Target="../ink/ink42.xml"/><Relationship Id="rId5" Type="http://schemas.openxmlformats.org/officeDocument/2006/relationships/image" Target="../media/image19.png"/><Relationship Id="rId6" Type="http://schemas.openxmlformats.org/officeDocument/2006/relationships/customXml" Target="../ink/ink43.xml"/><Relationship Id="rId7" Type="http://schemas.openxmlformats.org/officeDocument/2006/relationships/image" Target="../media/image20.png"/><Relationship Id="rId8" Type="http://schemas.openxmlformats.org/officeDocument/2006/relationships/customXml" Target="../ink/ink44.xml"/><Relationship Id="rId9" Type="http://schemas.openxmlformats.org/officeDocument/2006/relationships/image" Target="../media/image21.png"/><Relationship Id="rId10" Type="http://schemas.openxmlformats.org/officeDocument/2006/relationships/customXml" Target="../ink/ink45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4" Type="http://schemas.openxmlformats.org/officeDocument/2006/relationships/customXml" Target="../ink/ink53.xml"/><Relationship Id="rId17" Type="http://schemas.openxmlformats.org/officeDocument/2006/relationships/image" Target="../media/image100.png"/><Relationship Id="rId18" Type="http://schemas.openxmlformats.org/officeDocument/2006/relationships/customXml" Target="../ink/ink54.xml"/><Relationship Id="rId19" Type="http://schemas.openxmlformats.org/officeDocument/2006/relationships/image" Target="../media/image12.png"/><Relationship Id="rId20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ustomXml" Target="../ink/ink48.xml"/><Relationship Id="rId4" Type="http://schemas.openxmlformats.org/officeDocument/2006/relationships/image" Target="../media/image70.png"/><Relationship Id="rId5" Type="http://schemas.openxmlformats.org/officeDocument/2006/relationships/customXml" Target="../ink/ink49.xml"/><Relationship Id="rId6" Type="http://schemas.openxmlformats.org/officeDocument/2006/relationships/image" Target="../media/image8.png"/><Relationship Id="rId7" Type="http://schemas.openxmlformats.org/officeDocument/2006/relationships/customXml" Target="../ink/ink50.xml"/><Relationship Id="rId8" Type="http://schemas.openxmlformats.org/officeDocument/2006/relationships/image" Target="../media/image90.png"/><Relationship Id="rId9" Type="http://schemas.openxmlformats.org/officeDocument/2006/relationships/customXml" Target="../ink/ink51.xml"/><Relationship Id="rId31" Type="http://schemas.openxmlformats.org/officeDocument/2006/relationships/image" Target="../media/image17.png"/><Relationship Id="rId10" Type="http://schemas.openxmlformats.org/officeDocument/2006/relationships/customXml" Target="../ink/ink52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4" Type="http://schemas.openxmlformats.org/officeDocument/2006/relationships/customXml" Target="../ink/ink61.xml"/><Relationship Id="rId17" Type="http://schemas.openxmlformats.org/officeDocument/2006/relationships/image" Target="../media/image100.png"/><Relationship Id="rId18" Type="http://schemas.openxmlformats.org/officeDocument/2006/relationships/customXml" Target="../ink/ink62.xml"/><Relationship Id="rId19" Type="http://schemas.openxmlformats.org/officeDocument/2006/relationships/image" Target="../media/image12.png"/><Relationship Id="rId20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ustomXml" Target="../ink/ink56.xml"/><Relationship Id="rId4" Type="http://schemas.openxmlformats.org/officeDocument/2006/relationships/image" Target="../media/image70.png"/><Relationship Id="rId5" Type="http://schemas.openxmlformats.org/officeDocument/2006/relationships/customXml" Target="../ink/ink57.xml"/><Relationship Id="rId6" Type="http://schemas.openxmlformats.org/officeDocument/2006/relationships/image" Target="../media/image8.png"/><Relationship Id="rId7" Type="http://schemas.openxmlformats.org/officeDocument/2006/relationships/customXml" Target="../ink/ink58.xml"/><Relationship Id="rId8" Type="http://schemas.openxmlformats.org/officeDocument/2006/relationships/image" Target="../media/image90.png"/><Relationship Id="rId9" Type="http://schemas.openxmlformats.org/officeDocument/2006/relationships/customXml" Target="../ink/ink59.xml"/><Relationship Id="rId31" Type="http://schemas.openxmlformats.org/officeDocument/2006/relationships/image" Target="../media/image17.png"/><Relationship Id="rId32" Type="http://schemas.openxmlformats.org/officeDocument/2006/relationships/image" Target="../media/image6.png"/><Relationship Id="rId10" Type="http://schemas.openxmlformats.org/officeDocument/2006/relationships/customXml" Target="../ink/ink60.xml"/></Relationships>
</file>

<file path=ppt/slides/_rels/slide46.xml.rels><?xml version="1.0" encoding="UTF-8" standalone="yes"?>
<Relationships xmlns="http://schemas.openxmlformats.org/package/2006/relationships"><Relationship Id="rId20" Type="http://schemas.openxmlformats.org/officeDocument/2006/relationships/customXml" Target="../ink/ink71.xml"/><Relationship Id="rId31" Type="http://schemas.openxmlformats.org/officeDocument/2006/relationships/image" Target="../media/image17.png"/><Relationship Id="rId32" Type="http://schemas.openxmlformats.org/officeDocument/2006/relationships/image" Target="../media/image6.png"/><Relationship Id="rId33" Type="http://schemas.openxmlformats.org/officeDocument/2006/relationships/customXml" Target="../ink/ink72.xml"/><Relationship Id="rId10" Type="http://schemas.openxmlformats.org/officeDocument/2006/relationships/customXml" Target="../ink/ink68.xml"/><Relationship Id="rId34" Type="http://schemas.openxmlformats.org/officeDocument/2006/relationships/image" Target="../media/image25.png"/><Relationship Id="rId13" Type="http://schemas.openxmlformats.org/officeDocument/2006/relationships/image" Target="../media/image11.png"/><Relationship Id="rId14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17" Type="http://schemas.openxmlformats.org/officeDocument/2006/relationships/image" Target="../media/image100.png"/><Relationship Id="rId18" Type="http://schemas.openxmlformats.org/officeDocument/2006/relationships/customXml" Target="../ink/ink70.xml"/><Relationship Id="rId19" Type="http://schemas.openxmlformats.org/officeDocument/2006/relationships/image" Target="../media/image12.png"/><Relationship Id="rId3" Type="http://schemas.openxmlformats.org/officeDocument/2006/relationships/customXml" Target="../ink/ink64.xml"/><Relationship Id="rId4" Type="http://schemas.openxmlformats.org/officeDocument/2006/relationships/image" Target="../media/image70.png"/><Relationship Id="rId5" Type="http://schemas.openxmlformats.org/officeDocument/2006/relationships/customXml" Target="../ink/ink65.xml"/><Relationship Id="rId6" Type="http://schemas.openxmlformats.org/officeDocument/2006/relationships/image" Target="../media/image8.png"/><Relationship Id="rId7" Type="http://schemas.openxmlformats.org/officeDocument/2006/relationships/customXml" Target="../ink/ink66.xml"/><Relationship Id="rId8" Type="http://schemas.openxmlformats.org/officeDocument/2006/relationships/image" Target="../media/image90.png"/><Relationship Id="rId9" Type="http://schemas.openxmlformats.org/officeDocument/2006/relationships/customXml" Target="../ink/ink67.xml"/></Relationships>
</file>

<file path=ppt/slides/_rels/slide47.xml.rels><?xml version="1.0" encoding="UTF-8" standalone="yes"?>
<Relationships xmlns="http://schemas.openxmlformats.org/package/2006/relationships"><Relationship Id="rId20" Type="http://schemas.openxmlformats.org/officeDocument/2006/relationships/customXml" Target="../ink/ink80.xml"/><Relationship Id="rId31" Type="http://schemas.openxmlformats.org/officeDocument/2006/relationships/image" Target="../media/image17.png"/><Relationship Id="rId32" Type="http://schemas.openxmlformats.org/officeDocument/2006/relationships/image" Target="../media/image6.png"/><Relationship Id="rId33" Type="http://schemas.openxmlformats.org/officeDocument/2006/relationships/customXml" Target="../ink/ink81.xml"/><Relationship Id="rId10" Type="http://schemas.openxmlformats.org/officeDocument/2006/relationships/customXml" Target="../ink/ink77.xml"/><Relationship Id="rId34" Type="http://schemas.openxmlformats.org/officeDocument/2006/relationships/image" Target="../media/image25.png"/><Relationship Id="rId13" Type="http://schemas.openxmlformats.org/officeDocument/2006/relationships/image" Target="../media/image11.png"/><Relationship Id="rId14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17" Type="http://schemas.openxmlformats.org/officeDocument/2006/relationships/image" Target="../media/image100.png"/><Relationship Id="rId18" Type="http://schemas.openxmlformats.org/officeDocument/2006/relationships/customXml" Target="../ink/ink79.xml"/><Relationship Id="rId19" Type="http://schemas.openxmlformats.org/officeDocument/2006/relationships/image" Target="../media/image12.png"/><Relationship Id="rId3" Type="http://schemas.openxmlformats.org/officeDocument/2006/relationships/customXml" Target="../ink/ink73.xml"/><Relationship Id="rId4" Type="http://schemas.openxmlformats.org/officeDocument/2006/relationships/image" Target="../media/image70.png"/><Relationship Id="rId5" Type="http://schemas.openxmlformats.org/officeDocument/2006/relationships/customXml" Target="../ink/ink74.xml"/><Relationship Id="rId6" Type="http://schemas.openxmlformats.org/officeDocument/2006/relationships/image" Target="../media/image8.png"/><Relationship Id="rId7" Type="http://schemas.openxmlformats.org/officeDocument/2006/relationships/customXml" Target="../ink/ink75.xml"/><Relationship Id="rId8" Type="http://schemas.openxmlformats.org/officeDocument/2006/relationships/image" Target="../media/image90.png"/><Relationship Id="rId9" Type="http://schemas.openxmlformats.org/officeDocument/2006/relationships/customXml" Target="../ink/ink76.xml"/></Relationships>
</file>

<file path=ppt/slides/_rels/slide48.xml.rels><?xml version="1.0" encoding="UTF-8" standalone="yes"?>
<Relationships xmlns="http://schemas.openxmlformats.org/package/2006/relationships"><Relationship Id="rId34" Type="http://schemas.openxmlformats.org/officeDocument/2006/relationships/customXml" Target="../ink/ink92.xml"/><Relationship Id="rId20" Type="http://schemas.openxmlformats.org/officeDocument/2006/relationships/customXml" Target="../ink/ink90.xml"/><Relationship Id="rId35" Type="http://schemas.openxmlformats.org/officeDocument/2006/relationships/image" Target="../media/image28.png"/><Relationship Id="rId36" Type="http://schemas.openxmlformats.org/officeDocument/2006/relationships/customXml" Target="../ink/ink93.xml"/><Relationship Id="rId37" Type="http://schemas.openxmlformats.org/officeDocument/2006/relationships/image" Target="../media/image29.png"/><Relationship Id="rId38" Type="http://schemas.openxmlformats.org/officeDocument/2006/relationships/customXml" Target="../ink/ink94.xml"/><Relationship Id="rId39" Type="http://schemas.openxmlformats.org/officeDocument/2006/relationships/image" Target="../media/image30.png"/><Relationship Id="rId40" Type="http://schemas.openxmlformats.org/officeDocument/2006/relationships/customXml" Target="../ink/ink95.xml"/><Relationship Id="rId41" Type="http://schemas.openxmlformats.org/officeDocument/2006/relationships/image" Target="../media/image31.png"/><Relationship Id="rId42" Type="http://schemas.openxmlformats.org/officeDocument/2006/relationships/customXml" Target="../ink/ink96.xml"/><Relationship Id="rId43" Type="http://schemas.openxmlformats.org/officeDocument/2006/relationships/image" Target="../media/image32.png"/><Relationship Id="rId31" Type="http://schemas.openxmlformats.org/officeDocument/2006/relationships/image" Target="../media/image17.png"/><Relationship Id="rId32" Type="http://schemas.openxmlformats.org/officeDocument/2006/relationships/customXml" Target="../ink/ink91.xml"/><Relationship Id="rId10" Type="http://schemas.openxmlformats.org/officeDocument/2006/relationships/image" Target="../media/image90.png"/><Relationship Id="rId11" Type="http://schemas.openxmlformats.org/officeDocument/2006/relationships/customXml" Target="../ink/ink86.xml"/><Relationship Id="rId12" Type="http://schemas.openxmlformats.org/officeDocument/2006/relationships/customXml" Target="../ink/ink87.xml"/><Relationship Id="rId13" Type="http://schemas.openxmlformats.org/officeDocument/2006/relationships/image" Target="../media/image11.png"/><Relationship Id="rId14" Type="http://schemas.openxmlformats.org/officeDocument/2006/relationships/customXml" Target="../ink/ink8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17" Type="http://schemas.openxmlformats.org/officeDocument/2006/relationships/image" Target="../media/image100.png"/><Relationship Id="rId18" Type="http://schemas.openxmlformats.org/officeDocument/2006/relationships/customXml" Target="../ink/ink89.xml"/><Relationship Id="rId19" Type="http://schemas.openxmlformats.org/officeDocument/2006/relationships/image" Target="../media/image12.png"/><Relationship Id="rId3" Type="http://schemas.openxmlformats.org/officeDocument/2006/relationships/customXml" Target="../ink/ink82.xml"/><Relationship Id="rId4" Type="http://schemas.openxmlformats.org/officeDocument/2006/relationships/image" Target="../media/image26.png"/><Relationship Id="rId5" Type="http://schemas.openxmlformats.org/officeDocument/2006/relationships/customXml" Target="../ink/ink83.xml"/><Relationship Id="rId6" Type="http://schemas.openxmlformats.org/officeDocument/2006/relationships/image" Target="../media/image70.png"/><Relationship Id="rId7" Type="http://schemas.openxmlformats.org/officeDocument/2006/relationships/customXml" Target="../ink/ink84.xml"/><Relationship Id="rId8" Type="http://schemas.openxmlformats.org/officeDocument/2006/relationships/image" Target="../media/image8.png"/><Relationship Id="rId9" Type="http://schemas.openxmlformats.org/officeDocument/2006/relationships/customXml" Target="../ink/ink85.xml"/><Relationship Id="rId33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4" Type="http://schemas.openxmlformats.org/officeDocument/2006/relationships/customXml" Target="../ink/ink107.xml"/><Relationship Id="rId20" Type="http://schemas.openxmlformats.org/officeDocument/2006/relationships/customXml" Target="../ink/ink105.xml"/><Relationship Id="rId35" Type="http://schemas.openxmlformats.org/officeDocument/2006/relationships/image" Target="../media/image28.png"/><Relationship Id="rId36" Type="http://schemas.openxmlformats.org/officeDocument/2006/relationships/customXml" Target="../ink/ink108.xml"/><Relationship Id="rId37" Type="http://schemas.openxmlformats.org/officeDocument/2006/relationships/image" Target="../media/image29.png"/><Relationship Id="rId38" Type="http://schemas.openxmlformats.org/officeDocument/2006/relationships/customXml" Target="../ink/ink109.xml"/><Relationship Id="rId39" Type="http://schemas.openxmlformats.org/officeDocument/2006/relationships/image" Target="../media/image30.png"/><Relationship Id="rId40" Type="http://schemas.openxmlformats.org/officeDocument/2006/relationships/customXml" Target="../ink/ink110.xml"/><Relationship Id="rId41" Type="http://schemas.openxmlformats.org/officeDocument/2006/relationships/image" Target="../media/image31.png"/><Relationship Id="rId42" Type="http://schemas.openxmlformats.org/officeDocument/2006/relationships/customXml" Target="../ink/ink111.xml"/><Relationship Id="rId43" Type="http://schemas.openxmlformats.org/officeDocument/2006/relationships/image" Target="../media/image32.png"/><Relationship Id="rId31" Type="http://schemas.openxmlformats.org/officeDocument/2006/relationships/image" Target="../media/image17.png"/><Relationship Id="rId32" Type="http://schemas.openxmlformats.org/officeDocument/2006/relationships/customXml" Target="../ink/ink106.xml"/><Relationship Id="rId10" Type="http://schemas.openxmlformats.org/officeDocument/2006/relationships/image" Target="../media/image90.png"/><Relationship Id="rId11" Type="http://schemas.openxmlformats.org/officeDocument/2006/relationships/customXml" Target="../ink/ink101.xml"/><Relationship Id="rId12" Type="http://schemas.openxmlformats.org/officeDocument/2006/relationships/customXml" Target="../ink/ink102.xml"/><Relationship Id="rId13" Type="http://schemas.openxmlformats.org/officeDocument/2006/relationships/image" Target="../media/image11.png"/><Relationship Id="rId14" Type="http://schemas.openxmlformats.org/officeDocument/2006/relationships/customXml" Target="../ink/ink10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17" Type="http://schemas.openxmlformats.org/officeDocument/2006/relationships/image" Target="../media/image100.png"/><Relationship Id="rId18" Type="http://schemas.openxmlformats.org/officeDocument/2006/relationships/customXml" Target="../ink/ink104.xml"/><Relationship Id="rId19" Type="http://schemas.openxmlformats.org/officeDocument/2006/relationships/image" Target="../media/image12.png"/><Relationship Id="rId3" Type="http://schemas.openxmlformats.org/officeDocument/2006/relationships/customXml" Target="../ink/ink97.xml"/><Relationship Id="rId4" Type="http://schemas.openxmlformats.org/officeDocument/2006/relationships/image" Target="../media/image26.png"/><Relationship Id="rId5" Type="http://schemas.openxmlformats.org/officeDocument/2006/relationships/customXml" Target="../ink/ink98.xml"/><Relationship Id="rId6" Type="http://schemas.openxmlformats.org/officeDocument/2006/relationships/image" Target="../media/image70.png"/><Relationship Id="rId7" Type="http://schemas.openxmlformats.org/officeDocument/2006/relationships/customXml" Target="../ink/ink99.xml"/><Relationship Id="rId8" Type="http://schemas.openxmlformats.org/officeDocument/2006/relationships/image" Target="../media/image8.png"/><Relationship Id="rId9" Type="http://schemas.openxmlformats.org/officeDocument/2006/relationships/customXml" Target="../ink/ink100.xml"/><Relationship Id="rId33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54.xml.rels><?xml version="1.0" encoding="UTF-8" standalone="yes"?>
<Relationships xmlns="http://schemas.openxmlformats.org/package/2006/relationships"><Relationship Id="rId34" Type="http://schemas.openxmlformats.org/officeDocument/2006/relationships/customXml" Target="../ink/ink122.xml"/><Relationship Id="rId20" Type="http://schemas.openxmlformats.org/officeDocument/2006/relationships/customXml" Target="../ink/ink120.xml"/><Relationship Id="rId35" Type="http://schemas.openxmlformats.org/officeDocument/2006/relationships/image" Target="../media/image28.png"/><Relationship Id="rId36" Type="http://schemas.openxmlformats.org/officeDocument/2006/relationships/customXml" Target="../ink/ink123.xml"/><Relationship Id="rId37" Type="http://schemas.openxmlformats.org/officeDocument/2006/relationships/image" Target="../media/image29.png"/><Relationship Id="rId38" Type="http://schemas.openxmlformats.org/officeDocument/2006/relationships/customXml" Target="../ink/ink124.xml"/><Relationship Id="rId39" Type="http://schemas.openxmlformats.org/officeDocument/2006/relationships/image" Target="../media/image30.png"/><Relationship Id="rId40" Type="http://schemas.openxmlformats.org/officeDocument/2006/relationships/customXml" Target="../ink/ink125.xml"/><Relationship Id="rId41" Type="http://schemas.openxmlformats.org/officeDocument/2006/relationships/image" Target="../media/image31.png"/><Relationship Id="rId42" Type="http://schemas.openxmlformats.org/officeDocument/2006/relationships/customXml" Target="../ink/ink126.xml"/><Relationship Id="rId43" Type="http://schemas.openxmlformats.org/officeDocument/2006/relationships/image" Target="../media/image32.png"/><Relationship Id="rId31" Type="http://schemas.openxmlformats.org/officeDocument/2006/relationships/image" Target="../media/image17.png"/><Relationship Id="rId32" Type="http://schemas.openxmlformats.org/officeDocument/2006/relationships/customXml" Target="../ink/ink121.xml"/><Relationship Id="rId10" Type="http://schemas.openxmlformats.org/officeDocument/2006/relationships/image" Target="../media/image90.png"/><Relationship Id="rId11" Type="http://schemas.openxmlformats.org/officeDocument/2006/relationships/customXml" Target="../ink/ink116.xml"/><Relationship Id="rId12" Type="http://schemas.openxmlformats.org/officeDocument/2006/relationships/customXml" Target="../ink/ink117.xml"/><Relationship Id="rId13" Type="http://schemas.openxmlformats.org/officeDocument/2006/relationships/image" Target="../media/image11.png"/><Relationship Id="rId14" Type="http://schemas.openxmlformats.org/officeDocument/2006/relationships/customXml" Target="../ink/ink11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17" Type="http://schemas.openxmlformats.org/officeDocument/2006/relationships/image" Target="../media/image100.png"/><Relationship Id="rId18" Type="http://schemas.openxmlformats.org/officeDocument/2006/relationships/customXml" Target="../ink/ink119.xml"/><Relationship Id="rId19" Type="http://schemas.openxmlformats.org/officeDocument/2006/relationships/image" Target="../media/image12.png"/><Relationship Id="rId3" Type="http://schemas.openxmlformats.org/officeDocument/2006/relationships/customXml" Target="../ink/ink112.xml"/><Relationship Id="rId4" Type="http://schemas.openxmlformats.org/officeDocument/2006/relationships/image" Target="../media/image26.png"/><Relationship Id="rId5" Type="http://schemas.openxmlformats.org/officeDocument/2006/relationships/customXml" Target="../ink/ink113.xml"/><Relationship Id="rId6" Type="http://schemas.openxmlformats.org/officeDocument/2006/relationships/image" Target="../media/image70.png"/><Relationship Id="rId7" Type="http://schemas.openxmlformats.org/officeDocument/2006/relationships/customXml" Target="../ink/ink114.xml"/><Relationship Id="rId8" Type="http://schemas.openxmlformats.org/officeDocument/2006/relationships/image" Target="../media/image8.png"/><Relationship Id="rId9" Type="http://schemas.openxmlformats.org/officeDocument/2006/relationships/customXml" Target="../ink/ink115.xml"/><Relationship Id="rId33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 smtClean="0">
                <a:solidFill>
                  <a:srgbClr val="F27435"/>
                </a:solidFill>
                <a:latin typeface="Allerton"/>
                <a:cs typeface="Allerton"/>
              </a:rPr>
              <a:t>Bayesian linear modelling for ecology and evolution in R</a:t>
            </a:r>
            <a:endParaRPr lang="en-IE" sz="7200" dirty="0">
              <a:solidFill>
                <a:srgbClr val="F27435"/>
              </a:solidFill>
              <a:latin typeface="Allerton"/>
              <a:cs typeface="Allerton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 smtClean="0">
                <a:solidFill>
                  <a:srgbClr val="26ADE4"/>
                </a:solidFill>
                <a:latin typeface="Allerton"/>
                <a:cs typeface="Allerton"/>
              </a:rPr>
              <a:t>glm</a:t>
            </a:r>
            <a:r>
              <a:rPr lang="en-GB" sz="6000" dirty="0" smtClean="0">
                <a:solidFill>
                  <a:srgbClr val="26ADE4"/>
                </a:solidFill>
                <a:latin typeface="Allerton"/>
                <a:cs typeface="Allerton"/>
              </a:rPr>
              <a:t> to </a:t>
            </a:r>
            <a:r>
              <a:rPr lang="en-GB" sz="6000" dirty="0" err="1" smtClean="0">
                <a:solidFill>
                  <a:srgbClr val="26ADE4"/>
                </a:solidFill>
                <a:latin typeface="Allerton"/>
                <a:cs typeface="Allerton"/>
              </a:rPr>
              <a:t>MCMCglmm</a:t>
            </a:r>
            <a:endParaRPr lang="en-IE" sz="6000" dirty="0"/>
          </a:p>
        </p:txBody>
      </p:sp>
    </p:spTree>
    <p:extLst>
      <p:ext uri="{BB962C8B-B14F-4D97-AF65-F5344CB8AC3E}">
        <p14:creationId xmlns:p14="http://schemas.microsoft.com/office/powerpoint/2010/main" val="10893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856" y="2836409"/>
            <a:ext cx="4114800" cy="135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a-DK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da-DK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sz="3200" dirty="0" smtClean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 smtClean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da-DK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da-DK" sz="3200" baseline="-25000" dirty="0" smtClean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spcBef>
                <a:spcPts val="600"/>
              </a:spcBef>
              <a:tabLst>
                <a:tab pos="355600" algn="l"/>
              </a:tabLst>
            </a:pPr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da-DK" sz="3200" i="1" dirty="0">
                <a:solidFill>
                  <a:srgbClr val="F27435"/>
                </a:solidFill>
              </a:rPr>
              <a:t> is the </a:t>
            </a:r>
            <a:r>
              <a:rPr lang="da-DK" sz="3200" i="1" dirty="0" err="1">
                <a:solidFill>
                  <a:srgbClr val="F27435"/>
                </a:solidFill>
              </a:rPr>
              <a:t>intercept</a:t>
            </a:r>
            <a:endParaRPr lang="da-DK" sz="3200" i="1" dirty="0">
              <a:solidFill>
                <a:srgbClr val="F27435"/>
              </a:solidFill>
            </a:endParaRPr>
          </a:p>
          <a:p>
            <a:pPr>
              <a:tabLst>
                <a:tab pos="355600" algn="l"/>
              </a:tabLst>
            </a:pPr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a-DK" sz="3200" i="1" dirty="0">
                <a:solidFill>
                  <a:srgbClr val="F27435"/>
                </a:solidFill>
              </a:rPr>
              <a:t> is the </a:t>
            </a:r>
            <a:r>
              <a:rPr lang="da-DK" sz="3200" i="1" dirty="0" err="1">
                <a:solidFill>
                  <a:srgbClr val="F27435"/>
                </a:solidFill>
              </a:rPr>
              <a:t>slope</a:t>
            </a:r>
            <a:endParaRPr lang="en-GB" sz="3200" i="1" dirty="0">
              <a:solidFill>
                <a:srgbClr val="F27435"/>
              </a:solidFill>
            </a:endParaRPr>
          </a:p>
          <a:p>
            <a:endParaRPr lang="en-GB" sz="25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33199" y="3274408"/>
            <a:ext cx="3970784" cy="28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534117" y="2394121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62243" y="4934498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β</a:t>
            </a:r>
            <a:r>
              <a:rPr lang="el-GR" sz="3200" baseline="-250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GB" sz="3200" baseline="-25000" dirty="0">
              <a:solidFill>
                <a:srgbClr val="F2743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957335" y="2464461"/>
            <a:ext cx="31414" cy="3176008"/>
          </a:xfrm>
          <a:prstGeom prst="line">
            <a:avLst/>
          </a:prstGeom>
          <a:ln cap="rnd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954632" y="4265240"/>
            <a:ext cx="3884354" cy="953385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13519" y="5074608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β</a:t>
            </a:r>
            <a:r>
              <a:rPr lang="el-GR" sz="3200" baseline="-250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en-GB" sz="3200" baseline="-25000" dirty="0">
              <a:solidFill>
                <a:srgbClr val="F2743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15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smtClean="0">
                <a:solidFill>
                  <a:srgbClr val="26ADE4"/>
                </a:solidFill>
                <a:latin typeface="Allerton"/>
                <a:cs typeface="Allerton"/>
              </a:rPr>
              <a:t>Linear model</a:t>
            </a:r>
            <a:endParaRPr lang="en-US" sz="4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54632" y="5640469"/>
            <a:ext cx="3884354" cy="18914"/>
          </a:xfrm>
          <a:prstGeom prst="line">
            <a:avLst/>
          </a:prstGeom>
          <a:ln cap="rnd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88749" y="5218625"/>
            <a:ext cx="3827935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816684" y="4265240"/>
            <a:ext cx="0" cy="953385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whenwasitinvented.org/wp-content/uploads/2011/10/Boolean-algebra-inventor-george-bo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8" y="29174"/>
            <a:ext cx="1989127" cy="24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6711" y="923651"/>
            <a:ext cx="1721946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26ADE4"/>
                </a:solidFill>
              </a:rPr>
              <a:t>Boolean</a:t>
            </a:r>
            <a:endParaRPr lang="en-US" sz="3600" dirty="0">
              <a:solidFill>
                <a:srgbClr val="26ADE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47020" y="3812066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Β</a:t>
            </a:r>
            <a:r>
              <a:rPr lang="el-GR" sz="3200" baseline="-25000" dirty="0" smtClean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r>
              <a:rPr lang="en-IE" sz="3200" dirty="0">
                <a:solidFill>
                  <a:srgbClr val="26AD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IE" sz="3200" dirty="0" smtClean="0">
                <a:solidFill>
                  <a:srgbClr val="26AD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l-GR" sz="3200" dirty="0" smtClean="0">
                <a:solidFill>
                  <a:srgbClr val="26AD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Β</a:t>
            </a:r>
            <a:r>
              <a:rPr lang="en-IE" sz="3200" baseline="-25000" dirty="0">
                <a:solidFill>
                  <a:srgbClr val="26AD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en-GB" sz="3200" baseline="-25000" dirty="0">
              <a:solidFill>
                <a:srgbClr val="26AD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Arc 19"/>
          <p:cNvSpPr/>
          <p:nvPr/>
        </p:nvSpPr>
        <p:spPr>
          <a:xfrm rot="19022323" flipV="1">
            <a:off x="3300730" y="1626557"/>
            <a:ext cx="1106773" cy="1153278"/>
          </a:xfrm>
          <a:prstGeom prst="arc">
            <a:avLst/>
          </a:prstGeom>
          <a:solidFill>
            <a:schemeClr val="tx1"/>
          </a:solidFill>
          <a:ln w="57150">
            <a:solidFill>
              <a:srgbClr val="26ADE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973042" y="3068467"/>
            <a:ext cx="3884354" cy="953385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043912" y="5128707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β</a:t>
            </a:r>
            <a:r>
              <a:rPr lang="el-GR" sz="3200" baseline="-250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en-GB" sz="3200" baseline="-25000" dirty="0">
              <a:solidFill>
                <a:srgbClr val="F2743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0816684" y="4372983"/>
            <a:ext cx="22302" cy="284602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7720176" y="328510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8400956" y="48436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9581034" y="348994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9694341" y="364986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9208055" y="476239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576777" y="437298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7646134" y="465771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8706229" y="3755618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 flipH="1" flipV="1">
            <a:off x="7318605" y="403504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7064609" y="532851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9151946" y="317562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8149045" y="52328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/>
          <p:cNvSpPr/>
          <p:nvPr/>
        </p:nvSpPr>
        <p:spPr>
          <a:xfrm>
            <a:off x="8504769" y="427468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8657169" y="39146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9461399" y="477168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7897848" y="339813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8059256" y="328167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9297303" y="362645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8216737" y="463472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8785297" y="354560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8628662" y="286775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8028399" y="381939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8838073" y="461509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8664471" y="49718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10204548" y="357167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9846741" y="289581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/>
          <p:cNvSpPr/>
          <p:nvPr/>
        </p:nvSpPr>
        <p:spPr>
          <a:xfrm>
            <a:off x="10054800" y="471003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/>
        </p:nvSpPr>
        <p:spPr>
          <a:xfrm>
            <a:off x="10302613" y="49817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/>
          <p:cNvSpPr/>
          <p:nvPr/>
        </p:nvSpPr>
        <p:spPr>
          <a:xfrm>
            <a:off x="10341046" y="284943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/>
        </p:nvSpPr>
        <p:spPr>
          <a:xfrm>
            <a:off x="10460314" y="299255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/>
          <p:nvPr/>
        </p:nvSpPr>
        <p:spPr>
          <a:xfrm>
            <a:off x="10587536" y="422500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/>
          <p:cNvSpPr/>
          <p:nvPr/>
        </p:nvSpPr>
        <p:spPr>
          <a:xfrm>
            <a:off x="10930768" y="46159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/>
          <p:cNvSpPr/>
          <p:nvPr/>
        </p:nvSpPr>
        <p:spPr>
          <a:xfrm>
            <a:off x="11091119" y="391755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5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856" y="2836409"/>
            <a:ext cx="4114800" cy="135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a-DK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da-DK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sz="3200" dirty="0" smtClean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 smtClean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da-DK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da-DK" sz="3200" baseline="-25000" dirty="0" smtClean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spcBef>
                <a:spcPts val="600"/>
              </a:spcBef>
              <a:tabLst>
                <a:tab pos="355600" algn="l"/>
              </a:tabLst>
            </a:pPr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da-DK" sz="3200" i="1" dirty="0">
                <a:solidFill>
                  <a:srgbClr val="F27435"/>
                </a:solidFill>
              </a:rPr>
              <a:t> is the </a:t>
            </a:r>
            <a:r>
              <a:rPr lang="da-DK" sz="3200" i="1" dirty="0" err="1">
                <a:solidFill>
                  <a:srgbClr val="F27435"/>
                </a:solidFill>
              </a:rPr>
              <a:t>intercept</a:t>
            </a:r>
            <a:endParaRPr lang="da-DK" sz="3200" i="1" dirty="0">
              <a:solidFill>
                <a:srgbClr val="F27435"/>
              </a:solidFill>
            </a:endParaRPr>
          </a:p>
          <a:p>
            <a:pPr>
              <a:tabLst>
                <a:tab pos="355600" algn="l"/>
              </a:tabLst>
            </a:pPr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a-DK" sz="3200" i="1" dirty="0">
                <a:solidFill>
                  <a:srgbClr val="F27435"/>
                </a:solidFill>
              </a:rPr>
              <a:t> is the </a:t>
            </a:r>
            <a:r>
              <a:rPr lang="da-DK" sz="3200" i="1" dirty="0" err="1">
                <a:solidFill>
                  <a:srgbClr val="F27435"/>
                </a:solidFill>
              </a:rPr>
              <a:t>slope</a:t>
            </a:r>
            <a:endParaRPr lang="en-GB" sz="3200" i="1" dirty="0">
              <a:solidFill>
                <a:srgbClr val="F27435"/>
              </a:solidFill>
            </a:endParaRPr>
          </a:p>
          <a:p>
            <a:endParaRPr lang="en-GB" sz="25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33199" y="3274408"/>
            <a:ext cx="3970784" cy="28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534117" y="2394121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0428" y="4373975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26AD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β</a:t>
            </a:r>
            <a:r>
              <a:rPr lang="el-GR" sz="3200" baseline="-25000" dirty="0">
                <a:solidFill>
                  <a:srgbClr val="26AD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GB" sz="3200" baseline="-25000" dirty="0">
              <a:solidFill>
                <a:srgbClr val="26AD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957335" y="2464461"/>
            <a:ext cx="31414" cy="3176008"/>
          </a:xfrm>
          <a:prstGeom prst="line">
            <a:avLst/>
          </a:prstGeom>
          <a:ln cap="rnd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954632" y="3660329"/>
            <a:ext cx="3884354" cy="953385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43912" y="5128707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β</a:t>
            </a:r>
            <a:r>
              <a:rPr lang="el-GR" sz="3200" baseline="-250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en-GB" sz="3200" baseline="-25000" dirty="0">
              <a:solidFill>
                <a:srgbClr val="F2743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15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smtClean="0">
                <a:solidFill>
                  <a:srgbClr val="26ADE4"/>
                </a:solidFill>
                <a:latin typeface="Allerton"/>
                <a:cs typeface="Allerton"/>
              </a:rPr>
              <a:t>Linear model</a:t>
            </a:r>
            <a:endParaRPr lang="en-US" sz="4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54632" y="5640469"/>
            <a:ext cx="3884354" cy="18914"/>
          </a:xfrm>
          <a:prstGeom prst="line">
            <a:avLst/>
          </a:prstGeom>
          <a:ln cap="rnd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88749" y="4666362"/>
            <a:ext cx="3827935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816684" y="3704200"/>
            <a:ext cx="0" cy="953385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whenwasitinvented.org/wp-content/uploads/2011/10/Boolean-algebra-inventor-george-bo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8" y="29174"/>
            <a:ext cx="1989127" cy="24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6711" y="923651"/>
            <a:ext cx="1721946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26ADE4"/>
                </a:solidFill>
              </a:rPr>
              <a:t>Boolean</a:t>
            </a:r>
            <a:endParaRPr lang="en-US" sz="3600" dirty="0">
              <a:solidFill>
                <a:srgbClr val="26ADE4"/>
              </a:solidFill>
            </a:endParaRPr>
          </a:p>
        </p:txBody>
      </p:sp>
      <p:sp>
        <p:nvSpPr>
          <p:cNvPr id="20" name="Arc 19"/>
          <p:cNvSpPr/>
          <p:nvPr/>
        </p:nvSpPr>
        <p:spPr>
          <a:xfrm rot="19022323" flipV="1">
            <a:off x="3300730" y="1626557"/>
            <a:ext cx="1106773" cy="1153278"/>
          </a:xfrm>
          <a:prstGeom prst="arc">
            <a:avLst/>
          </a:prstGeom>
          <a:solidFill>
            <a:schemeClr val="tx1"/>
          </a:solidFill>
          <a:ln w="57150">
            <a:solidFill>
              <a:srgbClr val="26ADE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720176" y="328510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8400956" y="48436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9581034" y="348994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9694341" y="364986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208055" y="476239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8576777" y="437298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46134" y="465771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706229" y="3755618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 flipH="1" flipV="1">
            <a:off x="7318605" y="403504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7064609" y="532851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9151946" y="317562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149045" y="52328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504769" y="427468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657169" y="39146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461399" y="477168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7897848" y="339813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8059256" y="328167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9297303" y="362645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216737" y="463472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785297" y="354560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628662" y="286775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8028399" y="381939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8838073" y="461509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8664471" y="49718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10204548" y="357167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9846741" y="289581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10054800" y="471003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10302613" y="49817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10341046" y="284943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10460314" y="299255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10587536" y="422500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10930768" y="46159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11091119" y="391755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0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733199" y="3274408"/>
            <a:ext cx="3970784" cy="28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534117" y="2394121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0428" y="4373975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26AD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β</a:t>
            </a:r>
            <a:r>
              <a:rPr lang="el-GR" sz="3200" baseline="-25000" dirty="0">
                <a:solidFill>
                  <a:srgbClr val="26AD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GB" sz="3200" baseline="-25000" dirty="0">
              <a:solidFill>
                <a:srgbClr val="26AD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957335" y="2464461"/>
            <a:ext cx="31414" cy="3176008"/>
          </a:xfrm>
          <a:prstGeom prst="line">
            <a:avLst/>
          </a:prstGeom>
          <a:ln cap="rnd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954632" y="3660329"/>
            <a:ext cx="3884354" cy="953385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43912" y="5128707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β</a:t>
            </a:r>
            <a:r>
              <a:rPr lang="el-GR" sz="3200" baseline="-250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en-GB" sz="3200" baseline="-25000" dirty="0">
              <a:solidFill>
                <a:srgbClr val="F2743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15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dirty="0" smtClean="0">
                <a:solidFill>
                  <a:srgbClr val="26ADE4"/>
                </a:solidFill>
                <a:latin typeface="Allerton"/>
                <a:cs typeface="Allerton"/>
              </a:rPr>
              <a:t>Generalized Linear model</a:t>
            </a:r>
            <a:endParaRPr lang="en-US" sz="4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54632" y="5640469"/>
            <a:ext cx="3884354" cy="18914"/>
          </a:xfrm>
          <a:prstGeom prst="line">
            <a:avLst/>
          </a:prstGeom>
          <a:ln cap="rnd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88749" y="4666362"/>
            <a:ext cx="3827935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816684" y="3704200"/>
            <a:ext cx="0" cy="953385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7091815" y="2877660"/>
            <a:ext cx="4016616" cy="2453586"/>
          </a:xfrm>
          <a:custGeom>
            <a:avLst/>
            <a:gdLst>
              <a:gd name="connsiteX0" fmla="*/ 0 w 2298700"/>
              <a:gd name="connsiteY0" fmla="*/ 1416050 h 1416050"/>
              <a:gd name="connsiteX1" fmla="*/ 139700 w 2298700"/>
              <a:gd name="connsiteY1" fmla="*/ 679450 h 1416050"/>
              <a:gd name="connsiteX2" fmla="*/ 330200 w 2298700"/>
              <a:gd name="connsiteY2" fmla="*/ 1047750 h 1416050"/>
              <a:gd name="connsiteX3" fmla="*/ 368300 w 2298700"/>
              <a:gd name="connsiteY3" fmla="*/ 241300 h 1416050"/>
              <a:gd name="connsiteX4" fmla="*/ 476250 w 2298700"/>
              <a:gd name="connsiteY4" fmla="*/ 311150 h 1416050"/>
              <a:gd name="connsiteX5" fmla="*/ 546100 w 2298700"/>
              <a:gd name="connsiteY5" fmla="*/ 546100 h 1416050"/>
              <a:gd name="connsiteX6" fmla="*/ 565150 w 2298700"/>
              <a:gd name="connsiteY6" fmla="*/ 241300 h 1416050"/>
              <a:gd name="connsiteX7" fmla="*/ 615950 w 2298700"/>
              <a:gd name="connsiteY7" fmla="*/ 1371600 h 1416050"/>
              <a:gd name="connsiteX8" fmla="*/ 641350 w 2298700"/>
              <a:gd name="connsiteY8" fmla="*/ 971550 h 1416050"/>
              <a:gd name="connsiteX9" fmla="*/ 768350 w 2298700"/>
              <a:gd name="connsiteY9" fmla="*/ 1155700 h 1416050"/>
              <a:gd name="connsiteX10" fmla="*/ 895350 w 2298700"/>
              <a:gd name="connsiteY10" fmla="*/ 6350 h 1416050"/>
              <a:gd name="connsiteX11" fmla="*/ 914400 w 2298700"/>
              <a:gd name="connsiteY11" fmla="*/ 1219200 h 1416050"/>
              <a:gd name="connsiteX12" fmla="*/ 933450 w 2298700"/>
              <a:gd name="connsiteY12" fmla="*/ 520700 h 1416050"/>
              <a:gd name="connsiteX13" fmla="*/ 984250 w 2298700"/>
              <a:gd name="connsiteY13" fmla="*/ 393700 h 1416050"/>
              <a:gd name="connsiteX14" fmla="*/ 1009650 w 2298700"/>
              <a:gd name="connsiteY14" fmla="*/ 1016000 h 1416050"/>
              <a:gd name="connsiteX15" fmla="*/ 1149350 w 2298700"/>
              <a:gd name="connsiteY15" fmla="*/ 717550 h 1416050"/>
              <a:gd name="connsiteX16" fmla="*/ 1193800 w 2298700"/>
              <a:gd name="connsiteY16" fmla="*/ 171450 h 1416050"/>
              <a:gd name="connsiteX17" fmla="*/ 1219200 w 2298700"/>
              <a:gd name="connsiteY17" fmla="*/ 1098550 h 1416050"/>
              <a:gd name="connsiteX18" fmla="*/ 1270000 w 2298700"/>
              <a:gd name="connsiteY18" fmla="*/ 431800 h 1416050"/>
              <a:gd name="connsiteX19" fmla="*/ 1365250 w 2298700"/>
              <a:gd name="connsiteY19" fmla="*/ 1085850 h 1416050"/>
              <a:gd name="connsiteX20" fmla="*/ 1441450 w 2298700"/>
              <a:gd name="connsiteY20" fmla="*/ 361950 h 1416050"/>
              <a:gd name="connsiteX21" fmla="*/ 1504950 w 2298700"/>
              <a:gd name="connsiteY21" fmla="*/ 469900 h 1416050"/>
              <a:gd name="connsiteX22" fmla="*/ 1587500 w 2298700"/>
              <a:gd name="connsiteY22" fmla="*/ 0 h 1416050"/>
              <a:gd name="connsiteX23" fmla="*/ 1701800 w 2298700"/>
              <a:gd name="connsiteY23" fmla="*/ 1047750 h 1416050"/>
              <a:gd name="connsiteX24" fmla="*/ 1797050 w 2298700"/>
              <a:gd name="connsiteY24" fmla="*/ 393700 h 1416050"/>
              <a:gd name="connsiteX25" fmla="*/ 1854200 w 2298700"/>
              <a:gd name="connsiteY25" fmla="*/ 1238250 h 1416050"/>
              <a:gd name="connsiteX26" fmla="*/ 1873250 w 2298700"/>
              <a:gd name="connsiteY26" fmla="*/ 0 h 1416050"/>
              <a:gd name="connsiteX27" fmla="*/ 1936750 w 2298700"/>
              <a:gd name="connsiteY27" fmla="*/ 88900 h 1416050"/>
              <a:gd name="connsiteX28" fmla="*/ 2012950 w 2298700"/>
              <a:gd name="connsiteY28" fmla="*/ 800100 h 1416050"/>
              <a:gd name="connsiteX29" fmla="*/ 2209800 w 2298700"/>
              <a:gd name="connsiteY29" fmla="*/ 1022350 h 1416050"/>
              <a:gd name="connsiteX30" fmla="*/ 2298700 w 2298700"/>
              <a:gd name="connsiteY30" fmla="*/ 609600 h 141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98700" h="1416050">
                <a:moveTo>
                  <a:pt x="0" y="1416050"/>
                </a:moveTo>
                <a:lnTo>
                  <a:pt x="139700" y="679450"/>
                </a:lnTo>
                <a:lnTo>
                  <a:pt x="330200" y="1047750"/>
                </a:lnTo>
                <a:lnTo>
                  <a:pt x="368300" y="241300"/>
                </a:lnTo>
                <a:lnTo>
                  <a:pt x="476250" y="311150"/>
                </a:lnTo>
                <a:lnTo>
                  <a:pt x="546100" y="546100"/>
                </a:lnTo>
                <a:lnTo>
                  <a:pt x="565150" y="241300"/>
                </a:lnTo>
                <a:lnTo>
                  <a:pt x="615950" y="1371600"/>
                </a:lnTo>
                <a:lnTo>
                  <a:pt x="641350" y="971550"/>
                </a:lnTo>
                <a:lnTo>
                  <a:pt x="768350" y="1155700"/>
                </a:lnTo>
                <a:lnTo>
                  <a:pt x="895350" y="6350"/>
                </a:lnTo>
                <a:lnTo>
                  <a:pt x="914400" y="1219200"/>
                </a:lnTo>
                <a:lnTo>
                  <a:pt x="933450" y="520700"/>
                </a:lnTo>
                <a:lnTo>
                  <a:pt x="984250" y="393700"/>
                </a:lnTo>
                <a:lnTo>
                  <a:pt x="1009650" y="1016000"/>
                </a:lnTo>
                <a:lnTo>
                  <a:pt x="1149350" y="717550"/>
                </a:lnTo>
                <a:lnTo>
                  <a:pt x="1193800" y="171450"/>
                </a:lnTo>
                <a:lnTo>
                  <a:pt x="1219200" y="1098550"/>
                </a:lnTo>
                <a:lnTo>
                  <a:pt x="1270000" y="431800"/>
                </a:lnTo>
                <a:lnTo>
                  <a:pt x="1365250" y="1085850"/>
                </a:lnTo>
                <a:lnTo>
                  <a:pt x="1441450" y="361950"/>
                </a:lnTo>
                <a:lnTo>
                  <a:pt x="1504950" y="469900"/>
                </a:lnTo>
                <a:lnTo>
                  <a:pt x="1587500" y="0"/>
                </a:lnTo>
                <a:lnTo>
                  <a:pt x="1701800" y="1047750"/>
                </a:lnTo>
                <a:lnTo>
                  <a:pt x="1797050" y="393700"/>
                </a:lnTo>
                <a:lnTo>
                  <a:pt x="1854200" y="1238250"/>
                </a:lnTo>
                <a:lnTo>
                  <a:pt x="1873250" y="0"/>
                </a:lnTo>
                <a:lnTo>
                  <a:pt x="1936750" y="88900"/>
                </a:lnTo>
                <a:lnTo>
                  <a:pt x="2012950" y="800100"/>
                </a:lnTo>
                <a:lnTo>
                  <a:pt x="2209800" y="1022350"/>
                </a:lnTo>
                <a:lnTo>
                  <a:pt x="2298700" y="60960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7720176" y="328510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8400956" y="48436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9581034" y="348994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9694341" y="364986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208055" y="476239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8576777" y="437298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46134" y="465771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706229" y="3755618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 flipH="1" flipV="1">
            <a:off x="7318605" y="403504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7064609" y="532851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9151946" y="317562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149045" y="52328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504769" y="427468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657169" y="39146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461399" y="477168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7897848" y="339813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8059256" y="328167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9297303" y="362645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216737" y="463472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785297" y="354560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628662" y="286775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8028399" y="381939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8838073" y="461509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8664471" y="49718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10204548" y="357167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9846741" y="289581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10054800" y="471003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10302613" y="49817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10341046" y="284943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10460314" y="299255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10587536" y="422500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10930768" y="46159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11091119" y="391755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66396" y="3144321"/>
            <a:ext cx="4629201" cy="135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X</a:t>
            </a:r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a-DK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IE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200" baseline="-25000" dirty="0" smtClean="0">
              <a:solidFill>
                <a:srgbClr val="F2743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sz="2500" dirty="0" smtClean="0">
              <a:solidFill>
                <a:srgbClr val="F27435"/>
              </a:solidFill>
            </a:endParaRPr>
          </a:p>
          <a:p>
            <a:r>
              <a:rPr lang="en-GB" sz="2500" dirty="0" smtClean="0">
                <a:solidFill>
                  <a:srgbClr val="F27435"/>
                </a:solidFill>
              </a:rPr>
              <a:t>e = residual error</a:t>
            </a:r>
          </a:p>
        </p:txBody>
      </p:sp>
    </p:spTree>
    <p:extLst>
      <p:ext uri="{BB962C8B-B14F-4D97-AF65-F5344CB8AC3E}">
        <p14:creationId xmlns:p14="http://schemas.microsoft.com/office/powerpoint/2010/main" val="19086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Bayesian </a:t>
            </a:r>
            <a:r>
              <a:rPr lang="en-GB" sz="7200" dirty="0" smtClean="0">
                <a:solidFill>
                  <a:srgbClr val="F27435"/>
                </a:solidFill>
                <a:latin typeface="Allerton"/>
                <a:cs typeface="Allerton"/>
              </a:rPr>
              <a:t>linear modelling 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for ecology and evolution in R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 smtClean="0">
                <a:solidFill>
                  <a:srgbClr val="26ADE4"/>
                </a:solidFill>
                <a:latin typeface="Allerton"/>
                <a:cs typeface="Allerton"/>
              </a:rPr>
              <a:t>glm</a:t>
            </a:r>
            <a:r>
              <a:rPr lang="en-GB" sz="6000" dirty="0" smtClean="0">
                <a:solidFill>
                  <a:srgbClr val="26ADE4"/>
                </a:solidFill>
                <a:latin typeface="Allerton"/>
                <a:cs typeface="Allerton"/>
              </a:rPr>
              <a:t> </a:t>
            </a:r>
            <a:r>
              <a:rPr lang="en-GB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to </a:t>
            </a:r>
            <a:r>
              <a:rPr lang="en-GB" sz="6000" dirty="0" err="1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MCMCglmm</a:t>
            </a:r>
            <a:endParaRPr lang="en-IE" sz="6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5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Bayesian </a:t>
            </a:r>
            <a:r>
              <a:rPr lang="en-GB" sz="7200" dirty="0" smtClean="0">
                <a:solidFill>
                  <a:srgbClr val="F27435"/>
                </a:solidFill>
                <a:latin typeface="Allerton"/>
                <a:cs typeface="Allerton"/>
              </a:rPr>
              <a:t>linear modelling 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for ecology and evolution in R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 </a:t>
            </a:r>
            <a:r>
              <a:rPr lang="en-GB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to </a:t>
            </a:r>
            <a:r>
              <a:rPr lang="en-GB" sz="6000" dirty="0" err="1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MCMC</a:t>
            </a:r>
            <a:r>
              <a:rPr lang="en-GB" sz="6000" dirty="0" err="1" smtClean="0">
                <a:solidFill>
                  <a:srgbClr val="26ADE4"/>
                </a:solidFill>
                <a:latin typeface="Allerton"/>
                <a:cs typeface="Allerton"/>
              </a:rPr>
              <a:t>glmm</a:t>
            </a:r>
            <a:endParaRPr lang="en-IE" sz="6000" dirty="0">
              <a:solidFill>
                <a:srgbClr val="26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733199" y="3274408"/>
            <a:ext cx="3970784" cy="28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534117" y="2394121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957335" y="2464461"/>
            <a:ext cx="31414" cy="3176008"/>
          </a:xfrm>
          <a:prstGeom prst="line">
            <a:avLst/>
          </a:prstGeom>
          <a:ln cap="rnd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954632" y="3660329"/>
            <a:ext cx="3884354" cy="953385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515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dirty="0" err="1" smtClean="0">
                <a:solidFill>
                  <a:srgbClr val="26ADE4"/>
                </a:solidFill>
                <a:latin typeface="Allerton"/>
                <a:cs typeface="Allerton"/>
              </a:rPr>
              <a:t>Generlized</a:t>
            </a:r>
            <a:r>
              <a:rPr lang="en-GB" sz="4400" dirty="0" smtClean="0">
                <a:solidFill>
                  <a:srgbClr val="26ADE4"/>
                </a:solidFill>
                <a:latin typeface="Allerton"/>
                <a:cs typeface="Allerton"/>
              </a:rPr>
              <a:t> Linear model</a:t>
            </a:r>
            <a:endParaRPr lang="en-US" sz="4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54632" y="5640469"/>
            <a:ext cx="3884354" cy="18914"/>
          </a:xfrm>
          <a:prstGeom prst="line">
            <a:avLst/>
          </a:prstGeom>
          <a:ln cap="rnd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720176" y="328510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8400956" y="48436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9581034" y="348994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9694341" y="364986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208055" y="476239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8576777" y="437298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46134" y="465771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706229" y="3755618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 flipH="1" flipV="1">
            <a:off x="7318605" y="403504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7064609" y="532851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9151946" y="317562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149045" y="52328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504769" y="427468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657169" y="39146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461399" y="477168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7897848" y="339813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8059256" y="328167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9297303" y="362645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216737" y="463472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785297" y="354560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628662" y="286775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8028399" y="381939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8838073" y="461509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8664471" y="49718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10204548" y="357167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9846741" y="289581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10054800" y="471003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10302613" y="49817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10341046" y="284943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10460314" y="299255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10587536" y="422500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10930768" y="46159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11091119" y="391755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655412" y="2070843"/>
            <a:ext cx="4629201" cy="135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da-DK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dirty="0" smtClean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a-DK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IE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200" baseline="-25000" dirty="0" smtClean="0">
              <a:solidFill>
                <a:srgbClr val="F2743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sz="2500" dirty="0" smtClean="0">
              <a:solidFill>
                <a:srgbClr val="F274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733199" y="3274408"/>
            <a:ext cx="3970784" cy="28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534117" y="2394121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957335" y="2464461"/>
            <a:ext cx="31414" cy="3176008"/>
          </a:xfrm>
          <a:prstGeom prst="line">
            <a:avLst/>
          </a:prstGeom>
          <a:ln cap="rnd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954632" y="3660329"/>
            <a:ext cx="3884354" cy="953385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515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dirty="0" err="1" smtClean="0">
                <a:solidFill>
                  <a:srgbClr val="26ADE4"/>
                </a:solidFill>
                <a:latin typeface="Allerton"/>
                <a:cs typeface="Allerton"/>
              </a:rPr>
              <a:t>Generlized</a:t>
            </a:r>
            <a:r>
              <a:rPr lang="en-GB" sz="4400" dirty="0" smtClean="0">
                <a:solidFill>
                  <a:srgbClr val="26ADE4"/>
                </a:solidFill>
                <a:latin typeface="Allerton"/>
                <a:cs typeface="Allerton"/>
              </a:rPr>
              <a:t> Linear model</a:t>
            </a:r>
            <a:endParaRPr lang="en-US" sz="4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54632" y="5640469"/>
            <a:ext cx="3884354" cy="18914"/>
          </a:xfrm>
          <a:prstGeom prst="line">
            <a:avLst/>
          </a:prstGeom>
          <a:ln cap="rnd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720176" y="328510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8400956" y="484369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9581034" y="348994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9694341" y="364986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208055" y="47623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8576777" y="437298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46134" y="465771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706229" y="3755618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 flipH="1" flipV="1">
            <a:off x="7318605" y="4035040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7064609" y="532851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9151946" y="317562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149045" y="523289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504769" y="427468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657169" y="391464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461399" y="477168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7897848" y="339813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8059256" y="3281676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9297303" y="362645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216737" y="463472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785297" y="354560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628662" y="286775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8028399" y="381939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8838073" y="461509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8664471" y="497180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10204548" y="357167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9846741" y="289581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10054800" y="471003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10302613" y="498170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10341046" y="284943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10460314" y="299255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10587536" y="4225007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10930768" y="461594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11091119" y="3917553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7" name="Ink 46"/>
              <p14:cNvContentPartPr/>
              <p14:nvPr/>
            </p14:nvContentPartPr>
            <p14:xfrm>
              <a:off x="2962772" y="4265040"/>
              <a:ext cx="2850840" cy="51588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4774" y="4247040"/>
                <a:ext cx="2886476" cy="55152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5935287" y="3398134"/>
            <a:ext cx="1562793" cy="8268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935287" y="3639318"/>
            <a:ext cx="2646353" cy="60370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912986" y="4243025"/>
            <a:ext cx="2487970" cy="316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963992" y="4253493"/>
            <a:ext cx="2014155" cy="84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55412" y="2070843"/>
            <a:ext cx="4629201" cy="135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da-DK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dirty="0" smtClean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a-DK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IE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200" baseline="-25000" dirty="0" smtClean="0">
              <a:solidFill>
                <a:srgbClr val="F2743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sz="2500" dirty="0" smtClean="0">
              <a:solidFill>
                <a:srgbClr val="F274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733199" y="3274408"/>
            <a:ext cx="3970784" cy="28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534117" y="2394121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957335" y="2464461"/>
            <a:ext cx="31414" cy="3176008"/>
          </a:xfrm>
          <a:prstGeom prst="line">
            <a:avLst/>
          </a:prstGeom>
          <a:ln cap="rnd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954632" y="3660329"/>
            <a:ext cx="3884354" cy="953385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515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dirty="0" err="1" smtClean="0">
                <a:solidFill>
                  <a:srgbClr val="26ADE4"/>
                </a:solidFill>
                <a:latin typeface="Allerton"/>
                <a:cs typeface="Allerton"/>
              </a:rPr>
              <a:t>Generlized</a:t>
            </a:r>
            <a:r>
              <a:rPr lang="en-GB" sz="4400" dirty="0" smtClean="0">
                <a:solidFill>
                  <a:srgbClr val="26ADE4"/>
                </a:solidFill>
                <a:latin typeface="Allerton"/>
                <a:cs typeface="Allerton"/>
              </a:rPr>
              <a:t> Linear model</a:t>
            </a:r>
            <a:endParaRPr lang="en-US" sz="4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54632" y="5640469"/>
            <a:ext cx="3884354" cy="18914"/>
          </a:xfrm>
          <a:prstGeom prst="line">
            <a:avLst/>
          </a:prstGeom>
          <a:ln cap="rnd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720176" y="328510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8400956" y="484369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9581034" y="348994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9694341" y="364986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208055" y="47623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8576777" y="4372983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46134" y="465771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706229" y="3755618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 flipH="1" flipV="1">
            <a:off x="7318605" y="4035040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7064609" y="532851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9151946" y="317562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149045" y="523289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504769" y="427468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657169" y="391464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461399" y="477168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7897848" y="339813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8059256" y="3281676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9297303" y="362645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216737" y="463472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785297" y="354560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628662" y="286775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8028399" y="381939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8838073" y="461509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8664471" y="497180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10204548" y="357167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9846741" y="289581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10054800" y="471003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10302613" y="498170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10341046" y="284943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10460314" y="299255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10587536" y="4225007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10930768" y="461594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11091119" y="3917553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120249" y="2739891"/>
            <a:ext cx="3799124" cy="742011"/>
          </a:xfrm>
          <a:prstGeom prst="line">
            <a:avLst/>
          </a:prstGeom>
          <a:ln w="12700" cap="rnd">
            <a:solidFill>
              <a:schemeClr val="bg1"/>
            </a:solidFill>
            <a:prstDash val="sysDot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295992" y="3159150"/>
            <a:ext cx="3574758" cy="644839"/>
          </a:xfrm>
          <a:prstGeom prst="line">
            <a:avLst/>
          </a:prstGeom>
          <a:ln w="12700" cap="rnd">
            <a:solidFill>
              <a:schemeClr val="accent6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7189772" y="3657165"/>
            <a:ext cx="3786715" cy="588679"/>
          </a:xfrm>
          <a:prstGeom prst="line">
            <a:avLst/>
          </a:prstGeom>
          <a:ln w="12700" cap="rnd">
            <a:solidFill>
              <a:srgbClr val="FFFF00"/>
            </a:solidFill>
            <a:prstDash val="sysDot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221856" y="4459269"/>
            <a:ext cx="3786715" cy="588679"/>
          </a:xfrm>
          <a:prstGeom prst="line">
            <a:avLst/>
          </a:prstGeom>
          <a:ln w="12700" cap="rnd">
            <a:solidFill>
              <a:srgbClr val="FF0000"/>
            </a:solidFill>
            <a:prstDash val="sysDot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55412" y="2070843"/>
            <a:ext cx="4629201" cy="135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da-DK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a-DK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da-DK" sz="3200" b="1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200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a-DK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IE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200" baseline="-25000" dirty="0" smtClean="0">
              <a:solidFill>
                <a:srgbClr val="F2743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sz="2500" dirty="0" smtClean="0">
              <a:solidFill>
                <a:srgbClr val="F27435"/>
              </a:solidFill>
            </a:endParaRPr>
          </a:p>
          <a:p>
            <a:pPr>
              <a:spcBef>
                <a:spcPts val="600"/>
              </a:spcBef>
            </a:pPr>
            <a:r>
              <a:rPr lang="da-DK" sz="2500" b="1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 = </a:t>
            </a:r>
            <a:r>
              <a:rPr lang="en-IE" sz="2500" dirty="0" smtClean="0">
                <a:solidFill>
                  <a:srgbClr val="F27435"/>
                </a:solidFill>
                <a:ea typeface="Cambria Math" panose="02040503050406030204" pitchFamily="18" charset="0"/>
              </a:rPr>
              <a:t>random</a:t>
            </a:r>
            <a:r>
              <a:rPr lang="da-DK" sz="2500" dirty="0" smtClean="0">
                <a:solidFill>
                  <a:srgbClr val="F27435"/>
                </a:solidFill>
                <a:ea typeface="Cambria Math" panose="02040503050406030204" pitchFamily="18" charset="0"/>
              </a:rPr>
              <a:t> </a:t>
            </a:r>
            <a:r>
              <a:rPr lang="da-DK" sz="2500" dirty="0" err="1" smtClean="0">
                <a:solidFill>
                  <a:srgbClr val="F27435"/>
                </a:solidFill>
                <a:ea typeface="Cambria Math" panose="02040503050406030204" pitchFamily="18" charset="0"/>
              </a:rPr>
              <a:t>effect</a:t>
            </a:r>
            <a:endParaRPr lang="en-GB" sz="2500" dirty="0">
              <a:solidFill>
                <a:srgbClr val="F27435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00986" y="3968285"/>
            <a:ext cx="7351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3200" b="1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endParaRPr lang="en-US" sz="3200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5299335" y="3464518"/>
            <a:ext cx="1562793" cy="8268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297207" y="3897754"/>
            <a:ext cx="1482571" cy="4056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5298263" y="4255237"/>
            <a:ext cx="1486784" cy="4387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301682" y="4297545"/>
            <a:ext cx="1509977" cy="610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 smtClean="0">
                <a:solidFill>
                  <a:srgbClr val="F27435"/>
                </a:solidFill>
                <a:latin typeface="Allerton"/>
                <a:cs typeface="Allerton"/>
              </a:rPr>
              <a:t>Bayesian 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linear modelling for ecology and evolution in R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 to </a:t>
            </a:r>
            <a:r>
              <a:rPr lang="en-GB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MCMCglmm</a:t>
            </a:r>
            <a:endParaRPr lang="en-IE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3946357" y="-327954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 smtClean="0">
                <a:solidFill>
                  <a:srgbClr val="F27435"/>
                </a:solidFill>
                <a:latin typeface="Allerton"/>
                <a:cs typeface="Allerton"/>
              </a:rPr>
              <a:t>Bayesian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849082"/>
            <a:ext cx="6705600" cy="6081108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320842" y="2416114"/>
            <a:ext cx="6545179" cy="1752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GB" sz="4800" smtClean="0">
                <a:solidFill>
                  <a:srgbClr val="26ADE4"/>
                </a:solidFill>
                <a:latin typeface="Allerton"/>
                <a:cs typeface="Allerton"/>
              </a:rPr>
              <a:t>Thomas Bayes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4800" smtClean="0">
                <a:solidFill>
                  <a:srgbClr val="26ADE4"/>
                </a:solidFill>
                <a:latin typeface="Allerton"/>
                <a:cs typeface="Allerton"/>
              </a:rPr>
              <a:t>1702-61</a:t>
            </a:r>
            <a:endParaRPr lang="en-IE" sz="4800" dirty="0"/>
          </a:p>
        </p:txBody>
      </p:sp>
    </p:spTree>
    <p:extLst>
      <p:ext uri="{BB962C8B-B14F-4D97-AF65-F5344CB8AC3E}">
        <p14:creationId xmlns:p14="http://schemas.microsoft.com/office/powerpoint/2010/main" val="17756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Bayesian </a:t>
            </a:r>
            <a:r>
              <a:rPr lang="en-GB" sz="7200" dirty="0" smtClean="0">
                <a:solidFill>
                  <a:srgbClr val="F27435"/>
                </a:solidFill>
                <a:latin typeface="Allerton"/>
                <a:cs typeface="Allerton"/>
              </a:rPr>
              <a:t>linear modelling 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for ecology and evolution in R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 to </a:t>
            </a:r>
            <a:r>
              <a:rPr lang="en-GB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MCMCglmm</a:t>
            </a:r>
            <a:endParaRPr lang="en-IE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3946357" y="-327954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 smtClean="0">
                <a:solidFill>
                  <a:srgbClr val="F27435"/>
                </a:solidFill>
                <a:latin typeface="Allerton"/>
                <a:cs typeface="Allerton"/>
              </a:rPr>
              <a:t>Bayesian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849082"/>
            <a:ext cx="6705600" cy="6081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07" y="-327954"/>
            <a:ext cx="3452262" cy="4881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05911" y="2112758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20842" y="2416114"/>
            <a:ext cx="6545179" cy="1752600"/>
          </a:xfrm>
          <a:noFill/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GB" sz="4800" dirty="0" smtClean="0">
                <a:solidFill>
                  <a:srgbClr val="26ADE4"/>
                </a:solidFill>
                <a:latin typeface="Allerton"/>
                <a:cs typeface="Allerton"/>
              </a:rPr>
              <a:t>Thomas Bayes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4800" dirty="0" smtClean="0">
                <a:solidFill>
                  <a:srgbClr val="26ADE4"/>
                </a:solidFill>
                <a:latin typeface="Allerton"/>
                <a:cs typeface="Allerton"/>
              </a:rPr>
              <a:t>1702-61</a:t>
            </a:r>
            <a:endParaRPr lang="en-IE" sz="4800" dirty="0"/>
          </a:p>
        </p:txBody>
      </p:sp>
    </p:spTree>
    <p:extLst>
      <p:ext uri="{BB962C8B-B14F-4D97-AF65-F5344CB8AC3E}">
        <p14:creationId xmlns:p14="http://schemas.microsoft.com/office/powerpoint/2010/main" val="523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1999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6600" dirty="0" smtClean="0">
                <a:solidFill>
                  <a:srgbClr val="F27435"/>
                </a:solidFill>
                <a:latin typeface="Allerton"/>
                <a:cs typeface="Allerton"/>
              </a:rPr>
              <a:t>Bayes Theorem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4800" dirty="0" smtClean="0">
              <a:solidFill>
                <a:srgbClr val="26ADE4"/>
              </a:solidFill>
              <a:latin typeface="Allerton"/>
              <a:cs typeface="Allerto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51218" y="3449713"/>
            <a:ext cx="1705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P(H|E)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874077" y="3064991"/>
            <a:ext cx="1705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P(E|H)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64355" y="3064990"/>
            <a:ext cx="11705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P(H)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71340" y="3930398"/>
            <a:ext cx="12234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 P(E)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8675" y="3449713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=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585321" y="3882557"/>
            <a:ext cx="3654936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2488" y="3299743"/>
            <a:ext cx="22589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26ADE4"/>
                </a:solidFill>
              </a:rPr>
              <a:t>P(H|E)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874077" y="3064991"/>
            <a:ext cx="1705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P(E|H)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64355" y="3064990"/>
            <a:ext cx="11705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P(H)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71340" y="3930398"/>
            <a:ext cx="10951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P(E)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8675" y="3449713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=</a:t>
            </a:r>
            <a:endParaRPr lang="en-US" sz="4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585321" y="3882557"/>
            <a:ext cx="3654936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1392236"/>
            <a:ext cx="33864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27435"/>
                </a:solidFill>
              </a:rPr>
              <a:t>Probability of </a:t>
            </a:r>
          </a:p>
          <a:p>
            <a:pPr algn="ctr"/>
            <a:r>
              <a:rPr lang="en-US" sz="4400" dirty="0" smtClean="0">
                <a:solidFill>
                  <a:srgbClr val="F27435"/>
                </a:solidFill>
              </a:rPr>
              <a:t>H given E</a:t>
            </a:r>
            <a:endParaRPr lang="en-US" sz="4400" dirty="0">
              <a:solidFill>
                <a:srgbClr val="F27435"/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 rot="17278594" flipH="1">
            <a:off x="1468267" y="2518255"/>
            <a:ext cx="1297451" cy="1253162"/>
          </a:xfrm>
          <a:prstGeom prst="arc">
            <a:avLst/>
          </a:prstGeom>
          <a:noFill/>
          <a:ln w="57150">
            <a:solidFill>
              <a:srgbClr val="F27435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2488" y="3299743"/>
            <a:ext cx="22589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26ADE4"/>
                </a:solidFill>
              </a:rPr>
              <a:t>P(H|E)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874077" y="3064991"/>
            <a:ext cx="1705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P(E|H)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64355" y="3064990"/>
            <a:ext cx="11705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P(H)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71340" y="3930398"/>
            <a:ext cx="10951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P(E)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8675" y="3449713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=</a:t>
            </a:r>
            <a:endParaRPr lang="en-US" sz="4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585321" y="3882557"/>
            <a:ext cx="3654936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0678" y="1392236"/>
            <a:ext cx="26650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27435"/>
                </a:solidFill>
              </a:rPr>
              <a:t>Posterior </a:t>
            </a:r>
          </a:p>
          <a:p>
            <a:pPr algn="ctr"/>
            <a:r>
              <a:rPr lang="en-US" sz="4400" dirty="0" smtClean="0">
                <a:solidFill>
                  <a:srgbClr val="F27435"/>
                </a:solidFill>
              </a:rPr>
              <a:t>probability</a:t>
            </a:r>
            <a:endParaRPr lang="en-US" sz="4400" dirty="0">
              <a:solidFill>
                <a:srgbClr val="F27435"/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 rot="17278594" flipH="1">
            <a:off x="1468267" y="2518255"/>
            <a:ext cx="1297451" cy="1253162"/>
          </a:xfrm>
          <a:prstGeom prst="arc">
            <a:avLst/>
          </a:prstGeom>
          <a:noFill/>
          <a:ln w="57150">
            <a:solidFill>
              <a:srgbClr val="F27435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56961" y="2875863"/>
            <a:ext cx="22589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26ADE4"/>
                </a:solidFill>
              </a:rPr>
              <a:t>P(E|H)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64355" y="3064990"/>
            <a:ext cx="11705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P(H)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71340" y="3930398"/>
            <a:ext cx="10951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P(E)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8675" y="3449713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=</a:t>
            </a:r>
            <a:endParaRPr lang="en-US" sz="4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585321" y="3882557"/>
            <a:ext cx="3654936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34957" y="1367405"/>
            <a:ext cx="3500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27435"/>
                </a:solidFill>
              </a:rPr>
              <a:t>The Likelihood</a:t>
            </a:r>
            <a:endParaRPr lang="en-US" sz="4400" dirty="0">
              <a:solidFill>
                <a:srgbClr val="F27435"/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 rot="17278594" flipH="1">
            <a:off x="4732856" y="1736946"/>
            <a:ext cx="1297451" cy="1253162"/>
          </a:xfrm>
          <a:prstGeom prst="arc">
            <a:avLst/>
          </a:prstGeom>
          <a:noFill/>
          <a:ln w="57150">
            <a:solidFill>
              <a:srgbClr val="F27435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51218" y="3449713"/>
            <a:ext cx="1705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P(H|E)</a:t>
            </a:r>
          </a:p>
        </p:txBody>
      </p:sp>
    </p:spTree>
    <p:extLst>
      <p:ext uri="{BB962C8B-B14F-4D97-AF65-F5344CB8AC3E}">
        <p14:creationId xmlns:p14="http://schemas.microsoft.com/office/powerpoint/2010/main" val="7583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12481" y="2896549"/>
            <a:ext cx="15295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26ADE4"/>
                </a:solidFill>
              </a:rPr>
              <a:t>P(H)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71340" y="3930398"/>
            <a:ext cx="12234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P(E)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8675" y="3449713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=</a:t>
            </a:r>
            <a:endParaRPr lang="en-US" sz="4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585321" y="3882557"/>
            <a:ext cx="3654936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84951" y="1594086"/>
            <a:ext cx="22797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27435"/>
                </a:solidFill>
              </a:rPr>
              <a:t>The Prior</a:t>
            </a:r>
            <a:endParaRPr lang="en-US" sz="4400" dirty="0">
              <a:solidFill>
                <a:srgbClr val="F27435"/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 rot="13817399" flipH="1" flipV="1">
            <a:off x="8591531" y="2137621"/>
            <a:ext cx="1297451" cy="1153278"/>
          </a:xfrm>
          <a:prstGeom prst="arc">
            <a:avLst/>
          </a:prstGeom>
          <a:noFill/>
          <a:ln w="57150">
            <a:solidFill>
              <a:srgbClr val="F27435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51218" y="3449713"/>
            <a:ext cx="1705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P(H|E)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74077" y="3064991"/>
            <a:ext cx="1705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P(E|H)</a:t>
            </a:r>
          </a:p>
        </p:txBody>
      </p:sp>
    </p:spTree>
    <p:extLst>
      <p:ext uri="{BB962C8B-B14F-4D97-AF65-F5344CB8AC3E}">
        <p14:creationId xmlns:p14="http://schemas.microsoft.com/office/powerpoint/2010/main" val="2187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71340" y="3930398"/>
            <a:ext cx="14253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26ADE4"/>
                </a:solidFill>
              </a:rPr>
              <a:t>P(E)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8675" y="3449713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=</a:t>
            </a:r>
            <a:endParaRPr lang="en-US" sz="4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585321" y="3882557"/>
            <a:ext cx="3654936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05206" y="5632901"/>
            <a:ext cx="9271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27435"/>
                </a:solidFill>
              </a:rPr>
              <a:t>The probability of E over all possibilities</a:t>
            </a:r>
            <a:endParaRPr lang="en-US" sz="4400" dirty="0">
              <a:solidFill>
                <a:srgbClr val="F27435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51218" y="3449713"/>
            <a:ext cx="1705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P(H|E)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74077" y="3064991"/>
            <a:ext cx="1705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P(E|H)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64355" y="3064990"/>
            <a:ext cx="11705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P(H)</a:t>
            </a:r>
          </a:p>
        </p:txBody>
      </p:sp>
      <p:sp>
        <p:nvSpPr>
          <p:cNvPr id="17" name="Arc 16"/>
          <p:cNvSpPr/>
          <p:nvPr/>
        </p:nvSpPr>
        <p:spPr>
          <a:xfrm rot="6749281" flipH="1">
            <a:off x="7778470" y="4258506"/>
            <a:ext cx="1297451" cy="1813876"/>
          </a:xfrm>
          <a:prstGeom prst="arc">
            <a:avLst/>
          </a:prstGeom>
          <a:noFill/>
          <a:ln w="57150">
            <a:solidFill>
              <a:srgbClr val="F27435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28675" y="3449713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=</a:t>
            </a:r>
            <a:endParaRPr lang="en-US" sz="4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585321" y="3882557"/>
            <a:ext cx="3654936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05206" y="5632901"/>
            <a:ext cx="9271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27435"/>
                </a:solidFill>
              </a:rPr>
              <a:t>The probability of E over all possibilities</a:t>
            </a:r>
            <a:endParaRPr lang="en-US" sz="4400" dirty="0">
              <a:solidFill>
                <a:srgbClr val="F27435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51218" y="3449713"/>
            <a:ext cx="18341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 (H|E)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74077" y="3064991"/>
            <a:ext cx="18341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 (E|H)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64355" y="3064990"/>
            <a:ext cx="12987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 (H)</a:t>
            </a:r>
          </a:p>
        </p:txBody>
      </p:sp>
      <p:sp>
        <p:nvSpPr>
          <p:cNvPr id="10" name="Arc 9"/>
          <p:cNvSpPr/>
          <p:nvPr/>
        </p:nvSpPr>
        <p:spPr>
          <a:xfrm rot="6749281" flipH="1">
            <a:off x="8591532" y="4258506"/>
            <a:ext cx="1297451" cy="1813876"/>
          </a:xfrm>
          <a:prstGeom prst="arc">
            <a:avLst/>
          </a:prstGeom>
          <a:noFill/>
          <a:ln w="57150">
            <a:solidFill>
              <a:srgbClr val="F27435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296109" y="3928546"/>
                <a:ext cx="2566536" cy="1173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800" i="1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i</m:t>
                          </m:r>
                          <m:r>
                            <a:rPr lang="is-IS" sz="280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s-IS" sz="280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IE" sz="2800" b="0" i="1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E" sz="2800" b="0" i="0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E" sz="2800" b="0" i="0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en-IE" sz="2800" b="0" i="0" baseline="-25000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i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P</m:t>
                          </m:r>
                          <m: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Hi</m:t>
                          </m:r>
                          <m: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26ADE4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109" y="3928546"/>
                <a:ext cx="2566536" cy="11739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6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9229" y="848251"/>
            <a:ext cx="10791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27435"/>
                </a:solidFill>
              </a:rPr>
              <a:t>Lucky for us we can forget the bottom and use</a:t>
            </a:r>
            <a:endParaRPr lang="en-US" sz="4400" dirty="0">
              <a:solidFill>
                <a:srgbClr val="F27435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51106" y="3176903"/>
            <a:ext cx="22589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26ADE4"/>
                </a:solidFill>
              </a:rPr>
              <a:t>P(H|E)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79691" y="3176903"/>
            <a:ext cx="22589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26ADE4"/>
                </a:solidFill>
              </a:rPr>
              <a:t>P(E|H)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38643" y="3130737"/>
            <a:ext cx="15295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26ADE4"/>
                </a:solidFill>
              </a:rPr>
              <a:t>P(H)</a:t>
            </a:r>
          </a:p>
        </p:txBody>
      </p:sp>
      <p:sp>
        <p:nvSpPr>
          <p:cNvPr id="2" name="Rectangle 1"/>
          <p:cNvSpPr/>
          <p:nvPr/>
        </p:nvSpPr>
        <p:spPr>
          <a:xfrm>
            <a:off x="5491278" y="3334584"/>
            <a:ext cx="5293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26ADE4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1234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 smtClean="0">
                <a:solidFill>
                  <a:srgbClr val="F27435"/>
                </a:solidFill>
                <a:latin typeface="Allerton"/>
                <a:cs typeface="Allerton"/>
              </a:rPr>
              <a:t>Bayesian 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linear modelling for ecology and evolution in R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 to </a:t>
            </a:r>
            <a:r>
              <a:rPr lang="en-GB" sz="6000" dirty="0" err="1" smtClean="0">
                <a:solidFill>
                  <a:srgbClr val="26ADE4"/>
                </a:solidFill>
                <a:latin typeface="Allerton"/>
                <a:cs typeface="Allerton"/>
              </a:rPr>
              <a:t>MCMC</a:t>
            </a:r>
            <a:r>
              <a:rPr lang="en-GB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glmm</a:t>
            </a:r>
            <a:endParaRPr lang="en-IE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Bayesian </a:t>
            </a:r>
            <a:r>
              <a:rPr lang="en-GB" sz="7200" dirty="0" smtClean="0">
                <a:solidFill>
                  <a:srgbClr val="F27435"/>
                </a:solidFill>
                <a:latin typeface="Allerton"/>
                <a:cs typeface="Allerton"/>
              </a:rPr>
              <a:t>linear modelling 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for ecology and evolution in R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 smtClean="0">
                <a:solidFill>
                  <a:srgbClr val="26ADE4"/>
                </a:solidFill>
                <a:latin typeface="Allerton"/>
                <a:cs typeface="Allerton"/>
              </a:rPr>
              <a:t>glm</a:t>
            </a:r>
            <a:r>
              <a:rPr lang="en-GB" sz="6000" dirty="0" smtClean="0">
                <a:solidFill>
                  <a:srgbClr val="26ADE4"/>
                </a:solidFill>
                <a:latin typeface="Allerton"/>
                <a:cs typeface="Allerton"/>
              </a:rPr>
              <a:t> </a:t>
            </a:r>
            <a:r>
              <a:rPr lang="en-GB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to </a:t>
            </a:r>
            <a:r>
              <a:rPr lang="en-GB" sz="6000" dirty="0" err="1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MCMCglmm</a:t>
            </a:r>
            <a:endParaRPr lang="en-IE" sz="6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 smtClean="0">
                <a:solidFill>
                  <a:srgbClr val="F27435"/>
                </a:solidFill>
                <a:latin typeface="Allerton"/>
                <a:cs typeface="Allerton"/>
              </a:rPr>
              <a:t>Bayesian 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linear modelling for ecology and evolution in R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 to </a:t>
            </a:r>
            <a:r>
              <a:rPr lang="en-GB" sz="6000" dirty="0" err="1" smtClean="0">
                <a:solidFill>
                  <a:srgbClr val="26ADE4"/>
                </a:solidFill>
                <a:latin typeface="Allerton"/>
                <a:cs typeface="Allerton"/>
              </a:rPr>
              <a:t>MC</a:t>
            </a:r>
            <a:r>
              <a:rPr lang="en-GB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MCglmm</a:t>
            </a:r>
            <a:endParaRPr lang="en-IE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192955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 to </a:t>
            </a:r>
            <a:r>
              <a:rPr lang="en-GB" sz="6000" dirty="0" smtClean="0">
                <a:solidFill>
                  <a:srgbClr val="26ADE4"/>
                </a:solidFill>
                <a:latin typeface="Allerton"/>
                <a:cs typeface="Allerton"/>
              </a:rPr>
              <a:t>Monte </a:t>
            </a:r>
            <a:r>
              <a:rPr lang="en-GB" sz="6000" dirty="0" err="1" smtClean="0">
                <a:solidFill>
                  <a:srgbClr val="26ADE4"/>
                </a:solidFill>
                <a:latin typeface="Allerton"/>
                <a:cs typeface="Allerton"/>
              </a:rPr>
              <a:t>Carlo</a:t>
            </a:r>
            <a:r>
              <a:rPr lang="en-GB" sz="6000" dirty="0" err="1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M</a:t>
            </a:r>
            <a:r>
              <a:rPr lang="en-GB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Cglmm</a:t>
            </a:r>
            <a:endParaRPr lang="en-IE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192955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 to </a:t>
            </a:r>
            <a:r>
              <a:rPr lang="en-GB" sz="6000" dirty="0" smtClean="0">
                <a:solidFill>
                  <a:srgbClr val="26ADE4"/>
                </a:solidFill>
                <a:latin typeface="Allerton"/>
                <a:cs typeface="Allerton"/>
              </a:rPr>
              <a:t>Monte </a:t>
            </a:r>
            <a:r>
              <a:rPr lang="en-GB" sz="6000" dirty="0" err="1" smtClean="0">
                <a:solidFill>
                  <a:srgbClr val="26ADE4"/>
                </a:solidFill>
                <a:latin typeface="Allerton"/>
                <a:cs typeface="Allerton"/>
              </a:rPr>
              <a:t>Carlo</a:t>
            </a:r>
            <a:r>
              <a:rPr lang="en-GB" sz="6000" dirty="0" err="1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M</a:t>
            </a:r>
            <a:r>
              <a:rPr lang="en-GB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Cglmm</a:t>
            </a:r>
            <a:endParaRPr lang="en-IE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266" name="Picture 2" descr="http://www.cammegh.com/images/gallery/Roulette%20Wheels%202.gal/mer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114675"/>
            <a:ext cx="56007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3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 smtClean="0">
                <a:solidFill>
                  <a:srgbClr val="F27435"/>
                </a:solidFill>
                <a:latin typeface="Allerton"/>
                <a:cs typeface="Allerton"/>
              </a:rPr>
              <a:t>Bayesian 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linear modelling for ecology and evolution in R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 to </a:t>
            </a:r>
            <a:r>
              <a:rPr lang="en-GB" sz="6000" dirty="0" err="1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MC</a:t>
            </a:r>
            <a:r>
              <a:rPr lang="en-GB" sz="6000" dirty="0" err="1" smtClean="0">
                <a:solidFill>
                  <a:srgbClr val="26ADE4"/>
                </a:solidFill>
                <a:latin typeface="Allerton"/>
                <a:cs typeface="Allerton"/>
              </a:rPr>
              <a:t>MC</a:t>
            </a:r>
            <a:r>
              <a:rPr lang="en-GB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glmm</a:t>
            </a:r>
            <a:endParaRPr lang="en-IE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192955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 to </a:t>
            </a:r>
            <a:r>
              <a:rPr lang="en-GB" sz="6000" dirty="0" err="1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M</a:t>
            </a:r>
            <a:r>
              <a:rPr lang="en-GB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C</a:t>
            </a:r>
            <a:r>
              <a:rPr lang="en-GB" sz="6000" dirty="0" err="1" smtClean="0">
                <a:solidFill>
                  <a:srgbClr val="26ADE4"/>
                </a:solidFill>
                <a:latin typeface="Allerton"/>
                <a:cs typeface="Allerton"/>
              </a:rPr>
              <a:t>Markov</a:t>
            </a:r>
            <a:r>
              <a:rPr lang="en-GB" sz="6000" dirty="0" smtClean="0">
                <a:solidFill>
                  <a:srgbClr val="26ADE4"/>
                </a:solidFill>
                <a:latin typeface="Allerton"/>
                <a:cs typeface="Allerton"/>
              </a:rPr>
              <a:t> </a:t>
            </a:r>
            <a:r>
              <a:rPr lang="en-GB" sz="6000" dirty="0" err="1" smtClean="0">
                <a:solidFill>
                  <a:srgbClr val="26ADE4"/>
                </a:solidFill>
                <a:latin typeface="Allerton"/>
                <a:cs typeface="Allerton"/>
              </a:rPr>
              <a:t>Chain</a:t>
            </a:r>
            <a:r>
              <a:rPr lang="en-GB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glmm</a:t>
            </a:r>
            <a:endParaRPr lang="en-IE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314" name="Picture 2" descr="https://upload.wikimedia.org/wikipedia/commons/thumb/2/2b/Markovkate_01.svg/220px-Markovkate_0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162" y="2230245"/>
            <a:ext cx="4303442" cy="430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25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1371" y="44624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arlo </a:t>
            </a:r>
            <a:r>
              <a:rPr lang="en-GB" sz="5333" b="1" dirty="0" smtClean="0">
                <a:solidFill>
                  <a:srgbClr val="F27435"/>
                </a:solidFill>
              </a:rPr>
              <a:t>M</a:t>
            </a:r>
            <a:r>
              <a:rPr lang="en-GB" sz="5333" dirty="0" smtClean="0">
                <a:solidFill>
                  <a:srgbClr val="F27435"/>
                </a:solidFill>
              </a:rPr>
              <a:t>arkov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hain</a:t>
            </a:r>
            <a:endParaRPr lang="en-GB" sz="5333" dirty="0">
              <a:solidFill>
                <a:srgbClr val="F2743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1371" y="44624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arlo </a:t>
            </a:r>
            <a:r>
              <a:rPr lang="en-GB" sz="5333" b="1" dirty="0" smtClean="0">
                <a:solidFill>
                  <a:srgbClr val="F27435"/>
                </a:solidFill>
              </a:rPr>
              <a:t>M</a:t>
            </a:r>
            <a:r>
              <a:rPr lang="en-GB" sz="5333" dirty="0" smtClean="0">
                <a:solidFill>
                  <a:srgbClr val="F27435"/>
                </a:solidFill>
              </a:rPr>
              <a:t>arkov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hain</a:t>
            </a:r>
            <a:endParaRPr lang="en-GB" sz="5333" dirty="0">
              <a:solidFill>
                <a:srgbClr val="F2743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/>
          <p:nvPr/>
        </p:nvSpPr>
        <p:spPr>
          <a:xfrm>
            <a:off x="10297886" y="6858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1371" y="44624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arlo </a:t>
            </a:r>
            <a:r>
              <a:rPr lang="en-GB" sz="5333" b="1" dirty="0" smtClean="0">
                <a:solidFill>
                  <a:srgbClr val="F27435"/>
                </a:solidFill>
              </a:rPr>
              <a:t>M</a:t>
            </a:r>
            <a:r>
              <a:rPr lang="en-GB" sz="5333" dirty="0" smtClean="0">
                <a:solidFill>
                  <a:srgbClr val="F27435"/>
                </a:solidFill>
              </a:rPr>
              <a:t>arkov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hain</a:t>
            </a:r>
            <a:endParaRPr lang="en-GB" sz="5333" dirty="0">
              <a:solidFill>
                <a:srgbClr val="F2743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smtClean="0">
                <a:solidFill>
                  <a:srgbClr val="F27435"/>
                </a:solidFill>
              </a:rPr>
              <a:t>0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http://www.cammegh.com/images/gallery/Roulette%20Wheels%202.gal/mer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114675"/>
            <a:ext cx="56007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31371" y="44624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arlo </a:t>
            </a:r>
            <a:r>
              <a:rPr lang="en-GB" sz="5333" b="1" dirty="0" smtClean="0">
                <a:solidFill>
                  <a:srgbClr val="F27435"/>
                </a:solidFill>
              </a:rPr>
              <a:t>M</a:t>
            </a:r>
            <a:r>
              <a:rPr lang="en-GB" sz="5333" dirty="0" smtClean="0">
                <a:solidFill>
                  <a:srgbClr val="F27435"/>
                </a:solidFill>
              </a:rPr>
              <a:t>arkov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hain</a:t>
            </a:r>
            <a:endParaRPr lang="en-GB" sz="5333" dirty="0">
              <a:solidFill>
                <a:srgbClr val="F2743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smtClean="0">
                <a:solidFill>
                  <a:srgbClr val="F27435"/>
                </a:solidFill>
              </a:rPr>
              <a:t>0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http://www.cammegh.com/images/gallery/Roulette%20Wheels%202.gal/mer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114675"/>
            <a:ext cx="56007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31371" y="44624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arlo </a:t>
            </a:r>
            <a:r>
              <a:rPr lang="en-GB" sz="5333" b="1" dirty="0" smtClean="0">
                <a:solidFill>
                  <a:srgbClr val="F27435"/>
                </a:solidFill>
              </a:rPr>
              <a:t>M</a:t>
            </a:r>
            <a:r>
              <a:rPr lang="en-GB" sz="5333" dirty="0" smtClean="0">
                <a:solidFill>
                  <a:srgbClr val="F27435"/>
                </a:solidFill>
              </a:rPr>
              <a:t>arkov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hain</a:t>
            </a:r>
            <a:endParaRPr lang="en-GB" sz="5333" dirty="0">
              <a:solidFill>
                <a:srgbClr val="F2743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smtClean="0">
                <a:solidFill>
                  <a:srgbClr val="F27435"/>
                </a:solidFill>
              </a:rPr>
              <a:t>0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49903" y="1595269"/>
            <a:ext cx="55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err="1" smtClean="0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" name="Ink 14"/>
              <p14:cNvContentPartPr/>
              <p14:nvPr/>
            </p14:nvContentPartPr>
            <p14:xfrm>
              <a:off x="8259208" y="2016001"/>
              <a:ext cx="692160" cy="283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46604" y="2003454"/>
                <a:ext cx="717009" cy="53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" name="Ink 15"/>
              <p14:cNvContentPartPr/>
              <p14:nvPr/>
            </p14:nvContentPartPr>
            <p14:xfrm>
              <a:off x="8784328" y="1948801"/>
              <a:ext cx="190560" cy="1780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71720" y="1936209"/>
                <a:ext cx="215416" cy="2029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0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Bayesian </a:t>
            </a:r>
            <a:r>
              <a:rPr lang="en-GB" sz="7200" dirty="0" smtClean="0">
                <a:solidFill>
                  <a:srgbClr val="F27435"/>
                </a:solidFill>
                <a:latin typeface="Allerton"/>
                <a:cs typeface="Allerton"/>
              </a:rPr>
              <a:t>linear modelling 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for ecology and evolution in R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 </a:t>
            </a:r>
            <a:r>
              <a:rPr lang="en-GB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to </a:t>
            </a:r>
            <a:r>
              <a:rPr lang="en-GB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MCMC</a:t>
            </a:r>
            <a:r>
              <a:rPr lang="en-GB" sz="6000" dirty="0" err="1" smtClean="0">
                <a:solidFill>
                  <a:srgbClr val="26ADE4"/>
                </a:solidFill>
                <a:latin typeface="Allerton"/>
                <a:cs typeface="Allerton"/>
              </a:rPr>
              <a:t>glmm</a:t>
            </a:r>
            <a:endParaRPr lang="en-IE" sz="6000" dirty="0">
              <a:solidFill>
                <a:srgbClr val="26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051106" y="3176903"/>
            <a:ext cx="22589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26ADE4"/>
                </a:solidFill>
              </a:rPr>
              <a:t>P(H|E)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79691" y="3176903"/>
            <a:ext cx="22589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26ADE4"/>
                </a:solidFill>
              </a:rPr>
              <a:t>P(E|H)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38643" y="3130737"/>
            <a:ext cx="15295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26ADE4"/>
                </a:solidFill>
              </a:rPr>
              <a:t>P(H)</a:t>
            </a:r>
          </a:p>
        </p:txBody>
      </p:sp>
      <p:sp>
        <p:nvSpPr>
          <p:cNvPr id="2" name="Rectangle 1"/>
          <p:cNvSpPr/>
          <p:nvPr/>
        </p:nvSpPr>
        <p:spPr>
          <a:xfrm>
            <a:off x="5491278" y="3334584"/>
            <a:ext cx="5293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26ADE4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1994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1371" y="44624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arlo </a:t>
            </a:r>
            <a:r>
              <a:rPr lang="en-GB" sz="5333" b="1" dirty="0" smtClean="0">
                <a:solidFill>
                  <a:srgbClr val="F27435"/>
                </a:solidFill>
              </a:rPr>
              <a:t>M</a:t>
            </a:r>
            <a:r>
              <a:rPr lang="en-GB" sz="5333" dirty="0" smtClean="0">
                <a:solidFill>
                  <a:srgbClr val="F27435"/>
                </a:solidFill>
              </a:rPr>
              <a:t>arkov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hain</a:t>
            </a:r>
            <a:endParaRPr lang="en-GB" sz="5333" dirty="0">
              <a:solidFill>
                <a:srgbClr val="F2743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8269368" y="2940561"/>
              <a:ext cx="692160" cy="283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6770" y="2928014"/>
                <a:ext cx="716996" cy="53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8" name="Ink 157"/>
              <p14:cNvContentPartPr/>
              <p14:nvPr/>
            </p14:nvContentPartPr>
            <p14:xfrm>
              <a:off x="8794488" y="2873361"/>
              <a:ext cx="190560" cy="17808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81880" y="2860769"/>
                <a:ext cx="215416" cy="202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smtClean="0">
                <a:solidFill>
                  <a:srgbClr val="F27435"/>
                </a:solidFill>
              </a:rPr>
              <a:t>0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49903" y="1595269"/>
            <a:ext cx="55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err="1" smtClean="0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39591" y="2522925"/>
            <a:ext cx="1189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26ADE4"/>
                </a:solidFill>
              </a:rPr>
              <a:t>E|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536787" y="2520561"/>
            <a:ext cx="849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246462" y="3025657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P(E|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smtClean="0">
                <a:solidFill>
                  <a:srgbClr val="F27435"/>
                </a:solidFill>
              </a:rPr>
              <a:t>0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67780" y="3045976"/>
            <a:ext cx="894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o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9171979" y="3025825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8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1371" y="44624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 smtClean="0">
                <a:solidFill>
                  <a:srgbClr val="F27435"/>
                </a:solidFill>
              </a:rPr>
              <a:t>Priors</a:t>
            </a:r>
            <a:endParaRPr lang="en-GB" sz="5333" dirty="0">
              <a:solidFill>
                <a:srgbClr val="F2743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0630" y="3493470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39" name="Straight Connector 38"/>
          <p:cNvCxnSpPr/>
          <p:nvPr/>
        </p:nvCxnSpPr>
        <p:spPr>
          <a:xfrm>
            <a:off x="7791944" y="4698449"/>
            <a:ext cx="2883023" cy="0"/>
          </a:xfrm>
          <a:prstGeom prst="line">
            <a:avLst/>
          </a:prstGeom>
          <a:ln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234807" y="2589643"/>
            <a:ext cx="0" cy="2150037"/>
          </a:xfrm>
          <a:prstGeom prst="line">
            <a:avLst/>
          </a:prstGeom>
          <a:ln cap="rnd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Ink 40"/>
              <p14:cNvContentPartPr/>
              <p14:nvPr/>
            </p14:nvContentPartPr>
            <p14:xfrm>
              <a:off x="7830153" y="3254262"/>
              <a:ext cx="2979000" cy="137988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2153" y="3236262"/>
                <a:ext cx="3014640" cy="14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/>
              <p14:cNvContentPartPr/>
              <p14:nvPr/>
            </p14:nvContentPartPr>
            <p14:xfrm>
              <a:off x="7808193" y="2686182"/>
              <a:ext cx="2983680" cy="194976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90193" y="2668185"/>
                <a:ext cx="3019320" cy="1985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Ink 42"/>
              <p14:cNvContentPartPr/>
              <p14:nvPr/>
            </p14:nvContentPartPr>
            <p14:xfrm>
              <a:off x="7827633" y="3927822"/>
              <a:ext cx="3022200" cy="70056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09635" y="3909822"/>
                <a:ext cx="3057836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4" name="Ink 43"/>
              <p14:cNvContentPartPr/>
              <p14:nvPr/>
            </p14:nvContentPartPr>
            <p14:xfrm>
              <a:off x="7829433" y="4356582"/>
              <a:ext cx="3007080" cy="28296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11435" y="4338605"/>
                <a:ext cx="3042716" cy="318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4"/>
              <p14:cNvContentPartPr/>
              <p14:nvPr/>
            </p14:nvContentPartPr>
            <p14:xfrm>
              <a:off x="7801353" y="4553862"/>
              <a:ext cx="3027240" cy="7848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3353" y="4536141"/>
                <a:ext cx="3062880" cy="114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/>
              <p14:cNvContentPartPr/>
              <p14:nvPr/>
            </p14:nvContentPartPr>
            <p14:xfrm>
              <a:off x="9157473" y="4800822"/>
              <a:ext cx="118080" cy="15408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39833" y="4782822"/>
                <a:ext cx="153720" cy="1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9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50630" y="3493470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da-DK" sz="3333" b="1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da-DK" sz="3333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Connector 12"/>
          <p:cNvCxnSpPr/>
          <p:nvPr/>
        </p:nvCxnSpPr>
        <p:spPr>
          <a:xfrm>
            <a:off x="7507563" y="4740686"/>
            <a:ext cx="2883023" cy="0"/>
          </a:xfrm>
          <a:prstGeom prst="line">
            <a:avLst/>
          </a:prstGeom>
          <a:ln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507563" y="2581780"/>
            <a:ext cx="18603" cy="2158906"/>
          </a:xfrm>
          <a:prstGeom prst="line">
            <a:avLst/>
          </a:prstGeom>
          <a:ln cap="rnd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7448523" y="4810690"/>
              <a:ext cx="118080" cy="15408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0883" y="4792648"/>
                <a:ext cx="153720" cy="189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7522732" y="2769099"/>
              <a:ext cx="3119760" cy="194580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04732" y="2751459"/>
                <a:ext cx="3155400" cy="19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7549732" y="3322059"/>
              <a:ext cx="3155040" cy="136080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31732" y="3304059"/>
                <a:ext cx="319068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7515532" y="4030899"/>
              <a:ext cx="3116160" cy="6728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97892" y="4012899"/>
                <a:ext cx="3151800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/>
              <p14:cNvContentPartPr/>
              <p14:nvPr/>
            </p14:nvContentPartPr>
            <p14:xfrm>
              <a:off x="7510132" y="4287939"/>
              <a:ext cx="3053520" cy="4525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92132" y="4269939"/>
                <a:ext cx="308916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7514812" y="4654059"/>
              <a:ext cx="3103920" cy="7020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97172" y="4636419"/>
                <a:ext cx="3139560" cy="10584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431371" y="44624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smtClean="0">
                <a:solidFill>
                  <a:srgbClr val="F27435"/>
                </a:solidFill>
              </a:rPr>
              <a:t>Priors</a:t>
            </a:r>
            <a:endParaRPr lang="en-GB" sz="5333" dirty="0">
              <a:solidFill>
                <a:srgbClr val="F274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1371" y="44624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arlo </a:t>
            </a:r>
            <a:r>
              <a:rPr lang="en-GB" sz="5333" b="1" dirty="0" smtClean="0">
                <a:solidFill>
                  <a:srgbClr val="F27435"/>
                </a:solidFill>
              </a:rPr>
              <a:t>M</a:t>
            </a:r>
            <a:r>
              <a:rPr lang="en-GB" sz="5333" dirty="0" smtClean="0">
                <a:solidFill>
                  <a:srgbClr val="F27435"/>
                </a:solidFill>
              </a:rPr>
              <a:t>arkov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hain</a:t>
            </a:r>
            <a:endParaRPr lang="en-GB" sz="5333" dirty="0">
              <a:solidFill>
                <a:srgbClr val="F2743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8269368" y="2940561"/>
              <a:ext cx="692160" cy="283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6770" y="2928014"/>
                <a:ext cx="716996" cy="53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8" name="Ink 157"/>
              <p14:cNvContentPartPr/>
              <p14:nvPr/>
            </p14:nvContentPartPr>
            <p14:xfrm>
              <a:off x="8794488" y="2873361"/>
              <a:ext cx="190560" cy="17808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81880" y="2860769"/>
                <a:ext cx="215416" cy="202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smtClean="0">
                <a:solidFill>
                  <a:srgbClr val="F27435"/>
                </a:solidFill>
              </a:rPr>
              <a:t>0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49903" y="1595269"/>
            <a:ext cx="55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err="1" smtClean="0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39591" y="2522925"/>
            <a:ext cx="1189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26ADE4"/>
                </a:solidFill>
              </a:rPr>
              <a:t>E|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536787" y="2520561"/>
            <a:ext cx="849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246462" y="3025657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P(E|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smtClean="0">
                <a:solidFill>
                  <a:srgbClr val="F27435"/>
                </a:solidFill>
              </a:rPr>
              <a:t>0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67780" y="3045976"/>
            <a:ext cx="894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o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9171979" y="3025825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1371" y="44624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arlo </a:t>
            </a:r>
            <a:r>
              <a:rPr lang="en-GB" sz="5333" b="1" dirty="0" smtClean="0">
                <a:solidFill>
                  <a:srgbClr val="F27435"/>
                </a:solidFill>
              </a:rPr>
              <a:t>M</a:t>
            </a:r>
            <a:r>
              <a:rPr lang="en-GB" sz="5333" dirty="0" smtClean="0">
                <a:solidFill>
                  <a:srgbClr val="F27435"/>
                </a:solidFill>
              </a:rPr>
              <a:t>arkov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hain</a:t>
            </a:r>
            <a:endParaRPr lang="en-GB" sz="5333" dirty="0">
              <a:solidFill>
                <a:srgbClr val="F2743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8269368" y="2940561"/>
              <a:ext cx="692160" cy="283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6770" y="2928014"/>
                <a:ext cx="716996" cy="53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8" name="Ink 157"/>
              <p14:cNvContentPartPr/>
              <p14:nvPr/>
            </p14:nvContentPartPr>
            <p14:xfrm>
              <a:off x="8794488" y="2873361"/>
              <a:ext cx="190560" cy="17808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81880" y="2860769"/>
                <a:ext cx="215416" cy="202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smtClean="0">
                <a:solidFill>
                  <a:srgbClr val="F27435"/>
                </a:solidFill>
              </a:rPr>
              <a:t>0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49903" y="1595269"/>
            <a:ext cx="55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err="1" smtClean="0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39591" y="2522925"/>
            <a:ext cx="1189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26ADE4"/>
                </a:solidFill>
              </a:rPr>
              <a:t>E|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536787" y="2520561"/>
            <a:ext cx="849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246462" y="3025657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P(E|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smtClean="0">
                <a:solidFill>
                  <a:srgbClr val="F27435"/>
                </a:solidFill>
              </a:rPr>
              <a:t>0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67780" y="3045976"/>
            <a:ext cx="894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o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9171979" y="3025825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https://upload.wikimedia.org/wikipedia/commons/thumb/2/2b/Markovkate_01.svg/220px-Markovkate_01.svg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211" y="4501684"/>
            <a:ext cx="2171532" cy="217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3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1371" y="44624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arlo </a:t>
            </a:r>
            <a:r>
              <a:rPr lang="en-GB" sz="5333" b="1" dirty="0" smtClean="0">
                <a:solidFill>
                  <a:srgbClr val="F27435"/>
                </a:solidFill>
              </a:rPr>
              <a:t>M</a:t>
            </a:r>
            <a:r>
              <a:rPr lang="en-GB" sz="5333" dirty="0" smtClean="0">
                <a:solidFill>
                  <a:srgbClr val="F27435"/>
                </a:solidFill>
              </a:rPr>
              <a:t>arkov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hain</a:t>
            </a:r>
            <a:endParaRPr lang="en-GB" sz="5333" dirty="0">
              <a:solidFill>
                <a:srgbClr val="F2743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8269368" y="2940561"/>
              <a:ext cx="692160" cy="283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6770" y="2928014"/>
                <a:ext cx="716996" cy="53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8" name="Ink 157"/>
              <p14:cNvContentPartPr/>
              <p14:nvPr/>
            </p14:nvContentPartPr>
            <p14:xfrm>
              <a:off x="8794488" y="2873361"/>
              <a:ext cx="190560" cy="17808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81880" y="2860769"/>
                <a:ext cx="215416" cy="202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smtClean="0">
                <a:solidFill>
                  <a:srgbClr val="F27435"/>
                </a:solidFill>
              </a:rPr>
              <a:t>0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49903" y="1595269"/>
            <a:ext cx="55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err="1" smtClean="0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pic>
        <p:nvPicPr>
          <p:cNvPr id="36" name="Picture 2" descr="https://upload.wikimedia.org/wikipedia/commons/thumb/2/2b/Markovkate_01.svg/220px-Markovkate_01.svg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211" y="4501684"/>
            <a:ext cx="2171532" cy="217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/>
              <p14:cNvContentPartPr/>
              <p14:nvPr/>
            </p14:nvContentPartPr>
            <p14:xfrm>
              <a:off x="7390815" y="3744152"/>
              <a:ext cx="2941440" cy="931031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78574" y="3731551"/>
                <a:ext cx="2966282" cy="95587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7819095" y="3502993"/>
            <a:ext cx="1427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27435"/>
                </a:solidFill>
              </a:rPr>
              <a:t>&gt;1</a:t>
            </a:r>
            <a:endParaRPr lang="en-US" sz="4000" dirty="0">
              <a:solidFill>
                <a:srgbClr val="F27435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81410" y="4524130"/>
            <a:ext cx="55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err="1" smtClean="0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239591" y="2522925"/>
            <a:ext cx="1189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26ADE4"/>
                </a:solidFill>
              </a:rPr>
              <a:t>E|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536787" y="2520561"/>
            <a:ext cx="849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246462" y="3025657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P(E|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smtClean="0">
                <a:solidFill>
                  <a:srgbClr val="F27435"/>
                </a:solidFill>
              </a:rPr>
              <a:t>0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567780" y="3045976"/>
            <a:ext cx="894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o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9171979" y="3025825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7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7685" y="0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arlo </a:t>
            </a:r>
            <a:r>
              <a:rPr lang="en-GB" sz="5333" b="1" dirty="0" smtClean="0">
                <a:solidFill>
                  <a:srgbClr val="F27435"/>
                </a:solidFill>
              </a:rPr>
              <a:t>M</a:t>
            </a:r>
            <a:r>
              <a:rPr lang="en-GB" sz="5333" dirty="0" smtClean="0">
                <a:solidFill>
                  <a:srgbClr val="F27435"/>
                </a:solidFill>
              </a:rPr>
              <a:t>arkov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hain</a:t>
            </a:r>
            <a:endParaRPr lang="en-GB" sz="5333" dirty="0">
              <a:solidFill>
                <a:srgbClr val="F2743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8269368" y="2940561"/>
              <a:ext cx="692160" cy="283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6770" y="2928014"/>
                <a:ext cx="716996" cy="53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8" name="Ink 157"/>
              <p14:cNvContentPartPr/>
              <p14:nvPr/>
            </p14:nvContentPartPr>
            <p14:xfrm>
              <a:off x="8794488" y="2873361"/>
              <a:ext cx="190560" cy="17808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81880" y="2860769"/>
                <a:ext cx="215416" cy="202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smtClean="0">
                <a:solidFill>
                  <a:srgbClr val="F27435"/>
                </a:solidFill>
              </a:rPr>
              <a:t>0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49903" y="1595269"/>
            <a:ext cx="55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err="1" smtClean="0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pic>
        <p:nvPicPr>
          <p:cNvPr id="36" name="Picture 2" descr="https://upload.wikimedia.org/wikipedia/commons/thumb/2/2b/Markovkate_01.svg/220px-Markovkate_01.svg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211" y="4501684"/>
            <a:ext cx="2171532" cy="217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/>
              <p14:cNvContentPartPr/>
              <p14:nvPr/>
            </p14:nvContentPartPr>
            <p14:xfrm>
              <a:off x="7390815" y="3744152"/>
              <a:ext cx="2941440" cy="931031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78574" y="3731551"/>
                <a:ext cx="2966282" cy="95587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7819095" y="3502993"/>
            <a:ext cx="1427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27435"/>
                </a:solidFill>
              </a:rPr>
              <a:t>&lt;</a:t>
            </a:r>
            <a:r>
              <a:rPr lang="en-US" sz="4000" dirty="0" smtClean="0">
                <a:solidFill>
                  <a:srgbClr val="F27435"/>
                </a:solidFill>
              </a:rPr>
              <a:t>1</a:t>
            </a:r>
            <a:endParaRPr lang="en-US" sz="4000" dirty="0">
              <a:solidFill>
                <a:srgbClr val="F27435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49873" y="4536476"/>
            <a:ext cx="42865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27435"/>
                </a:solidFill>
              </a:rPr>
              <a:t>Go to </a:t>
            </a:r>
            <a:r>
              <a:rPr lang="en-US" sz="4000" dirty="0" err="1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err="1" smtClean="0">
                <a:solidFill>
                  <a:srgbClr val="F27435"/>
                </a:solidFill>
              </a:rPr>
              <a:t>t</a:t>
            </a:r>
            <a:endParaRPr lang="en-US" sz="4000" baseline="-25000" dirty="0" smtClean="0">
              <a:solidFill>
                <a:srgbClr val="F27435"/>
              </a:solidFill>
            </a:endParaRPr>
          </a:p>
          <a:p>
            <a:pPr algn="ctr"/>
            <a:r>
              <a:rPr lang="en-US" sz="4000" dirty="0" smtClean="0">
                <a:solidFill>
                  <a:srgbClr val="F27435"/>
                </a:solidFill>
              </a:rPr>
              <a:t>with the probability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39591" y="2522925"/>
            <a:ext cx="1189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26ADE4"/>
                </a:solidFill>
              </a:rPr>
              <a:t>E|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536787" y="2520561"/>
            <a:ext cx="849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246462" y="3025657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P(E|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smtClean="0">
                <a:solidFill>
                  <a:srgbClr val="F27435"/>
                </a:solidFill>
              </a:rPr>
              <a:t>0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567780" y="3045976"/>
            <a:ext cx="894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o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9171979" y="3025825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71946" y="5733571"/>
            <a:ext cx="1189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26ADE4"/>
                </a:solidFill>
              </a:rPr>
              <a:t>E|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69142" y="5731207"/>
            <a:ext cx="849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78817" y="6236303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P(E|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smtClean="0">
                <a:solidFill>
                  <a:srgbClr val="F27435"/>
                </a:solidFill>
              </a:rPr>
              <a:t>0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00135" y="6256622"/>
            <a:ext cx="894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o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304334" y="6236471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/>
              <p14:cNvContentPartPr/>
              <p14:nvPr/>
            </p14:nvContentPartPr>
            <p14:xfrm>
              <a:off x="6500576" y="3834601"/>
              <a:ext cx="4797600" cy="20001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7976" y="3822001"/>
                <a:ext cx="4822439" cy="2025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437685" y="0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arlo </a:t>
            </a:r>
            <a:r>
              <a:rPr lang="en-GB" sz="5333" b="1" dirty="0" smtClean="0">
                <a:solidFill>
                  <a:srgbClr val="F27435"/>
                </a:solidFill>
              </a:rPr>
              <a:t>M</a:t>
            </a:r>
            <a:r>
              <a:rPr lang="en-GB" sz="5333" dirty="0" smtClean="0">
                <a:solidFill>
                  <a:srgbClr val="F27435"/>
                </a:solidFill>
              </a:rPr>
              <a:t>arkov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hain</a:t>
            </a:r>
            <a:endParaRPr lang="en-GB" sz="5333" dirty="0">
              <a:solidFill>
                <a:srgbClr val="F2743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/>
              <p14:cNvContentPartPr/>
              <p14:nvPr/>
            </p14:nvContentPartPr>
            <p14:xfrm>
              <a:off x="8269368" y="2940561"/>
              <a:ext cx="692160" cy="283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56770" y="2928014"/>
                <a:ext cx="716996" cy="53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8" name="Ink 157"/>
              <p14:cNvContentPartPr/>
              <p14:nvPr/>
            </p14:nvContentPartPr>
            <p14:xfrm>
              <a:off x="8794488" y="2873361"/>
              <a:ext cx="190560" cy="17808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81880" y="2860769"/>
                <a:ext cx="215416" cy="202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smtClean="0">
                <a:solidFill>
                  <a:srgbClr val="F27435"/>
                </a:solidFill>
              </a:rPr>
              <a:t>0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49903" y="1595269"/>
            <a:ext cx="55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err="1" smtClean="0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239591" y="2522925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P(E|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smtClean="0">
                <a:solidFill>
                  <a:srgbClr val="F27435"/>
                </a:solidFill>
              </a:rPr>
              <a:t>0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536787" y="2520561"/>
            <a:ext cx="896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smtClean="0">
                <a:solidFill>
                  <a:srgbClr val="F27435"/>
                </a:solidFill>
              </a:rPr>
              <a:t>0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246462" y="3025657"/>
            <a:ext cx="1189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26ADE4"/>
                </a:solidFill>
              </a:rPr>
              <a:t>E|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567780" y="3045976"/>
            <a:ext cx="849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9171979" y="3025825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/>
              <p14:cNvContentPartPr/>
              <p14:nvPr/>
            </p14:nvContentPartPr>
            <p14:xfrm>
              <a:off x="9257648" y="5168281"/>
              <a:ext cx="722400" cy="4704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45404" y="5155713"/>
                <a:ext cx="747248" cy="71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Ink 30"/>
              <p14:cNvContentPartPr/>
              <p14:nvPr/>
            </p14:nvContentPartPr>
            <p14:xfrm>
              <a:off x="10011728" y="4834681"/>
              <a:ext cx="22080" cy="67152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99263" y="4822079"/>
                <a:ext cx="46653" cy="696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/>
              <p14:cNvContentPartPr/>
              <p14:nvPr/>
            </p14:nvContentPartPr>
            <p14:xfrm>
              <a:off x="6196688" y="3757081"/>
              <a:ext cx="2293920" cy="110640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84088" y="3744480"/>
                <a:ext cx="2318760" cy="1131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5" name="Ink 34"/>
              <p14:cNvContentPartPr/>
              <p14:nvPr/>
            </p14:nvContentPartPr>
            <p14:xfrm>
              <a:off x="7016088" y="3342972"/>
              <a:ext cx="2941440" cy="55584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03489" y="3330372"/>
                <a:ext cx="2966279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7" name="Ink 36"/>
              <p14:cNvContentPartPr/>
              <p14:nvPr/>
            </p14:nvContentPartPr>
            <p14:xfrm>
              <a:off x="6648848" y="4598521"/>
              <a:ext cx="384960" cy="106752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36244" y="4585920"/>
                <a:ext cx="409808" cy="1092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8" name="Ink 37"/>
              <p14:cNvContentPartPr/>
              <p14:nvPr/>
            </p14:nvContentPartPr>
            <p14:xfrm>
              <a:off x="5798808" y="3666321"/>
              <a:ext cx="620160" cy="20928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6210" y="3653735"/>
                <a:ext cx="644995" cy="23409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/>
          <p:cNvSpPr/>
          <p:nvPr/>
        </p:nvSpPr>
        <p:spPr>
          <a:xfrm>
            <a:off x="9360673" y="3977840"/>
            <a:ext cx="2550320" cy="921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318381" y="3984166"/>
            <a:ext cx="1311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P(E|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smtClean="0">
                <a:solidFill>
                  <a:srgbClr val="F27435"/>
                </a:solidFill>
              </a:rPr>
              <a:t>t1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615577" y="3981802"/>
            <a:ext cx="971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smtClean="0">
                <a:solidFill>
                  <a:srgbClr val="F27435"/>
                </a:solidFill>
              </a:rPr>
              <a:t>t1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325252" y="4486898"/>
            <a:ext cx="1293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26ADE4"/>
                </a:solidFill>
              </a:rPr>
              <a:t>E|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 smtClean="0">
                <a:solidFill>
                  <a:srgbClr val="F27435"/>
                </a:solidFill>
              </a:rPr>
              <a:t>tx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646570" y="4507217"/>
            <a:ext cx="953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 smtClean="0">
                <a:solidFill>
                  <a:srgbClr val="F27435"/>
                </a:solidFill>
              </a:rPr>
              <a:t>tx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9250769" y="4487066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490608" y="3834601"/>
            <a:ext cx="3875563" cy="32193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63020" y="4898937"/>
            <a:ext cx="3875563" cy="32193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/>
              <p14:cNvContentPartPr/>
              <p14:nvPr/>
            </p14:nvContentPartPr>
            <p14:xfrm>
              <a:off x="6500576" y="3834601"/>
              <a:ext cx="4797600" cy="20001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7976" y="3822001"/>
                <a:ext cx="4822439" cy="2025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437685" y="0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arlo </a:t>
            </a:r>
            <a:r>
              <a:rPr lang="en-GB" sz="5333" b="1" dirty="0" smtClean="0">
                <a:solidFill>
                  <a:srgbClr val="F27435"/>
                </a:solidFill>
              </a:rPr>
              <a:t>M</a:t>
            </a:r>
            <a:r>
              <a:rPr lang="en-GB" sz="5333" dirty="0" smtClean="0">
                <a:solidFill>
                  <a:srgbClr val="F27435"/>
                </a:solidFill>
              </a:rPr>
              <a:t>arkov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hain</a:t>
            </a:r>
            <a:endParaRPr lang="en-GB" sz="5333" dirty="0">
              <a:solidFill>
                <a:srgbClr val="F2743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/>
              <p14:cNvContentPartPr/>
              <p14:nvPr/>
            </p14:nvContentPartPr>
            <p14:xfrm>
              <a:off x="8269368" y="2940561"/>
              <a:ext cx="692160" cy="283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56770" y="2928014"/>
                <a:ext cx="716996" cy="53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8" name="Ink 157"/>
              <p14:cNvContentPartPr/>
              <p14:nvPr/>
            </p14:nvContentPartPr>
            <p14:xfrm>
              <a:off x="8794488" y="2873361"/>
              <a:ext cx="190560" cy="17808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81880" y="2860769"/>
                <a:ext cx="215416" cy="202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smtClean="0">
                <a:solidFill>
                  <a:srgbClr val="F27435"/>
                </a:solidFill>
              </a:rPr>
              <a:t>0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49903" y="1595269"/>
            <a:ext cx="55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err="1" smtClean="0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239591" y="2522925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P(E|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smtClean="0">
                <a:solidFill>
                  <a:srgbClr val="F27435"/>
                </a:solidFill>
              </a:rPr>
              <a:t>0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536787" y="2520561"/>
            <a:ext cx="896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smtClean="0">
                <a:solidFill>
                  <a:srgbClr val="F27435"/>
                </a:solidFill>
              </a:rPr>
              <a:t>0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246462" y="3025657"/>
            <a:ext cx="1189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26ADE4"/>
                </a:solidFill>
              </a:rPr>
              <a:t>E|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567780" y="3045976"/>
            <a:ext cx="849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9171979" y="3025825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/>
              <p14:cNvContentPartPr/>
              <p14:nvPr/>
            </p14:nvContentPartPr>
            <p14:xfrm>
              <a:off x="9257648" y="5168281"/>
              <a:ext cx="722400" cy="4704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45404" y="5155713"/>
                <a:ext cx="747248" cy="71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Ink 30"/>
              <p14:cNvContentPartPr/>
              <p14:nvPr/>
            </p14:nvContentPartPr>
            <p14:xfrm>
              <a:off x="10011728" y="4834681"/>
              <a:ext cx="22080" cy="67152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99263" y="4822079"/>
                <a:ext cx="46653" cy="696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/>
              <p14:cNvContentPartPr/>
              <p14:nvPr/>
            </p14:nvContentPartPr>
            <p14:xfrm>
              <a:off x="6196688" y="3757081"/>
              <a:ext cx="2293920" cy="110640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84088" y="3744480"/>
                <a:ext cx="2318760" cy="1131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5" name="Ink 34"/>
              <p14:cNvContentPartPr/>
              <p14:nvPr/>
            </p14:nvContentPartPr>
            <p14:xfrm>
              <a:off x="7016088" y="3342972"/>
              <a:ext cx="2941440" cy="55584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03489" y="3330372"/>
                <a:ext cx="2966279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7" name="Ink 36"/>
              <p14:cNvContentPartPr/>
              <p14:nvPr/>
            </p14:nvContentPartPr>
            <p14:xfrm>
              <a:off x="6648848" y="4598521"/>
              <a:ext cx="384960" cy="106752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36244" y="4585920"/>
                <a:ext cx="409808" cy="1092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8" name="Ink 37"/>
              <p14:cNvContentPartPr/>
              <p14:nvPr/>
            </p14:nvContentPartPr>
            <p14:xfrm>
              <a:off x="5798808" y="3666321"/>
              <a:ext cx="620160" cy="20928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6210" y="3653735"/>
                <a:ext cx="644995" cy="23409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/>
          <p:cNvSpPr/>
          <p:nvPr/>
        </p:nvSpPr>
        <p:spPr>
          <a:xfrm>
            <a:off x="9360673" y="3977840"/>
            <a:ext cx="2550320" cy="921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318381" y="3984166"/>
            <a:ext cx="1311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P(E|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smtClean="0">
                <a:solidFill>
                  <a:srgbClr val="F27435"/>
                </a:solidFill>
              </a:rPr>
              <a:t>t1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615577" y="3981802"/>
            <a:ext cx="971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smtClean="0">
                <a:solidFill>
                  <a:srgbClr val="F27435"/>
                </a:solidFill>
              </a:rPr>
              <a:t>t1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325252" y="4486898"/>
            <a:ext cx="1293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26ADE4"/>
                </a:solidFill>
              </a:rPr>
              <a:t>E|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 smtClean="0">
                <a:solidFill>
                  <a:srgbClr val="F27435"/>
                </a:solidFill>
              </a:rPr>
              <a:t>tx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646570" y="4507217"/>
            <a:ext cx="953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 smtClean="0">
                <a:solidFill>
                  <a:srgbClr val="F27435"/>
                </a:solidFill>
              </a:rPr>
              <a:t>tx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9250769" y="4487066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6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Bayesian </a:t>
            </a:r>
            <a:r>
              <a:rPr lang="en-GB" sz="7200" dirty="0" smtClean="0">
                <a:solidFill>
                  <a:srgbClr val="F27435"/>
                </a:solidFill>
                <a:latin typeface="Allerton"/>
                <a:cs typeface="Allerton"/>
              </a:rPr>
              <a:t>linear modelling 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for ecology and evolution in R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 </a:t>
            </a:r>
            <a:r>
              <a:rPr lang="en-GB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to </a:t>
            </a:r>
            <a:r>
              <a:rPr lang="en-GB" sz="6000" dirty="0" err="1" smtClean="0">
                <a:solidFill>
                  <a:srgbClr val="26ADE4"/>
                </a:solidFill>
                <a:latin typeface="Allerton"/>
                <a:cs typeface="Allerton"/>
              </a:rPr>
              <a:t>MCMC</a:t>
            </a:r>
            <a:r>
              <a:rPr lang="en-GB" sz="6000" dirty="0" err="1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glmm</a:t>
            </a:r>
            <a:endParaRPr lang="en-IE" sz="6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28675" y="3449713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=</a:t>
            </a:r>
            <a:endParaRPr lang="en-US" sz="4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585321" y="3882557"/>
            <a:ext cx="3654936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05206" y="5632901"/>
            <a:ext cx="9271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26ADE4"/>
                </a:solidFill>
              </a:rPr>
              <a:t>The probability of E over all possibilities</a:t>
            </a:r>
            <a:endParaRPr lang="en-US" sz="4400" dirty="0">
              <a:solidFill>
                <a:srgbClr val="26ADE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51218" y="3449713"/>
            <a:ext cx="18341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 (H|E)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74077" y="3064991"/>
            <a:ext cx="18341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 (E|H)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64355" y="3064990"/>
            <a:ext cx="12987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 (H)</a:t>
            </a:r>
          </a:p>
        </p:txBody>
      </p:sp>
      <p:sp>
        <p:nvSpPr>
          <p:cNvPr id="10" name="Arc 9"/>
          <p:cNvSpPr/>
          <p:nvPr/>
        </p:nvSpPr>
        <p:spPr>
          <a:xfrm rot="6749281" flipH="1">
            <a:off x="8591532" y="4258506"/>
            <a:ext cx="1297451" cy="1813876"/>
          </a:xfrm>
          <a:prstGeom prst="arc">
            <a:avLst/>
          </a:prstGeom>
          <a:noFill/>
          <a:ln w="57150">
            <a:solidFill>
              <a:srgbClr val="F27435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296109" y="3928546"/>
                <a:ext cx="2566536" cy="1173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800" i="1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i</m:t>
                          </m:r>
                          <m:r>
                            <a:rPr lang="is-IS" sz="280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s-IS" sz="280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IE" sz="2800" b="0" i="1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E" sz="2800" b="0" i="0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E" sz="2800" b="0" i="0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en-IE" sz="2800" b="0" i="0" baseline="-25000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i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P</m:t>
                          </m:r>
                          <m: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Hi</m:t>
                          </m:r>
                          <m: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26ADE4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109" y="3928546"/>
                <a:ext cx="2566536" cy="11739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>
          <a:xfrm>
            <a:off x="437685" y="0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 smtClean="0">
                <a:solidFill>
                  <a:srgbClr val="F27435"/>
                </a:solidFill>
              </a:rPr>
              <a:t>Remember this guy</a:t>
            </a:r>
            <a:endParaRPr lang="en-GB" sz="5333" dirty="0">
              <a:solidFill>
                <a:srgbClr val="F274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34221" y="2684285"/>
            <a:ext cx="18946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P </a:t>
            </a:r>
            <a:r>
              <a:rPr lang="en-US" sz="4400" dirty="0" smtClean="0">
                <a:solidFill>
                  <a:srgbClr val="26ADE4"/>
                </a:solidFill>
              </a:rPr>
              <a:t>(</a:t>
            </a:r>
            <a:r>
              <a:rPr lang="en-US" sz="4400" dirty="0" err="1">
                <a:solidFill>
                  <a:srgbClr val="F27435"/>
                </a:solidFill>
              </a:rPr>
              <a:t>X</a:t>
            </a:r>
            <a:r>
              <a:rPr lang="en-US" sz="4400" baseline="-25000" dirty="0" err="1">
                <a:solidFill>
                  <a:srgbClr val="F27435"/>
                </a:solidFill>
              </a:rPr>
              <a:t>t</a:t>
            </a:r>
            <a:r>
              <a:rPr lang="en-US" sz="4400" dirty="0" err="1" smtClean="0">
                <a:solidFill>
                  <a:srgbClr val="26ADE4"/>
                </a:solidFill>
              </a:rPr>
              <a:t>|E</a:t>
            </a:r>
            <a:r>
              <a:rPr lang="en-US" sz="4400" dirty="0" smtClean="0">
                <a:solidFill>
                  <a:srgbClr val="26ADE4"/>
                </a:solidFill>
              </a:rPr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4221" y="3474023"/>
            <a:ext cx="19672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P </a:t>
            </a:r>
            <a:r>
              <a:rPr lang="en-US" sz="4400" dirty="0" smtClean="0">
                <a:solidFill>
                  <a:srgbClr val="26ADE4"/>
                </a:solidFill>
              </a:rPr>
              <a:t>(</a:t>
            </a:r>
            <a:r>
              <a:rPr lang="en-US" sz="4400" dirty="0" smtClean="0">
                <a:solidFill>
                  <a:srgbClr val="F27435"/>
                </a:solidFill>
              </a:rPr>
              <a:t>X</a:t>
            </a:r>
            <a:r>
              <a:rPr lang="en-US" sz="4400" baseline="-25000" dirty="0" smtClean="0">
                <a:solidFill>
                  <a:srgbClr val="F27435"/>
                </a:solidFill>
              </a:rPr>
              <a:t>0</a:t>
            </a:r>
            <a:r>
              <a:rPr lang="en-US" sz="4400" dirty="0" smtClean="0">
                <a:solidFill>
                  <a:srgbClr val="26ADE4"/>
                </a:solidFill>
              </a:rPr>
              <a:t>|E</a:t>
            </a:r>
            <a:r>
              <a:rPr lang="en-US" sz="4400" dirty="0" smtClean="0">
                <a:solidFill>
                  <a:srgbClr val="26ADE4"/>
                </a:solidFill>
              </a:rPr>
              <a:t>)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21255" y="3474665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74069" y="308930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=</a:t>
            </a:r>
            <a:endParaRPr lang="en-US" sz="4400" dirty="0">
              <a:solidFill>
                <a:srgbClr val="26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5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34221" y="2684285"/>
            <a:ext cx="18946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P </a:t>
            </a:r>
            <a:r>
              <a:rPr lang="en-US" sz="4400" dirty="0" smtClean="0">
                <a:solidFill>
                  <a:srgbClr val="26ADE4"/>
                </a:solidFill>
              </a:rPr>
              <a:t>(</a:t>
            </a:r>
            <a:r>
              <a:rPr lang="en-US" sz="4400" dirty="0" err="1">
                <a:solidFill>
                  <a:srgbClr val="F27435"/>
                </a:solidFill>
              </a:rPr>
              <a:t>X</a:t>
            </a:r>
            <a:r>
              <a:rPr lang="en-US" sz="4400" baseline="-25000" dirty="0" err="1">
                <a:solidFill>
                  <a:srgbClr val="F27435"/>
                </a:solidFill>
              </a:rPr>
              <a:t>t</a:t>
            </a:r>
            <a:r>
              <a:rPr lang="en-US" sz="4400" dirty="0" err="1" smtClean="0">
                <a:solidFill>
                  <a:srgbClr val="26ADE4"/>
                </a:solidFill>
              </a:rPr>
              <a:t>|E</a:t>
            </a:r>
            <a:r>
              <a:rPr lang="en-US" sz="4400" dirty="0" smtClean="0">
                <a:solidFill>
                  <a:srgbClr val="26ADE4"/>
                </a:solidFill>
              </a:rPr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4221" y="3474023"/>
            <a:ext cx="19672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P </a:t>
            </a:r>
            <a:r>
              <a:rPr lang="en-US" sz="4400" dirty="0" smtClean="0">
                <a:solidFill>
                  <a:srgbClr val="26ADE4"/>
                </a:solidFill>
              </a:rPr>
              <a:t>(</a:t>
            </a:r>
            <a:r>
              <a:rPr lang="en-US" sz="4400" dirty="0" smtClean="0">
                <a:solidFill>
                  <a:srgbClr val="F27435"/>
                </a:solidFill>
              </a:rPr>
              <a:t>X</a:t>
            </a:r>
            <a:r>
              <a:rPr lang="en-US" sz="4400" baseline="-25000" dirty="0" smtClean="0">
                <a:solidFill>
                  <a:srgbClr val="F27435"/>
                </a:solidFill>
              </a:rPr>
              <a:t>0</a:t>
            </a:r>
            <a:r>
              <a:rPr lang="en-US" sz="4400" dirty="0" smtClean="0">
                <a:solidFill>
                  <a:srgbClr val="26ADE4"/>
                </a:solidFill>
              </a:rPr>
              <a:t>|E</a:t>
            </a:r>
            <a:r>
              <a:rPr lang="en-US" sz="4400" dirty="0" smtClean="0">
                <a:solidFill>
                  <a:srgbClr val="26ADE4"/>
                </a:solidFill>
              </a:rPr>
              <a:t>)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21255" y="3474665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7162" y="1995247"/>
            <a:ext cx="3654936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05918" y="1177681"/>
            <a:ext cx="18946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P (</a:t>
            </a:r>
            <a:r>
              <a:rPr lang="en-US" sz="4400" dirty="0" err="1" smtClean="0">
                <a:solidFill>
                  <a:srgbClr val="26ADE4"/>
                </a:solidFill>
              </a:rPr>
              <a:t>E|</a:t>
            </a:r>
            <a:r>
              <a:rPr lang="en-US" sz="4400" dirty="0" err="1">
                <a:solidFill>
                  <a:srgbClr val="F27435"/>
                </a:solidFill>
              </a:rPr>
              <a:t>X</a:t>
            </a:r>
            <a:r>
              <a:rPr lang="en-US" sz="4400" baseline="-25000" dirty="0" err="1">
                <a:solidFill>
                  <a:srgbClr val="F27435"/>
                </a:solidFill>
              </a:rPr>
              <a:t>t</a:t>
            </a:r>
            <a:r>
              <a:rPr lang="en-US" sz="4400" dirty="0" smtClean="0">
                <a:solidFill>
                  <a:srgbClr val="26ADE4"/>
                </a:solidFill>
              </a:rPr>
              <a:t>)</a:t>
            </a:r>
            <a:endParaRPr lang="en-US" sz="4400" dirty="0" smtClean="0">
              <a:solidFill>
                <a:srgbClr val="26ADE4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96196" y="1177680"/>
            <a:ext cx="13592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P </a:t>
            </a:r>
            <a:r>
              <a:rPr lang="en-US" sz="4400" dirty="0" smtClean="0">
                <a:solidFill>
                  <a:srgbClr val="26ADE4"/>
                </a:solidFill>
              </a:rPr>
              <a:t>(</a:t>
            </a:r>
            <a:r>
              <a:rPr lang="en-US" sz="4400" dirty="0" err="1">
                <a:solidFill>
                  <a:srgbClr val="F27435"/>
                </a:solidFill>
              </a:rPr>
              <a:t>X</a:t>
            </a:r>
            <a:r>
              <a:rPr lang="en-US" sz="4400" baseline="-25000" dirty="0" err="1">
                <a:solidFill>
                  <a:srgbClr val="F27435"/>
                </a:solidFill>
              </a:rPr>
              <a:t>t</a:t>
            </a:r>
            <a:r>
              <a:rPr lang="en-US" sz="4400" dirty="0" smtClean="0">
                <a:solidFill>
                  <a:srgbClr val="26ADE4"/>
                </a:solidFill>
              </a:rPr>
              <a:t>)</a:t>
            </a:r>
            <a:endParaRPr lang="en-US" sz="4400" dirty="0" smtClean="0">
              <a:solidFill>
                <a:srgbClr val="26ADE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927950" y="2041236"/>
                <a:ext cx="2705997" cy="1173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800" i="1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i</m:t>
                          </m:r>
                          <m:r>
                            <a:rPr lang="is-IS" sz="280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s-IS" sz="280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IE" sz="2800" b="0" i="1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E" sz="2800" b="0" i="0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E" sz="2800" b="0" i="0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a:rPr lang="en-IE" sz="2800" b="0" i="0" baseline="-25000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ti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P</m:t>
                          </m:r>
                          <m: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E" sz="280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X</m:t>
                          </m:r>
                          <m:r>
                            <m:rPr>
                              <m:sty m:val="p"/>
                            </m:rPr>
                            <a:rPr lang="en-IE" sz="2800" baseline="-2500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ti</m:t>
                          </m:r>
                          <m: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26ADE4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950" y="2041236"/>
                <a:ext cx="2705997" cy="11739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4223837" y="4656013"/>
            <a:ext cx="3654936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12593" y="3838447"/>
            <a:ext cx="19672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P (</a:t>
            </a:r>
            <a:r>
              <a:rPr lang="en-US" sz="4400" dirty="0" smtClean="0">
                <a:solidFill>
                  <a:srgbClr val="26ADE4"/>
                </a:solidFill>
              </a:rPr>
              <a:t>E|</a:t>
            </a:r>
            <a:r>
              <a:rPr lang="en-US" sz="4400" dirty="0">
                <a:solidFill>
                  <a:srgbClr val="F27435"/>
                </a:solidFill>
              </a:rPr>
              <a:t>X</a:t>
            </a:r>
            <a:r>
              <a:rPr lang="en-US" sz="4400" baseline="-25000" dirty="0">
                <a:solidFill>
                  <a:srgbClr val="F27435"/>
                </a:solidFill>
              </a:rPr>
              <a:t>0</a:t>
            </a:r>
            <a:r>
              <a:rPr lang="en-US" sz="4400" dirty="0" smtClean="0">
                <a:solidFill>
                  <a:srgbClr val="26ADE4"/>
                </a:solidFill>
              </a:rPr>
              <a:t>)</a:t>
            </a:r>
            <a:endParaRPr lang="en-US" sz="4400" dirty="0" smtClean="0">
              <a:solidFill>
                <a:srgbClr val="26ADE4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02871" y="3838446"/>
            <a:ext cx="14318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P </a:t>
            </a:r>
            <a:r>
              <a:rPr lang="en-US" sz="4400" dirty="0" smtClean="0">
                <a:solidFill>
                  <a:srgbClr val="26ADE4"/>
                </a:solidFill>
              </a:rPr>
              <a:t>(</a:t>
            </a:r>
            <a:r>
              <a:rPr lang="en-US" sz="4400" dirty="0">
                <a:solidFill>
                  <a:srgbClr val="F27435"/>
                </a:solidFill>
              </a:rPr>
              <a:t>X</a:t>
            </a:r>
            <a:r>
              <a:rPr lang="en-US" sz="4400" baseline="-25000" dirty="0">
                <a:solidFill>
                  <a:srgbClr val="F27435"/>
                </a:solidFill>
              </a:rPr>
              <a:t>0</a:t>
            </a:r>
            <a:r>
              <a:rPr lang="en-US" sz="4400" dirty="0" smtClean="0">
                <a:solidFill>
                  <a:srgbClr val="26ADE4"/>
                </a:solidFill>
              </a:rPr>
              <a:t>)</a:t>
            </a:r>
            <a:endParaRPr lang="en-US" sz="4400" dirty="0" smtClean="0">
              <a:solidFill>
                <a:srgbClr val="26ADE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934625" y="4702002"/>
                <a:ext cx="2742866" cy="1173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800" i="1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i</m:t>
                          </m:r>
                          <m:r>
                            <a:rPr lang="is-IS" sz="280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s-IS" sz="280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IE" sz="2800" b="0" i="1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E" sz="2800" b="0" i="0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E" sz="280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X</m:t>
                              </m:r>
                              <m:r>
                                <a:rPr lang="en-IE" sz="2800" b="0" i="0" baseline="-25000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IE" sz="2800" b="0" i="0" baseline="-25000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i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P</m:t>
                          </m:r>
                          <m: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E" sz="280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X</m:t>
                          </m:r>
                          <m:r>
                            <m:rPr>
                              <m:sty m:val="p"/>
                            </m:rPr>
                            <a:rPr lang="en-IE" sz="2800" b="0" i="0" baseline="-2500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oi</m:t>
                          </m:r>
                          <m: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26ADE4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25" y="4702002"/>
                <a:ext cx="2742866" cy="11739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974069" y="308930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=</a:t>
            </a:r>
            <a:endParaRPr lang="en-US" sz="4400" dirty="0">
              <a:solidFill>
                <a:srgbClr val="26ADE4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978831" y="3474023"/>
            <a:ext cx="4337855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68525" y="306295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=</a:t>
            </a:r>
            <a:endParaRPr lang="en-US" sz="4400" dirty="0">
              <a:solidFill>
                <a:srgbClr val="26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370218" y="3021569"/>
            <a:ext cx="1189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26ADE4"/>
                </a:solidFill>
              </a:rPr>
              <a:t>E|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667414" y="3019205"/>
            <a:ext cx="849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77089" y="3524301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P(E|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smtClean="0">
                <a:solidFill>
                  <a:srgbClr val="F27435"/>
                </a:solidFill>
              </a:rPr>
              <a:t>0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676106" y="3542341"/>
            <a:ext cx="894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smtClean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o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9302606" y="3524469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4221" y="2684285"/>
            <a:ext cx="18946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P </a:t>
            </a:r>
            <a:r>
              <a:rPr lang="en-US" sz="4400" dirty="0" smtClean="0">
                <a:solidFill>
                  <a:srgbClr val="26ADE4"/>
                </a:solidFill>
              </a:rPr>
              <a:t>(</a:t>
            </a:r>
            <a:r>
              <a:rPr lang="en-US" sz="4400" dirty="0" err="1">
                <a:solidFill>
                  <a:srgbClr val="F27435"/>
                </a:solidFill>
              </a:rPr>
              <a:t>X</a:t>
            </a:r>
            <a:r>
              <a:rPr lang="en-US" sz="4400" baseline="-25000" dirty="0" err="1">
                <a:solidFill>
                  <a:srgbClr val="F27435"/>
                </a:solidFill>
              </a:rPr>
              <a:t>t</a:t>
            </a:r>
            <a:r>
              <a:rPr lang="en-US" sz="4400" dirty="0" err="1" smtClean="0">
                <a:solidFill>
                  <a:srgbClr val="26ADE4"/>
                </a:solidFill>
              </a:rPr>
              <a:t>|E</a:t>
            </a:r>
            <a:r>
              <a:rPr lang="en-US" sz="4400" dirty="0" smtClean="0">
                <a:solidFill>
                  <a:srgbClr val="26ADE4"/>
                </a:solidFill>
              </a:rPr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4221" y="3474023"/>
            <a:ext cx="19672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P </a:t>
            </a:r>
            <a:r>
              <a:rPr lang="en-US" sz="4400" dirty="0" smtClean="0">
                <a:solidFill>
                  <a:srgbClr val="26ADE4"/>
                </a:solidFill>
              </a:rPr>
              <a:t>(</a:t>
            </a:r>
            <a:r>
              <a:rPr lang="en-US" sz="4400" dirty="0" smtClean="0">
                <a:solidFill>
                  <a:srgbClr val="F27435"/>
                </a:solidFill>
              </a:rPr>
              <a:t>X</a:t>
            </a:r>
            <a:r>
              <a:rPr lang="en-US" sz="4400" baseline="-25000" dirty="0" smtClean="0">
                <a:solidFill>
                  <a:srgbClr val="F27435"/>
                </a:solidFill>
              </a:rPr>
              <a:t>0</a:t>
            </a:r>
            <a:r>
              <a:rPr lang="en-US" sz="4400" dirty="0" smtClean="0">
                <a:solidFill>
                  <a:srgbClr val="26ADE4"/>
                </a:solidFill>
              </a:rPr>
              <a:t>|E</a:t>
            </a:r>
            <a:r>
              <a:rPr lang="en-US" sz="4400" dirty="0" smtClean="0">
                <a:solidFill>
                  <a:srgbClr val="26ADE4"/>
                </a:solidFill>
              </a:rPr>
              <a:t>)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21255" y="3474665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17162" y="1995247"/>
            <a:ext cx="3654936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05918" y="1177681"/>
            <a:ext cx="18946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P (</a:t>
            </a:r>
            <a:r>
              <a:rPr lang="en-US" sz="4400" dirty="0" err="1" smtClean="0">
                <a:solidFill>
                  <a:srgbClr val="26ADE4"/>
                </a:solidFill>
              </a:rPr>
              <a:t>E|</a:t>
            </a:r>
            <a:r>
              <a:rPr lang="en-US" sz="4400" dirty="0" err="1">
                <a:solidFill>
                  <a:srgbClr val="F27435"/>
                </a:solidFill>
              </a:rPr>
              <a:t>X</a:t>
            </a:r>
            <a:r>
              <a:rPr lang="en-US" sz="4400" baseline="-25000" dirty="0" err="1">
                <a:solidFill>
                  <a:srgbClr val="F27435"/>
                </a:solidFill>
              </a:rPr>
              <a:t>t</a:t>
            </a:r>
            <a:r>
              <a:rPr lang="en-US" sz="4400" dirty="0" smtClean="0">
                <a:solidFill>
                  <a:srgbClr val="26ADE4"/>
                </a:solidFill>
              </a:rPr>
              <a:t>)</a:t>
            </a:r>
            <a:endParaRPr lang="en-US" sz="4400" dirty="0" smtClean="0">
              <a:solidFill>
                <a:srgbClr val="26ADE4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96196" y="1177680"/>
            <a:ext cx="13592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P </a:t>
            </a:r>
            <a:r>
              <a:rPr lang="en-US" sz="4400" dirty="0" smtClean="0">
                <a:solidFill>
                  <a:srgbClr val="26ADE4"/>
                </a:solidFill>
              </a:rPr>
              <a:t>(</a:t>
            </a:r>
            <a:r>
              <a:rPr lang="en-US" sz="4400" dirty="0" err="1">
                <a:solidFill>
                  <a:srgbClr val="F27435"/>
                </a:solidFill>
              </a:rPr>
              <a:t>X</a:t>
            </a:r>
            <a:r>
              <a:rPr lang="en-US" sz="4400" baseline="-25000" dirty="0" err="1">
                <a:solidFill>
                  <a:srgbClr val="F27435"/>
                </a:solidFill>
              </a:rPr>
              <a:t>t</a:t>
            </a:r>
            <a:r>
              <a:rPr lang="en-US" sz="4400" dirty="0" smtClean="0">
                <a:solidFill>
                  <a:srgbClr val="26ADE4"/>
                </a:solidFill>
              </a:rPr>
              <a:t>)</a:t>
            </a:r>
            <a:endParaRPr lang="en-US" sz="4400" dirty="0" smtClean="0">
              <a:solidFill>
                <a:srgbClr val="26ADE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927950" y="2041236"/>
                <a:ext cx="2705997" cy="1173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800" i="1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i</m:t>
                          </m:r>
                          <m:r>
                            <a:rPr lang="is-IS" sz="280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s-IS" sz="280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IE" sz="2800" b="0" i="1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E" sz="2800" b="0" i="0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E" sz="2800" b="0" i="0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a:rPr lang="en-IE" sz="2800" b="0" i="0" baseline="-25000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ti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P</m:t>
                          </m:r>
                          <m: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E" sz="280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X</m:t>
                          </m:r>
                          <m:r>
                            <m:rPr>
                              <m:sty m:val="p"/>
                            </m:rPr>
                            <a:rPr lang="en-IE" sz="2800" baseline="-2500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ti</m:t>
                          </m:r>
                          <m: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26ADE4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950" y="2041236"/>
                <a:ext cx="2705997" cy="11739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4223837" y="4656013"/>
            <a:ext cx="3654936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12593" y="3838447"/>
            <a:ext cx="19672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P (</a:t>
            </a:r>
            <a:r>
              <a:rPr lang="en-US" sz="4400" dirty="0" smtClean="0">
                <a:solidFill>
                  <a:srgbClr val="26ADE4"/>
                </a:solidFill>
              </a:rPr>
              <a:t>E|</a:t>
            </a:r>
            <a:r>
              <a:rPr lang="en-US" sz="4400" dirty="0">
                <a:solidFill>
                  <a:srgbClr val="F27435"/>
                </a:solidFill>
              </a:rPr>
              <a:t>X</a:t>
            </a:r>
            <a:r>
              <a:rPr lang="en-US" sz="4400" baseline="-25000" dirty="0">
                <a:solidFill>
                  <a:srgbClr val="F27435"/>
                </a:solidFill>
              </a:rPr>
              <a:t>0</a:t>
            </a:r>
            <a:r>
              <a:rPr lang="en-US" sz="4400" dirty="0" smtClean="0">
                <a:solidFill>
                  <a:srgbClr val="26ADE4"/>
                </a:solidFill>
              </a:rPr>
              <a:t>)</a:t>
            </a:r>
            <a:endParaRPr lang="en-US" sz="4400" dirty="0" smtClean="0">
              <a:solidFill>
                <a:srgbClr val="26ADE4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02871" y="3838446"/>
            <a:ext cx="14318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P </a:t>
            </a:r>
            <a:r>
              <a:rPr lang="en-US" sz="4400" dirty="0" smtClean="0">
                <a:solidFill>
                  <a:srgbClr val="26ADE4"/>
                </a:solidFill>
              </a:rPr>
              <a:t>(</a:t>
            </a:r>
            <a:r>
              <a:rPr lang="en-US" sz="4400" dirty="0">
                <a:solidFill>
                  <a:srgbClr val="F27435"/>
                </a:solidFill>
              </a:rPr>
              <a:t>X</a:t>
            </a:r>
            <a:r>
              <a:rPr lang="en-US" sz="4400" baseline="-25000" dirty="0">
                <a:solidFill>
                  <a:srgbClr val="F27435"/>
                </a:solidFill>
              </a:rPr>
              <a:t>0</a:t>
            </a:r>
            <a:r>
              <a:rPr lang="en-US" sz="4400" dirty="0" smtClean="0">
                <a:solidFill>
                  <a:srgbClr val="26ADE4"/>
                </a:solidFill>
              </a:rPr>
              <a:t>)</a:t>
            </a:r>
            <a:endParaRPr lang="en-US" sz="4400" dirty="0" smtClean="0">
              <a:solidFill>
                <a:srgbClr val="26ADE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934625" y="4702002"/>
                <a:ext cx="2742866" cy="1173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800" i="1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i</m:t>
                          </m:r>
                          <m:r>
                            <a:rPr lang="is-IS" sz="280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s-IS" sz="280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IE" sz="2800" b="0" i="1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E" sz="2800" b="0" i="0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E" sz="280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X</m:t>
                              </m:r>
                              <m:r>
                                <a:rPr lang="en-IE" sz="2800" b="0" i="0" baseline="-25000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IE" sz="2800" b="0" i="0" baseline="-25000" smtClean="0">
                                  <a:solidFill>
                                    <a:srgbClr val="26ADE4"/>
                                  </a:solidFill>
                                  <a:latin typeface="Cambria Math" charset="0"/>
                                </a:rPr>
                                <m:t>i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P</m:t>
                          </m:r>
                          <m: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E" sz="280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X</m:t>
                          </m:r>
                          <m:r>
                            <m:rPr>
                              <m:sty m:val="p"/>
                            </m:rPr>
                            <a:rPr lang="en-IE" sz="2800" b="0" i="0" baseline="-2500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oi</m:t>
                          </m:r>
                          <m:r>
                            <a:rPr lang="en-IE" sz="2800" b="0" i="0" smtClean="0">
                              <a:solidFill>
                                <a:srgbClr val="26ADE4"/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26ADE4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25" y="4702002"/>
                <a:ext cx="2742866" cy="11739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974069" y="308930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=</a:t>
            </a:r>
            <a:endParaRPr lang="en-US" sz="4400" dirty="0">
              <a:solidFill>
                <a:srgbClr val="26ADE4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978831" y="3474023"/>
            <a:ext cx="4337855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68525" y="306295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6ADE4"/>
                </a:solidFill>
              </a:rPr>
              <a:t>=</a:t>
            </a:r>
            <a:endParaRPr lang="en-US" sz="4400" dirty="0">
              <a:solidFill>
                <a:srgbClr val="26ADE4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512593" y="4942114"/>
            <a:ext cx="3242821" cy="674915"/>
          </a:xfrm>
          <a:prstGeom prst="line">
            <a:avLst/>
          </a:prstGeom>
          <a:ln>
            <a:solidFill>
              <a:srgbClr val="F274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472181" y="2375756"/>
            <a:ext cx="3242821" cy="674915"/>
          </a:xfrm>
          <a:prstGeom prst="line">
            <a:avLst/>
          </a:prstGeom>
          <a:ln>
            <a:solidFill>
              <a:srgbClr val="F274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33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/>
              <p14:cNvContentPartPr/>
              <p14:nvPr/>
            </p14:nvContentPartPr>
            <p14:xfrm>
              <a:off x="6500576" y="3834601"/>
              <a:ext cx="4797600" cy="20001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7976" y="3822001"/>
                <a:ext cx="4822439" cy="2025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437685" y="0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arlo </a:t>
            </a:r>
            <a:r>
              <a:rPr lang="en-GB" sz="5333" b="1" dirty="0" smtClean="0">
                <a:solidFill>
                  <a:srgbClr val="F27435"/>
                </a:solidFill>
              </a:rPr>
              <a:t>M</a:t>
            </a:r>
            <a:r>
              <a:rPr lang="en-GB" sz="5333" dirty="0" smtClean="0">
                <a:solidFill>
                  <a:srgbClr val="F27435"/>
                </a:solidFill>
              </a:rPr>
              <a:t>arkov </a:t>
            </a:r>
            <a:r>
              <a:rPr lang="en-GB" sz="5333" b="1" dirty="0" smtClean="0">
                <a:solidFill>
                  <a:srgbClr val="F27435"/>
                </a:solidFill>
              </a:rPr>
              <a:t>C</a:t>
            </a:r>
            <a:r>
              <a:rPr lang="en-GB" sz="5333" dirty="0" smtClean="0">
                <a:solidFill>
                  <a:srgbClr val="F27435"/>
                </a:solidFill>
              </a:rPr>
              <a:t>hain</a:t>
            </a:r>
            <a:endParaRPr lang="en-GB" sz="5333" dirty="0">
              <a:solidFill>
                <a:srgbClr val="F2743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/>
              <p14:cNvContentPartPr/>
              <p14:nvPr/>
            </p14:nvContentPartPr>
            <p14:xfrm>
              <a:off x="8269368" y="2940561"/>
              <a:ext cx="692160" cy="283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56770" y="2928014"/>
                <a:ext cx="716996" cy="53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8" name="Ink 157"/>
              <p14:cNvContentPartPr/>
              <p14:nvPr/>
            </p14:nvContentPartPr>
            <p14:xfrm>
              <a:off x="8794488" y="2873361"/>
              <a:ext cx="190560" cy="17808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81880" y="2860769"/>
                <a:ext cx="215416" cy="202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smtClean="0">
                <a:solidFill>
                  <a:srgbClr val="F27435"/>
                </a:solidFill>
              </a:rPr>
              <a:t>0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49903" y="1595269"/>
            <a:ext cx="55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F27435"/>
                </a:solidFill>
              </a:rPr>
              <a:t>X</a:t>
            </a:r>
            <a:r>
              <a:rPr lang="en-US" sz="4000" baseline="-25000" dirty="0" err="1" smtClean="0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/>
              <p14:cNvContentPartPr/>
              <p14:nvPr/>
            </p14:nvContentPartPr>
            <p14:xfrm>
              <a:off x="9257648" y="5168281"/>
              <a:ext cx="722400" cy="4704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45404" y="5155713"/>
                <a:ext cx="747248" cy="71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Ink 30"/>
              <p14:cNvContentPartPr/>
              <p14:nvPr/>
            </p14:nvContentPartPr>
            <p14:xfrm>
              <a:off x="10011728" y="4834681"/>
              <a:ext cx="22080" cy="67152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99263" y="4822079"/>
                <a:ext cx="46653" cy="696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/>
              <p14:cNvContentPartPr/>
              <p14:nvPr/>
            </p14:nvContentPartPr>
            <p14:xfrm>
              <a:off x="6196688" y="3757081"/>
              <a:ext cx="2293920" cy="110640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84088" y="3744480"/>
                <a:ext cx="2318760" cy="1131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5" name="Ink 34"/>
              <p14:cNvContentPartPr/>
              <p14:nvPr/>
            </p14:nvContentPartPr>
            <p14:xfrm>
              <a:off x="7016088" y="3342972"/>
              <a:ext cx="2941440" cy="55584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03489" y="3330372"/>
                <a:ext cx="2966279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7" name="Ink 36"/>
              <p14:cNvContentPartPr/>
              <p14:nvPr/>
            </p14:nvContentPartPr>
            <p14:xfrm>
              <a:off x="6648848" y="4598521"/>
              <a:ext cx="384960" cy="106752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36244" y="4585920"/>
                <a:ext cx="409808" cy="1092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8" name="Ink 37"/>
              <p14:cNvContentPartPr/>
              <p14:nvPr/>
            </p14:nvContentPartPr>
            <p14:xfrm>
              <a:off x="5798808" y="3666321"/>
              <a:ext cx="620160" cy="20928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6210" y="3653735"/>
                <a:ext cx="644995" cy="23409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/>
          <p:cNvSpPr/>
          <p:nvPr/>
        </p:nvSpPr>
        <p:spPr>
          <a:xfrm>
            <a:off x="9360673" y="3977840"/>
            <a:ext cx="2550320" cy="921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497576" y="4003481"/>
            <a:ext cx="1969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Posterior</a:t>
            </a:r>
            <a:r>
              <a:rPr lang="en-US" sz="2800" dirty="0">
                <a:solidFill>
                  <a:srgbClr val="26ADE4"/>
                </a:solidFill>
              </a:rPr>
              <a:t> </a:t>
            </a:r>
            <a:r>
              <a:rPr lang="en-US" sz="2800" dirty="0" smtClean="0">
                <a:solidFill>
                  <a:srgbClr val="26ADE4"/>
                </a:solidFill>
              </a:rPr>
              <a:t>X</a:t>
            </a:r>
            <a:r>
              <a:rPr lang="en-US" sz="2800" baseline="-25000" dirty="0" smtClean="0">
                <a:solidFill>
                  <a:srgbClr val="26ADE4"/>
                </a:solidFill>
              </a:rPr>
              <a:t>t2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9250769" y="4487066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498705" y="4393597"/>
            <a:ext cx="1969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Posterior</a:t>
            </a:r>
            <a:r>
              <a:rPr lang="en-US" sz="2800" dirty="0">
                <a:solidFill>
                  <a:srgbClr val="26ADE4"/>
                </a:solidFill>
              </a:rPr>
              <a:t> </a:t>
            </a:r>
            <a:r>
              <a:rPr lang="en-US" sz="2800" dirty="0" smtClean="0">
                <a:solidFill>
                  <a:srgbClr val="26ADE4"/>
                </a:solidFill>
              </a:rPr>
              <a:t>X</a:t>
            </a:r>
            <a:r>
              <a:rPr lang="en-US" sz="2800" baseline="-25000" dirty="0" smtClean="0">
                <a:solidFill>
                  <a:srgbClr val="26ADE4"/>
                </a:solidFill>
              </a:rPr>
              <a:t>t1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472596" y="2433364"/>
            <a:ext cx="849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P(</a:t>
            </a:r>
            <a:r>
              <a:rPr lang="en-US" sz="2800" dirty="0" err="1" smtClean="0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 smtClean="0">
                <a:solidFill>
                  <a:srgbClr val="26ADE4"/>
                </a:solidFill>
              </a:rPr>
              <a:t>)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503589" y="2958779"/>
            <a:ext cx="37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</a:t>
            </a:r>
            <a:endParaRPr lang="en-US" sz="2800" dirty="0" smtClean="0">
              <a:solidFill>
                <a:srgbClr val="26ADE4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75400" y="2454783"/>
            <a:ext cx="2757364" cy="9336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519347" y="2480424"/>
            <a:ext cx="18476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Posterior</a:t>
            </a:r>
            <a:r>
              <a:rPr lang="en-US" sz="2800" dirty="0">
                <a:solidFill>
                  <a:srgbClr val="26ADE4"/>
                </a:solidFill>
              </a:rPr>
              <a:t> </a:t>
            </a:r>
            <a:r>
              <a:rPr lang="en-US" sz="2800" dirty="0" err="1" smtClean="0">
                <a:solidFill>
                  <a:srgbClr val="26ADE4"/>
                </a:solidFill>
              </a:rPr>
              <a:t>X</a:t>
            </a:r>
            <a:r>
              <a:rPr lang="en-US" sz="2800" baseline="-25000" dirty="0" err="1" smtClean="0">
                <a:solidFill>
                  <a:srgbClr val="26ADE4"/>
                </a:solidFill>
              </a:rPr>
              <a:t>t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9272540" y="2964009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520476" y="2870540"/>
            <a:ext cx="1894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6ADE4"/>
                </a:solidFill>
              </a:rPr>
              <a:t>Posterior</a:t>
            </a:r>
            <a:r>
              <a:rPr lang="en-US" sz="2800" dirty="0">
                <a:solidFill>
                  <a:srgbClr val="26ADE4"/>
                </a:solidFill>
              </a:rPr>
              <a:t> </a:t>
            </a:r>
            <a:r>
              <a:rPr lang="en-US" sz="2800" dirty="0" smtClean="0">
                <a:solidFill>
                  <a:srgbClr val="26ADE4"/>
                </a:solidFill>
              </a:rPr>
              <a:t>X</a:t>
            </a:r>
            <a:r>
              <a:rPr lang="en-US" sz="2800" baseline="-25000" dirty="0">
                <a:solidFill>
                  <a:srgbClr val="26ADE4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881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8444" y="849082"/>
            <a:ext cx="8638479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27435"/>
                </a:solidFill>
              </a:rPr>
              <a:t>Why bother?</a:t>
            </a:r>
            <a:endParaRPr lang="en-US" dirty="0">
              <a:solidFill>
                <a:srgbClr val="F2743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1" y="849082"/>
            <a:ext cx="6705600" cy="608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05521" y="16841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ADE4"/>
                </a:solidFill>
              </a:rPr>
              <a:t>Philosophical </a:t>
            </a:r>
            <a:br>
              <a:rPr lang="en-US" dirty="0" smtClean="0">
                <a:solidFill>
                  <a:srgbClr val="26ADE4"/>
                </a:solidFill>
              </a:rPr>
            </a:br>
            <a:r>
              <a:rPr lang="en-US" dirty="0" smtClean="0">
                <a:solidFill>
                  <a:srgbClr val="26ADE4"/>
                </a:solidFill>
              </a:rPr>
              <a:t>approaches to</a:t>
            </a:r>
            <a:br>
              <a:rPr lang="en-US" dirty="0" smtClean="0">
                <a:solidFill>
                  <a:srgbClr val="26ADE4"/>
                </a:solidFill>
              </a:rPr>
            </a:br>
            <a:r>
              <a:rPr lang="en-US" dirty="0" smtClean="0">
                <a:solidFill>
                  <a:srgbClr val="26ADE4"/>
                </a:solidFill>
              </a:rPr>
              <a:t>probability</a:t>
            </a:r>
            <a:endParaRPr lang="en-US" dirty="0">
              <a:solidFill>
                <a:srgbClr val="26ADE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1" y="849082"/>
            <a:ext cx="6705600" cy="608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-Val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166" y="0"/>
            <a:ext cx="4854498" cy="684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7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8391" y="2698594"/>
            <a:ext cx="5680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F27435"/>
                </a:solidFill>
              </a:rPr>
              <a:t>Flexible of the models</a:t>
            </a:r>
            <a:endParaRPr lang="en-US" sz="4800" dirty="0">
              <a:solidFill>
                <a:srgbClr val="F274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22" y="2986278"/>
            <a:ext cx="12192000" cy="23876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ADE4"/>
                </a:solidFill>
              </a:rPr>
              <a:t/>
            </a:r>
            <a:br>
              <a:rPr lang="en-US" dirty="0" smtClean="0">
                <a:solidFill>
                  <a:srgbClr val="26ADE4"/>
                </a:solidFill>
              </a:rPr>
            </a:br>
            <a:r>
              <a:rPr lang="en-US" dirty="0" smtClean="0">
                <a:solidFill>
                  <a:srgbClr val="26ADE4"/>
                </a:solidFill>
              </a:rPr>
              <a:t>JAGS</a:t>
            </a:r>
            <a:br>
              <a:rPr lang="en-US" dirty="0" smtClean="0">
                <a:solidFill>
                  <a:srgbClr val="26ADE4"/>
                </a:solidFill>
              </a:rPr>
            </a:br>
            <a:r>
              <a:rPr lang="en-US" dirty="0" err="1" smtClean="0">
                <a:solidFill>
                  <a:srgbClr val="26ADE4"/>
                </a:solidFill>
              </a:rPr>
              <a:t>WinBUGS</a:t>
            </a:r>
            <a:r>
              <a:rPr lang="en-US" dirty="0" smtClean="0">
                <a:solidFill>
                  <a:srgbClr val="26ADE4"/>
                </a:solidFill>
              </a:rPr>
              <a:t>/BUGS</a:t>
            </a:r>
            <a:br>
              <a:rPr lang="en-US" dirty="0" smtClean="0">
                <a:solidFill>
                  <a:srgbClr val="26ADE4"/>
                </a:solidFill>
              </a:rPr>
            </a:br>
            <a:r>
              <a:rPr lang="en-US" dirty="0" smtClean="0">
                <a:solidFill>
                  <a:srgbClr val="26ADE4"/>
                </a:solidFill>
              </a:rPr>
              <a:t>STAN</a:t>
            </a:r>
            <a:br>
              <a:rPr lang="en-US" dirty="0" smtClean="0">
                <a:solidFill>
                  <a:srgbClr val="26ADE4"/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68041"/>
            <a:ext cx="12392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rgbClr val="F27435"/>
                </a:solidFill>
              </a:rPr>
              <a:t>Lots of programs/languages</a:t>
            </a:r>
            <a:endParaRPr lang="en-US" sz="4800" dirty="0">
              <a:solidFill>
                <a:srgbClr val="F274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Bayesian </a:t>
            </a:r>
            <a:r>
              <a:rPr lang="en-GB" sz="7200" dirty="0" smtClean="0">
                <a:solidFill>
                  <a:srgbClr val="F27435"/>
                </a:solidFill>
                <a:latin typeface="Allerton"/>
                <a:cs typeface="Allerton"/>
              </a:rPr>
              <a:t>linear modelling 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for ecology and evolution in R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 </a:t>
            </a:r>
            <a:r>
              <a:rPr lang="en-GB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to </a:t>
            </a:r>
            <a:r>
              <a:rPr lang="en-GB" sz="6000" dirty="0" err="1" smtClean="0">
                <a:solidFill>
                  <a:srgbClr val="26ADE4"/>
                </a:solidFill>
                <a:latin typeface="Allerton"/>
                <a:cs typeface="Allerton"/>
              </a:rPr>
              <a:t>MCMCglmm</a:t>
            </a:r>
            <a:endParaRPr lang="en-IE" sz="6000" dirty="0">
              <a:solidFill>
                <a:srgbClr val="26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t3.gstatic.com/images?q=tbn:ANd9GcREkKuL9V9YhShT5eaFxcdjGHUMTuBSsue4ixG0dKtH0CfMWK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020" y="111510"/>
            <a:ext cx="4389042" cy="651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7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444" y="188491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6ADE4"/>
                </a:solidFill>
              </a:rPr>
              <a:t>Lets do some examples</a:t>
            </a:r>
            <a:br>
              <a:rPr lang="en-US" dirty="0" smtClean="0">
                <a:solidFill>
                  <a:srgbClr val="26ADE4"/>
                </a:solidFill>
              </a:rPr>
            </a:br>
            <a:endParaRPr lang="en-US" dirty="0">
              <a:solidFill>
                <a:srgbClr val="26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Bayesian </a:t>
            </a:r>
            <a:r>
              <a:rPr lang="en-GB" sz="7200" dirty="0" smtClean="0">
                <a:solidFill>
                  <a:srgbClr val="F27435"/>
                </a:solidFill>
                <a:latin typeface="Allerton"/>
                <a:cs typeface="Allerton"/>
              </a:rPr>
              <a:t>linear modelling 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for ecology and evolution in R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g</a:t>
            </a:r>
            <a:r>
              <a:rPr lang="en-GB" sz="6000" dirty="0" err="1" smtClean="0">
                <a:solidFill>
                  <a:srgbClr val="26ADE4"/>
                </a:solidFill>
                <a:latin typeface="Allerton"/>
                <a:cs typeface="Allerton"/>
              </a:rPr>
              <a:t>lm</a:t>
            </a:r>
            <a:r>
              <a:rPr lang="en-GB" sz="6000" dirty="0" smtClean="0">
                <a:solidFill>
                  <a:srgbClr val="26ADE4"/>
                </a:solidFill>
                <a:latin typeface="Allerton"/>
                <a:cs typeface="Allerton"/>
              </a:rPr>
              <a:t> </a:t>
            </a:r>
            <a:r>
              <a:rPr lang="en-GB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to </a:t>
            </a:r>
            <a:r>
              <a:rPr lang="en-GB" sz="6000" dirty="0" err="1" smtClean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MCMCglmm</a:t>
            </a:r>
            <a:endParaRPr lang="en-IE" sz="6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856" y="2279362"/>
            <a:ext cx="4114800" cy="135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l-GR" sz="3200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a-DK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da-DK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da-DK" sz="3200" dirty="0" smtClean="0">
              <a:solidFill>
                <a:srgbClr val="F2743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l-GR" sz="3200" dirty="0" smtClean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da-DK" sz="3200" i="1" dirty="0">
                <a:solidFill>
                  <a:srgbClr val="26ADE4"/>
                </a:solidFill>
              </a:rPr>
              <a:t> is the </a:t>
            </a:r>
            <a:r>
              <a:rPr lang="da-DK" sz="3200" i="1" dirty="0" err="1">
                <a:solidFill>
                  <a:srgbClr val="26ADE4"/>
                </a:solidFill>
              </a:rPr>
              <a:t>intercept</a:t>
            </a:r>
            <a:endParaRPr lang="da-DK" sz="3200" i="1" dirty="0">
              <a:solidFill>
                <a:srgbClr val="26ADE4"/>
              </a:solidFill>
            </a:endParaRPr>
          </a:p>
          <a:p>
            <a:pPr>
              <a:tabLst>
                <a:tab pos="355600" algn="l"/>
              </a:tabLst>
            </a:pPr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a-DK" sz="3200" i="1" dirty="0">
                <a:solidFill>
                  <a:srgbClr val="F27435"/>
                </a:solidFill>
              </a:rPr>
              <a:t> is the </a:t>
            </a:r>
            <a:r>
              <a:rPr lang="da-DK" sz="3200" i="1" dirty="0" err="1">
                <a:solidFill>
                  <a:srgbClr val="F27435"/>
                </a:solidFill>
              </a:rPr>
              <a:t>slope</a:t>
            </a:r>
            <a:endParaRPr lang="en-GB" sz="3200" i="1" dirty="0">
              <a:solidFill>
                <a:srgbClr val="F27435"/>
              </a:solidFill>
            </a:endParaRPr>
          </a:p>
          <a:p>
            <a:endParaRPr lang="en-GB" sz="25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6016" y="2067694"/>
            <a:ext cx="3970784" cy="28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0" y="515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smtClean="0">
                <a:solidFill>
                  <a:srgbClr val="26ADE4"/>
                </a:solidFill>
                <a:latin typeface="Allerton"/>
                <a:cs typeface="Allerton"/>
              </a:rPr>
              <a:t>Linear model</a:t>
            </a:r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5733199" y="3274408"/>
            <a:ext cx="3970784" cy="28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534117" y="2394121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62243" y="4202978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26AD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β</a:t>
            </a:r>
            <a:r>
              <a:rPr lang="el-GR" sz="3200" baseline="-25000" dirty="0">
                <a:solidFill>
                  <a:srgbClr val="26AD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GB" sz="3200" baseline="-25000" dirty="0">
              <a:solidFill>
                <a:srgbClr val="26AD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957335" y="2464461"/>
            <a:ext cx="31414" cy="3176008"/>
          </a:xfrm>
          <a:prstGeom prst="line">
            <a:avLst/>
          </a:prstGeom>
          <a:ln cap="rnd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954632" y="3564200"/>
            <a:ext cx="3884354" cy="953385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13519" y="5074608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β</a:t>
            </a:r>
            <a:r>
              <a:rPr lang="el-GR" sz="3200" baseline="-250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en-GB" sz="3200" baseline="-25000" dirty="0">
              <a:solidFill>
                <a:srgbClr val="F2743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954632" y="5640469"/>
            <a:ext cx="3884354" cy="18914"/>
          </a:xfrm>
          <a:prstGeom prst="line">
            <a:avLst/>
          </a:prstGeom>
          <a:ln cap="rnd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88749" y="4517585"/>
            <a:ext cx="3827935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816684" y="3442280"/>
            <a:ext cx="0" cy="953385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0816684" y="4372983"/>
            <a:ext cx="22302" cy="284602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720176" y="328510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8400956" y="48436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9581034" y="348994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9694341" y="364986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9208055" y="476239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8576777" y="437298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646134" y="465771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8706229" y="3755618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 flipH="1" flipV="1">
            <a:off x="7318605" y="403504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7064609" y="532851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9151946" y="317562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8149045" y="52328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8504769" y="427468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8657169" y="39146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9461399" y="477168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897848" y="339813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8059256" y="328167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9297303" y="362645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8216737" y="463472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8785297" y="354560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8628662" y="286775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8028399" y="381939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8838073" y="461509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8664471" y="49718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10204548" y="357167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9846741" y="289581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10054800" y="471003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10302613" y="49817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10341046" y="284943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10460314" y="299255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10587536" y="422500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0930768" y="46159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11091119" y="391755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856" y="2279362"/>
            <a:ext cx="4114800" cy="135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3200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 smtClean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a-DK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da-DK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da-DK" sz="3200" dirty="0" smtClean="0">
              <a:solidFill>
                <a:srgbClr val="F2743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l-GR" sz="3200" dirty="0" smtClean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da-DK" sz="3200" i="1" dirty="0">
                <a:solidFill>
                  <a:srgbClr val="F27435"/>
                </a:solidFill>
              </a:rPr>
              <a:t> is the </a:t>
            </a:r>
            <a:r>
              <a:rPr lang="da-DK" sz="3200" i="1" dirty="0" err="1">
                <a:solidFill>
                  <a:srgbClr val="F27435"/>
                </a:solidFill>
              </a:rPr>
              <a:t>intercept</a:t>
            </a:r>
            <a:endParaRPr lang="da-DK" sz="3200" i="1" dirty="0">
              <a:solidFill>
                <a:srgbClr val="F27435"/>
              </a:solidFill>
            </a:endParaRPr>
          </a:p>
          <a:p>
            <a:pPr>
              <a:tabLst>
                <a:tab pos="355600" algn="l"/>
              </a:tabLst>
            </a:pPr>
            <a:r>
              <a:rPr lang="el-GR" sz="3200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a-DK" sz="3200" i="1" dirty="0">
                <a:solidFill>
                  <a:srgbClr val="26ADE4"/>
                </a:solidFill>
              </a:rPr>
              <a:t> is the </a:t>
            </a:r>
            <a:r>
              <a:rPr lang="da-DK" sz="3200" i="1" dirty="0" err="1">
                <a:solidFill>
                  <a:srgbClr val="26ADE4"/>
                </a:solidFill>
              </a:rPr>
              <a:t>slope</a:t>
            </a:r>
            <a:endParaRPr lang="en-GB" sz="3200" i="1" dirty="0">
              <a:solidFill>
                <a:srgbClr val="26ADE4"/>
              </a:solidFill>
            </a:endParaRPr>
          </a:p>
          <a:p>
            <a:endParaRPr lang="en-GB" sz="25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6016" y="2067694"/>
            <a:ext cx="3970784" cy="28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0" y="515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smtClean="0">
                <a:solidFill>
                  <a:srgbClr val="26ADE4"/>
                </a:solidFill>
                <a:latin typeface="Allerton"/>
                <a:cs typeface="Allerton"/>
              </a:rPr>
              <a:t>Linear model</a:t>
            </a:r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5733199" y="3274408"/>
            <a:ext cx="3970784" cy="28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534117" y="2394121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62243" y="4202978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β</a:t>
            </a:r>
            <a:r>
              <a:rPr lang="el-GR" sz="3200" baseline="-250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GB" sz="3200" baseline="-25000" dirty="0">
              <a:solidFill>
                <a:srgbClr val="F2743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957335" y="2464461"/>
            <a:ext cx="31414" cy="3176008"/>
          </a:xfrm>
          <a:prstGeom prst="line">
            <a:avLst/>
          </a:prstGeom>
          <a:ln cap="rnd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954632" y="3564200"/>
            <a:ext cx="3884354" cy="953385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13519" y="5074608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26AD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β</a:t>
            </a:r>
            <a:r>
              <a:rPr lang="el-GR" sz="3200" baseline="-25000" dirty="0">
                <a:solidFill>
                  <a:srgbClr val="26AD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en-GB" sz="3200" baseline="-25000" dirty="0">
              <a:solidFill>
                <a:srgbClr val="26AD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954632" y="5640469"/>
            <a:ext cx="3884354" cy="18914"/>
          </a:xfrm>
          <a:prstGeom prst="line">
            <a:avLst/>
          </a:prstGeom>
          <a:ln cap="rnd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88749" y="4517585"/>
            <a:ext cx="3827935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816684" y="3442280"/>
            <a:ext cx="0" cy="953385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0816684" y="4372983"/>
            <a:ext cx="22302" cy="284602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720176" y="328510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8400956" y="48436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9581034" y="348994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9694341" y="364986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9208055" y="476239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8576777" y="437298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646134" y="465771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8706229" y="3755618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 flipH="1" flipV="1">
            <a:off x="7318605" y="403504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7064609" y="532851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9151946" y="317562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8149045" y="52328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8504769" y="427468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8657169" y="39146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9461399" y="477168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897848" y="339813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8059256" y="328167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9297303" y="362645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8216737" y="463472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8785297" y="354560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8628662" y="286775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8028399" y="381939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8838073" y="461509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8664471" y="49718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10204548" y="357167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9846741" y="289581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10054800" y="471003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10302613" y="49817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10341046" y="284943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10460314" y="299255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10587536" y="422500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0930768" y="46159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11091119" y="391755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2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5269</TotalTime>
  <Words>903</Words>
  <Application>Microsoft Macintosh PowerPoint</Application>
  <PresentationFormat>Widescreen</PresentationFormat>
  <Paragraphs>330</Paragraphs>
  <Slides>61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Allerton</vt:lpstr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bother?</vt:lpstr>
      <vt:lpstr>Philosophical  approaches to probability</vt:lpstr>
      <vt:lpstr>PowerPoint Presentation</vt:lpstr>
      <vt:lpstr>PowerPoint Presentation</vt:lpstr>
      <vt:lpstr> JAGS WinBUGS/BUGS STAN  </vt:lpstr>
      <vt:lpstr>PowerPoint Presentation</vt:lpstr>
      <vt:lpstr>Lets do some examples 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Bayesian statistics</dc:title>
  <dc:creator>Kevin Healy</dc:creator>
  <cp:lastModifiedBy>Kevin Healy</cp:lastModifiedBy>
  <cp:revision>40</cp:revision>
  <dcterms:created xsi:type="dcterms:W3CDTF">2016-07-05T16:04:01Z</dcterms:created>
  <dcterms:modified xsi:type="dcterms:W3CDTF">2016-07-14T12:59:09Z</dcterms:modified>
</cp:coreProperties>
</file>