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-17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ga-IE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1566E-8610-B240-AAC3-0C65B45D22B4}" type="datetimeFigureOut">
              <a:rPr lang="en-US" smtClean="0"/>
              <a:t>22/10/2013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EF82-4FD0-9249-9F61-D90DC66D357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06310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1566E-8610-B240-AAC3-0C65B45D22B4}" type="datetimeFigureOut">
              <a:rPr lang="en-US" smtClean="0"/>
              <a:t>22/10/2013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EF82-4FD0-9249-9F61-D90DC66D357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00802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ga-IE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1566E-8610-B240-AAC3-0C65B45D22B4}" type="datetimeFigureOut">
              <a:rPr lang="en-US" smtClean="0"/>
              <a:t>22/10/2013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EF82-4FD0-9249-9F61-D90DC66D357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77038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1566E-8610-B240-AAC3-0C65B45D22B4}" type="datetimeFigureOut">
              <a:rPr lang="en-US" smtClean="0"/>
              <a:t>22/10/2013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EF82-4FD0-9249-9F61-D90DC66D357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8226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ga-IE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1566E-8610-B240-AAC3-0C65B45D22B4}" type="datetimeFigureOut">
              <a:rPr lang="en-US" smtClean="0"/>
              <a:t>22/10/2013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EF82-4FD0-9249-9F61-D90DC66D357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59000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1566E-8610-B240-AAC3-0C65B45D22B4}" type="datetimeFigureOut">
              <a:rPr lang="en-US" smtClean="0"/>
              <a:t>22/10/2013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EF82-4FD0-9249-9F61-D90DC66D357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35533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ga-IE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1566E-8610-B240-AAC3-0C65B45D22B4}" type="datetimeFigureOut">
              <a:rPr lang="en-US" smtClean="0"/>
              <a:t>22/10/2013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EF82-4FD0-9249-9F61-D90DC66D357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42614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1566E-8610-B240-AAC3-0C65B45D22B4}" type="datetimeFigureOut">
              <a:rPr lang="en-US" smtClean="0"/>
              <a:t>22/10/2013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EF82-4FD0-9249-9F61-D90DC66D357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87811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1566E-8610-B240-AAC3-0C65B45D22B4}" type="datetimeFigureOut">
              <a:rPr lang="en-US" smtClean="0"/>
              <a:t>22/10/2013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EF82-4FD0-9249-9F61-D90DC66D357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70196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1566E-8610-B240-AAC3-0C65B45D22B4}" type="datetimeFigureOut">
              <a:rPr lang="en-US" smtClean="0"/>
              <a:t>22/10/2013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EF82-4FD0-9249-9F61-D90DC66D357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75397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1566E-8610-B240-AAC3-0C65B45D22B4}" type="datetimeFigureOut">
              <a:rPr lang="en-US" smtClean="0"/>
              <a:t>22/10/2013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EF82-4FD0-9249-9F61-D90DC66D357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51281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ga-IE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1566E-8610-B240-AAC3-0C65B45D22B4}" type="datetimeFigureOut">
              <a:rPr lang="en-US" smtClean="0"/>
              <a:t>22/10/2013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8EF82-4FD0-9249-9F61-D90DC66D357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01429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0"/>
            <a:ext cx="6626558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87530" y="581142"/>
            <a:ext cx="17699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200" dirty="0" smtClean="0"/>
              <a:t>Detection range = 1000m</a:t>
            </a:r>
            <a:endParaRPr lang="en-IE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639930" y="2606107"/>
            <a:ext cx="1691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200" dirty="0" smtClean="0"/>
              <a:t>Detection range = 500m</a:t>
            </a:r>
            <a:endParaRPr lang="en-IE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3639930" y="3746865"/>
            <a:ext cx="1691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200" dirty="0" smtClean="0"/>
              <a:t>Detection range = 200m</a:t>
            </a:r>
            <a:endParaRPr lang="en-IE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639930" y="5296574"/>
            <a:ext cx="16139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200" dirty="0" smtClean="0"/>
              <a:t>Detection range = 80m</a:t>
            </a:r>
            <a:endParaRPr lang="en-IE" sz="1200" dirty="0"/>
          </a:p>
        </p:txBody>
      </p:sp>
    </p:spTree>
    <p:extLst>
      <p:ext uri="{BB962C8B-B14F-4D97-AF65-F5344CB8AC3E}">
        <p14:creationId xmlns:p14="http://schemas.microsoft.com/office/powerpoint/2010/main" val="2260713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1342</TotalTime>
  <Words>16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tcd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Healy</dc:creator>
  <cp:lastModifiedBy>Kevin Healy</cp:lastModifiedBy>
  <cp:revision>2</cp:revision>
  <dcterms:created xsi:type="dcterms:W3CDTF">2013-10-22T14:51:53Z</dcterms:created>
  <dcterms:modified xsi:type="dcterms:W3CDTF">2013-10-23T13:14:05Z</dcterms:modified>
</cp:coreProperties>
</file>