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4" r:id="rId6"/>
    <p:sldId id="265" r:id="rId7"/>
    <p:sldId id="269" r:id="rId8"/>
    <p:sldId id="266" r:id="rId9"/>
    <p:sldId id="273" r:id="rId10"/>
    <p:sldId id="267" r:id="rId11"/>
    <p:sldId id="259" r:id="rId12"/>
    <p:sldId id="260" r:id="rId13"/>
    <p:sldId id="261" r:id="rId14"/>
    <p:sldId id="262" r:id="rId15"/>
    <p:sldId id="263" r:id="rId16"/>
    <p:sldId id="271" r:id="rId17"/>
    <p:sldId id="274" r:id="rId18"/>
    <p:sldId id="275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734E9-22CB-4BC0-8756-A345CADF195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F8EEFD-B89C-4605-B3C0-AA0E6796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Integration: Processes and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S. Healy</a:t>
            </a:r>
          </a:p>
          <a:p>
            <a:r>
              <a:rPr lang="en-US" dirty="0" smtClean="0"/>
              <a:t>December 14, 2016</a:t>
            </a:r>
          </a:p>
          <a:p>
            <a:r>
              <a:rPr lang="en-US" dirty="0" smtClean="0"/>
              <a:t>CPSC 59700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41" y="438437"/>
            <a:ext cx="9563866" cy="600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13763" y="639436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Software developers are the human in the loop portion</a:t>
            </a:r>
          </a:p>
          <a:p>
            <a:r>
              <a:rPr lang="en-US" dirty="0" smtClean="0"/>
              <a:t>Code is developed locally</a:t>
            </a:r>
          </a:p>
          <a:p>
            <a:r>
              <a:rPr lang="en-US" dirty="0" smtClean="0"/>
              <a:t>Tests are developed locally or updated</a:t>
            </a:r>
          </a:p>
          <a:p>
            <a:r>
              <a:rPr lang="en-US" dirty="0" smtClean="0"/>
              <a:t>Developers initiate the process by check ins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3558148"/>
            <a:ext cx="4895850" cy="134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Source Control Server hosts the repository</a:t>
            </a:r>
          </a:p>
          <a:p>
            <a:r>
              <a:rPr lang="en-US" dirty="0" smtClean="0"/>
              <a:t>Keeps track of all changes and different baselines created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10" y="2819400"/>
            <a:ext cx="304038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6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Continuous Integration Server polls changes from Source Control Server</a:t>
            </a:r>
          </a:p>
          <a:p>
            <a:r>
              <a:rPr lang="en-US" dirty="0" smtClean="0"/>
              <a:t>The Continuous Integration Server fetches changes</a:t>
            </a:r>
          </a:p>
          <a:p>
            <a:r>
              <a:rPr lang="en-US" dirty="0" smtClean="0"/>
              <a:t>Continuous Integration  Server builds baseline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882569"/>
            <a:ext cx="4895850" cy="269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43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Server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‘Every check in’ tests</a:t>
            </a:r>
          </a:p>
          <a:p>
            <a:pPr lvl="1"/>
            <a:r>
              <a:rPr lang="en-US" dirty="0" smtClean="0"/>
              <a:t>Unit Tests</a:t>
            </a:r>
          </a:p>
          <a:p>
            <a:r>
              <a:rPr lang="en-US" dirty="0" smtClean="0"/>
              <a:t>‘Nightly’ tests</a:t>
            </a:r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Regression Tests</a:t>
            </a:r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882569"/>
            <a:ext cx="4895850" cy="269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0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Server Set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247255"/>
            <a:ext cx="4895055" cy="3543946"/>
          </a:xfrm>
        </p:spPr>
        <p:txBody>
          <a:bodyPr>
            <a:normAutofit/>
          </a:bodyPr>
          <a:lstStyle/>
          <a:p>
            <a:r>
              <a:rPr lang="en-US" dirty="0" smtClean="0"/>
              <a:t>Build Master</a:t>
            </a:r>
          </a:p>
          <a:p>
            <a:pPr lvl="1"/>
            <a:r>
              <a:rPr lang="en-US" dirty="0" smtClean="0"/>
              <a:t>Manages resources</a:t>
            </a:r>
          </a:p>
          <a:p>
            <a:pPr lvl="1"/>
            <a:r>
              <a:rPr lang="en-US" dirty="0" smtClean="0"/>
              <a:t>Monitors Repository</a:t>
            </a:r>
          </a:p>
          <a:p>
            <a:pPr lvl="1"/>
            <a:r>
              <a:rPr lang="en-US" dirty="0" smtClean="0"/>
              <a:t>Commands Build Slaves</a:t>
            </a:r>
          </a:p>
          <a:p>
            <a:pPr lvl="1"/>
            <a:r>
              <a:rPr lang="en-US" dirty="0" smtClean="0"/>
              <a:t>Sends status updates to developers</a:t>
            </a:r>
          </a:p>
          <a:p>
            <a:r>
              <a:rPr lang="en-US" dirty="0" smtClean="0"/>
              <a:t>Build Slave</a:t>
            </a:r>
          </a:p>
          <a:p>
            <a:pPr lvl="1"/>
            <a:r>
              <a:rPr lang="en-US" dirty="0" smtClean="0"/>
              <a:t>Run in multiple languages</a:t>
            </a:r>
          </a:p>
          <a:p>
            <a:pPr lvl="1"/>
            <a:r>
              <a:rPr lang="en-US" dirty="0" smtClean="0"/>
              <a:t>Multiple OS instances</a:t>
            </a:r>
          </a:p>
          <a:p>
            <a:pPr lvl="1"/>
            <a:r>
              <a:rPr lang="en-US" dirty="0" smtClean="0"/>
              <a:t>Completes heavy processing work</a:t>
            </a:r>
          </a:p>
          <a:p>
            <a:pPr lvl="1"/>
            <a:endParaRPr lang="en-US" dirty="0" smtClean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75" y="2425485"/>
            <a:ext cx="6161250" cy="29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57301" y="54102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Building</a:t>
            </a:r>
          </a:p>
          <a:p>
            <a:r>
              <a:rPr lang="en-US" dirty="0" smtClean="0"/>
              <a:t>Consistent Testing</a:t>
            </a:r>
          </a:p>
          <a:p>
            <a:r>
              <a:rPr lang="en-US" dirty="0" smtClean="0"/>
              <a:t>Quick Reporting</a:t>
            </a:r>
          </a:p>
          <a:p>
            <a:r>
              <a:rPr lang="en-US" dirty="0" smtClean="0"/>
              <a:t>Easy Traceability </a:t>
            </a:r>
          </a:p>
          <a:p>
            <a:pPr lvl="1"/>
            <a:r>
              <a:rPr lang="en-US" dirty="0" smtClean="0"/>
              <a:t>Broken builds</a:t>
            </a:r>
          </a:p>
          <a:p>
            <a:pPr lvl="1"/>
            <a:r>
              <a:rPr lang="en-US" dirty="0" smtClean="0"/>
              <a:t>Bugs found in the code</a:t>
            </a:r>
          </a:p>
        </p:txBody>
      </p:sp>
    </p:spTree>
    <p:extLst>
      <p:ext uri="{BB962C8B-B14F-4D97-AF65-F5344CB8AC3E}">
        <p14:creationId xmlns:p14="http://schemas.microsoft.com/office/powerpoint/2010/main" val="40383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needs to be automated with a script</a:t>
            </a:r>
          </a:p>
          <a:p>
            <a:r>
              <a:rPr lang="en-US" dirty="0" smtClean="0"/>
              <a:t>Unit tests need to be created by developers</a:t>
            </a:r>
          </a:p>
          <a:p>
            <a:r>
              <a:rPr lang="en-US" dirty="0" smtClean="0"/>
              <a:t>Integration/ Regression tests need to be created</a:t>
            </a:r>
            <a:endParaRPr lang="en-US" dirty="0"/>
          </a:p>
          <a:p>
            <a:r>
              <a:rPr lang="en-US" b="1" dirty="0" smtClean="0"/>
              <a:t>Cultural Adoption</a:t>
            </a:r>
          </a:p>
          <a:p>
            <a:pPr lvl="1"/>
            <a:r>
              <a:rPr lang="en-US" dirty="0" smtClean="0"/>
              <a:t>Smaller, frequent </a:t>
            </a:r>
            <a:r>
              <a:rPr lang="en-US" b="1" dirty="0" smtClean="0"/>
              <a:t>commits</a:t>
            </a:r>
          </a:p>
          <a:p>
            <a:pPr lvl="1"/>
            <a:r>
              <a:rPr lang="en-US" b="1" dirty="0" smtClean="0"/>
              <a:t>Metrics </a:t>
            </a:r>
            <a:r>
              <a:rPr lang="en-US" dirty="0" smtClean="0"/>
              <a:t>– How to use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9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Ops Life Cycles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67" y="2549471"/>
            <a:ext cx="10037152" cy="235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89037" y="49530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in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Stepping through a 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45597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412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that’s a few years old</a:t>
            </a:r>
          </a:p>
          <a:p>
            <a:r>
              <a:rPr lang="en-US" dirty="0" smtClean="0"/>
              <a:t>Some unit tests may exist, but not for all code</a:t>
            </a:r>
          </a:p>
          <a:p>
            <a:r>
              <a:rPr lang="en-US" dirty="0" smtClean="0"/>
              <a:t>Testing is done manually</a:t>
            </a:r>
          </a:p>
          <a:p>
            <a:r>
              <a:rPr lang="en-US" dirty="0" smtClean="0"/>
              <a:t>Some regression tests exist, but may only be run before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Continuous Integration tool</a:t>
            </a:r>
          </a:p>
          <a:p>
            <a:r>
              <a:rPr lang="en-US" dirty="0" smtClean="0"/>
              <a:t>Automates builds and tests</a:t>
            </a:r>
          </a:p>
          <a:p>
            <a:r>
              <a:rPr lang="en-US" dirty="0"/>
              <a:t>Run on a separate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Reports back to the developers successes and failures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62" y="253462"/>
            <a:ext cx="7533225" cy="237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8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25485"/>
            <a:ext cx="10018713" cy="3365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build script to build baseline</a:t>
            </a:r>
          </a:p>
          <a:p>
            <a:r>
              <a:rPr lang="en-US" dirty="0" smtClean="0"/>
              <a:t>Download Jenkins onto a server</a:t>
            </a:r>
          </a:p>
          <a:p>
            <a:r>
              <a:rPr lang="en-US" dirty="0" smtClean="0"/>
              <a:t>Configure Jenkins </a:t>
            </a:r>
          </a:p>
          <a:p>
            <a:pPr lvl="1"/>
            <a:r>
              <a:rPr lang="en-US" dirty="0" smtClean="0"/>
              <a:t>Poll/Fetch from Source Control Server</a:t>
            </a:r>
          </a:p>
          <a:p>
            <a:pPr lvl="1"/>
            <a:r>
              <a:rPr lang="en-US" dirty="0" smtClean="0"/>
              <a:t>Builds baseline with build script</a:t>
            </a:r>
          </a:p>
          <a:p>
            <a:pPr lvl="1"/>
            <a:r>
              <a:rPr lang="en-US" dirty="0" smtClean="0"/>
              <a:t>Tests with unit tests</a:t>
            </a:r>
          </a:p>
          <a:p>
            <a:pPr lvl="1"/>
            <a:r>
              <a:rPr lang="en-US" dirty="0" smtClean="0"/>
              <a:t>Report procedures</a:t>
            </a:r>
          </a:p>
          <a:p>
            <a:r>
              <a:rPr lang="en-US" dirty="0" smtClean="0"/>
              <a:t>Commit code or kick off build manually</a:t>
            </a:r>
          </a:p>
        </p:txBody>
      </p:sp>
    </p:spTree>
    <p:extLst>
      <p:ext uri="{BB962C8B-B14F-4D97-AF65-F5344CB8AC3E}">
        <p14:creationId xmlns:p14="http://schemas.microsoft.com/office/powerpoint/2010/main" val="5991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3472"/>
            <a:ext cx="10018713" cy="751668"/>
          </a:xfrm>
        </p:spPr>
        <p:txBody>
          <a:bodyPr anchor="t"/>
          <a:lstStyle/>
          <a:p>
            <a:r>
              <a:rPr lang="en-US" dirty="0" smtClean="0"/>
              <a:t>Jenkins Configuration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96047" y="629362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[16]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26" y="896518"/>
            <a:ext cx="7493430" cy="558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3472"/>
            <a:ext cx="10018713" cy="751668"/>
          </a:xfrm>
        </p:spPr>
        <p:txBody>
          <a:bodyPr anchor="t"/>
          <a:lstStyle/>
          <a:p>
            <a:r>
              <a:rPr lang="en-US" dirty="0" smtClean="0"/>
              <a:t>Jenkins Main Page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78" y="1030637"/>
            <a:ext cx="9630293" cy="527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96047" y="62936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3472"/>
            <a:ext cx="10018713" cy="751668"/>
          </a:xfrm>
        </p:spPr>
        <p:txBody>
          <a:bodyPr anchor="t"/>
          <a:lstStyle/>
          <a:p>
            <a:r>
              <a:rPr lang="en-US" dirty="0" smtClean="0"/>
              <a:t>Jenkins Report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96047" y="629362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[12]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7" y="1013176"/>
            <a:ext cx="8707842" cy="537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7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Continuous Integration in Industry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Both large corporations</a:t>
            </a:r>
          </a:p>
          <a:p>
            <a:r>
              <a:rPr lang="en-US" dirty="0" smtClean="0"/>
              <a:t>Jenkins incorporated into builds on programs</a:t>
            </a:r>
          </a:p>
          <a:p>
            <a:r>
              <a:rPr lang="en-US" dirty="0" smtClean="0"/>
              <a:t>Multiple unit tests on each build</a:t>
            </a:r>
          </a:p>
          <a:p>
            <a:r>
              <a:rPr lang="en-US" dirty="0" smtClean="0"/>
              <a:t>Nightly builds running integration and regression tests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96047" y="360469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017421"/>
            <a:ext cx="4895850" cy="150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1" y="4200040"/>
            <a:ext cx="4732230" cy="92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96047" y="510800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1409</TotalTime>
  <Words>366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Continuous Integration: Processes and APIs</vt:lpstr>
      <vt:lpstr>Continuous Integration in Practice</vt:lpstr>
      <vt:lpstr>Company X</vt:lpstr>
      <vt:lpstr>PowerPoint Presentation</vt:lpstr>
      <vt:lpstr>Integration Steps</vt:lpstr>
      <vt:lpstr>Jenkins Configuration Setup</vt:lpstr>
      <vt:lpstr>Jenkins Main Page</vt:lpstr>
      <vt:lpstr>Jenkins Report Page</vt:lpstr>
      <vt:lpstr>Continuous Integration in Industry</vt:lpstr>
      <vt:lpstr>Continuous Integration</vt:lpstr>
      <vt:lpstr>PowerPoint Presentation</vt:lpstr>
      <vt:lpstr>Software Developers</vt:lpstr>
      <vt:lpstr>Source Control Server</vt:lpstr>
      <vt:lpstr>Continuous Integration Server</vt:lpstr>
      <vt:lpstr>Continuous Integration Server Testing</vt:lpstr>
      <vt:lpstr>Continuous Integration Server Set ups</vt:lpstr>
      <vt:lpstr>Benefits</vt:lpstr>
      <vt:lpstr>Limitations</vt:lpstr>
      <vt:lpstr>Continuous Ops Life Cycles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Integration: Processes and APIs</dc:title>
  <dc:creator>Kyle Healy</dc:creator>
  <cp:lastModifiedBy>Kyle Healy</cp:lastModifiedBy>
  <cp:revision>17</cp:revision>
  <dcterms:created xsi:type="dcterms:W3CDTF">2016-12-14T03:07:42Z</dcterms:created>
  <dcterms:modified xsi:type="dcterms:W3CDTF">2016-12-15T05:25:09Z</dcterms:modified>
</cp:coreProperties>
</file>