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9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9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8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3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ABE7-F133-4DA8-A265-283BD3D36B32}" type="datetimeFigureOut">
              <a:rPr lang="en-GB" smtClean="0"/>
              <a:t>24/11/2019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5523-6FAF-4354-9C2C-88C0D1E82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23-NOV-2019: Proposed Interface - Project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72564"/>
              </p:ext>
            </p:extLst>
          </p:nvPr>
        </p:nvGraphicFramePr>
        <p:xfrm>
          <a:off x="139700" y="1435098"/>
          <a:ext cx="11899900" cy="465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4431968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0074567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54028465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1517631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812129169"/>
                    </a:ext>
                  </a:extLst>
                </a:gridCol>
              </a:tblGrid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Sample </a:t>
                      </a:r>
                      <a:r>
                        <a:rPr lang="en-GB" dirty="0" err="1" smtClean="0"/>
                        <a:t>Params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Sample return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69919"/>
                  </a:ext>
                </a:extLst>
              </a:tr>
              <a:tr h="385751">
                <a:tc>
                  <a:txBody>
                    <a:bodyPr/>
                    <a:lstStyle/>
                    <a:p>
                      <a:r>
                        <a:rPr lang="en-GB" dirty="0" smtClean="0"/>
                        <a:t>Get 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[{},{},{}]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2552"/>
                  </a:ext>
                </a:extLst>
              </a:tr>
              <a:tr h="1177900">
                <a:tc>
                  <a:txBody>
                    <a:bodyPr/>
                    <a:lstStyle/>
                    <a:p>
                      <a:r>
                        <a:rPr lang="en-GB" dirty="0" smtClean="0"/>
                        <a:t>Find by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/BN/id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33832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/BN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0272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Update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/BN/id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</a:t>
                      </a:r>
                      <a:r>
                        <a:rPr lang="en-GB" dirty="0" err="1" smtClean="0"/>
                        <a:t>act_time</a:t>
                      </a:r>
                      <a:r>
                        <a:rPr lang="en-GB" dirty="0" smtClean="0"/>
                        <a:t>”: 42}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{ “Id”,:”1”, “batch”:”192G1234”, “</a:t>
                      </a:r>
                      <a:r>
                        <a:rPr lang="en-GB" baseline="0" dirty="0" err="1" smtClean="0"/>
                        <a:t>std_time</a:t>
                      </a:r>
                      <a:r>
                        <a:rPr lang="en-GB" baseline="0" dirty="0" smtClean="0"/>
                        <a:t>”: 38, “act_time”:43}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94251"/>
                  </a:ext>
                </a:extLst>
              </a:tr>
              <a:tr h="617551"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/BN/id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{ “</a:t>
                      </a:r>
                      <a:r>
                        <a:rPr lang="en-GB" dirty="0" err="1" smtClean="0"/>
                        <a:t>done”:true</a:t>
                      </a:r>
                      <a:r>
                        <a:rPr lang="en-GB" dirty="0" smtClean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66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TODO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draft html</a:t>
            </a:r>
          </a:p>
          <a:p>
            <a:r>
              <a:rPr lang="en-GB" dirty="0" smtClean="0"/>
              <a:t>Create ajax functions to html</a:t>
            </a:r>
          </a:p>
          <a:p>
            <a:r>
              <a:rPr lang="en-GB" dirty="0" smtClean="0"/>
              <a:t>Add ajax call to functions for get, create etc. , </a:t>
            </a:r>
          </a:p>
          <a:p>
            <a:r>
              <a:rPr lang="en-GB" dirty="0" smtClean="0"/>
              <a:t>Could add in product context to expand scope of data</a:t>
            </a:r>
            <a:endParaRPr lang="en-GB" dirty="0"/>
          </a:p>
          <a:p>
            <a:r>
              <a:rPr lang="en-GB" dirty="0" smtClean="0"/>
              <a:t>Need to understand how I will structure webpage, all in 1 page?</a:t>
            </a:r>
          </a:p>
          <a:p>
            <a:r>
              <a:rPr lang="en-GB" dirty="0" smtClean="0"/>
              <a:t>How to link to database to store info </a:t>
            </a:r>
            <a:r>
              <a:rPr lang="en-GB" dirty="0" err="1" smtClean="0"/>
              <a:t>permenantly</a:t>
            </a:r>
            <a:endParaRPr lang="en-GB" dirty="0" smtClean="0"/>
          </a:p>
          <a:p>
            <a:r>
              <a:rPr lang="en-GB" dirty="0" smtClean="0"/>
              <a:t>Worthwhile hosting on </a:t>
            </a:r>
            <a:r>
              <a:rPr lang="en-GB" dirty="0" err="1" smtClean="0"/>
              <a:t>PythonAnyWhere</a:t>
            </a:r>
            <a:r>
              <a:rPr lang="en-GB" dirty="0" smtClean="0"/>
              <a:t>? Do at end maybe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74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23-NOV-2019: Proposed Interface - Project</vt:lpstr>
      <vt:lpstr>TODO</vt:lpstr>
    </vt:vector>
  </TitlesOfParts>
  <Company>SK BT 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Healy/SKBT</dc:creator>
  <cp:lastModifiedBy>Shane Healy/SKBT</cp:lastModifiedBy>
  <cp:revision>7</cp:revision>
  <dcterms:created xsi:type="dcterms:W3CDTF">2019-11-23T20:57:32Z</dcterms:created>
  <dcterms:modified xsi:type="dcterms:W3CDTF">2019-11-24T16:26:24Z</dcterms:modified>
</cp:coreProperties>
</file>