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24" autoAdjust="0"/>
    <p:restoredTop sz="9466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ABE7-F133-4DA8-A265-283BD3D36B32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5523-6FAF-4354-9C2C-88C0D1E82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82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ABE7-F133-4DA8-A265-283BD3D36B32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5523-6FAF-4354-9C2C-88C0D1E82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33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ABE7-F133-4DA8-A265-283BD3D36B32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5523-6FAF-4354-9C2C-88C0D1E82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85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ABE7-F133-4DA8-A265-283BD3D36B32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5523-6FAF-4354-9C2C-88C0D1E82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91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ABE7-F133-4DA8-A265-283BD3D36B32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5523-6FAF-4354-9C2C-88C0D1E82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59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ABE7-F133-4DA8-A265-283BD3D36B32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5523-6FAF-4354-9C2C-88C0D1E82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36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ABE7-F133-4DA8-A265-283BD3D36B32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5523-6FAF-4354-9C2C-88C0D1E82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58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ABE7-F133-4DA8-A265-283BD3D36B32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5523-6FAF-4354-9C2C-88C0D1E82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96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ABE7-F133-4DA8-A265-283BD3D36B32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5523-6FAF-4354-9C2C-88C0D1E82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6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ABE7-F133-4DA8-A265-283BD3D36B32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5523-6FAF-4354-9C2C-88C0D1E82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43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ABE7-F133-4DA8-A265-283BD3D36B32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5523-6FAF-4354-9C2C-88C0D1E82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63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8ABE7-F133-4DA8-A265-283BD3D36B32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25523-6FAF-4354-9C2C-88C0D1E82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53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23-NOV-2019: Proposed Interface - Project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072564"/>
              </p:ext>
            </p:extLst>
          </p:nvPr>
        </p:nvGraphicFramePr>
        <p:xfrm>
          <a:off x="139700" y="1435098"/>
          <a:ext cx="11899900" cy="4650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374431968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60074567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1054028465"/>
                    </a:ext>
                  </a:extLst>
                </a:gridCol>
                <a:gridCol w="3187700">
                  <a:extLst>
                    <a:ext uri="{9D8B030D-6E8A-4147-A177-3AD203B41FA5}">
                      <a16:colId xmlns:a16="http://schemas.microsoft.com/office/drawing/2014/main" val="2015176311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3812129169"/>
                    </a:ext>
                  </a:extLst>
                </a:gridCol>
              </a:tblGrid>
              <a:tr h="617551">
                <a:tc>
                  <a:txBody>
                    <a:bodyPr/>
                    <a:lstStyle/>
                    <a:p>
                      <a:r>
                        <a:rPr lang="en-GB" dirty="0" smtClean="0"/>
                        <a:t>Action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Method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URL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Sample </a:t>
                      </a:r>
                      <a:r>
                        <a:rPr lang="en-GB" dirty="0" err="1" smtClean="0"/>
                        <a:t>Params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Sample return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269919"/>
                  </a:ext>
                </a:extLst>
              </a:tr>
              <a:tr h="385751">
                <a:tc>
                  <a:txBody>
                    <a:bodyPr/>
                    <a:lstStyle/>
                    <a:p>
                      <a:r>
                        <a:rPr lang="en-GB" dirty="0" smtClean="0"/>
                        <a:t>Get 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/BN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[{},{},{}]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122552"/>
                  </a:ext>
                </a:extLst>
              </a:tr>
              <a:tr h="1177900">
                <a:tc>
                  <a:txBody>
                    <a:bodyPr/>
                    <a:lstStyle/>
                    <a:p>
                      <a:r>
                        <a:rPr lang="en-GB" dirty="0" smtClean="0"/>
                        <a:t>Find by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/BN/id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{ “Id”,:”1”, “batch”:”192G1234”, “</a:t>
                      </a:r>
                      <a:r>
                        <a:rPr lang="en-GB" baseline="0" dirty="0" err="1" smtClean="0"/>
                        <a:t>std_time</a:t>
                      </a:r>
                      <a:r>
                        <a:rPr lang="en-GB" baseline="0" dirty="0" smtClean="0"/>
                        <a:t>”: 38, “act_time”:43}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133832"/>
                  </a:ext>
                </a:extLst>
              </a:tr>
              <a:tr h="617551">
                <a:tc>
                  <a:txBody>
                    <a:bodyPr/>
                    <a:lstStyle/>
                    <a:p>
                      <a:r>
                        <a:rPr lang="en-GB" dirty="0" smtClean="0"/>
                        <a:t>Create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/BN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{“batch”:”192G1234”, “</a:t>
                      </a:r>
                      <a:r>
                        <a:rPr lang="en-GB" baseline="0" dirty="0" err="1" smtClean="0"/>
                        <a:t>std_time</a:t>
                      </a:r>
                      <a:r>
                        <a:rPr lang="en-GB" baseline="0" dirty="0" smtClean="0"/>
                        <a:t>”: 38, “act_time”:43}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{ “Id”,:”1”, “batch”:”192G1234”, “</a:t>
                      </a:r>
                      <a:r>
                        <a:rPr lang="en-GB" baseline="0" dirty="0" err="1" smtClean="0"/>
                        <a:t>std_time</a:t>
                      </a:r>
                      <a:r>
                        <a:rPr lang="en-GB" baseline="0" dirty="0" smtClean="0"/>
                        <a:t>”: 38, “act_time”:43}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650272"/>
                  </a:ext>
                </a:extLst>
              </a:tr>
              <a:tr h="617551">
                <a:tc>
                  <a:txBody>
                    <a:bodyPr/>
                    <a:lstStyle/>
                    <a:p>
                      <a:r>
                        <a:rPr lang="en-GB" dirty="0" smtClean="0"/>
                        <a:t>Update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/BN/id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{ “</a:t>
                      </a:r>
                      <a:r>
                        <a:rPr lang="en-GB" dirty="0" err="1" smtClean="0"/>
                        <a:t>act_time</a:t>
                      </a:r>
                      <a:r>
                        <a:rPr lang="en-GB" dirty="0" smtClean="0"/>
                        <a:t>”: 42}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{ “Id”,:”1”, “batch”:”192G1234”, “</a:t>
                      </a:r>
                      <a:r>
                        <a:rPr lang="en-GB" baseline="0" dirty="0" err="1" smtClean="0"/>
                        <a:t>std_time</a:t>
                      </a:r>
                      <a:r>
                        <a:rPr lang="en-GB" baseline="0" dirty="0" smtClean="0"/>
                        <a:t>”: 38, “act_time”:43}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94251"/>
                  </a:ext>
                </a:extLst>
              </a:tr>
              <a:tr h="617551">
                <a:tc>
                  <a:txBody>
                    <a:bodyPr/>
                    <a:lstStyle/>
                    <a:p>
                      <a:r>
                        <a:rPr lang="en-GB" dirty="0" smtClean="0"/>
                        <a:t>Delete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DELETE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/BN/id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{ “</a:t>
                      </a:r>
                      <a:r>
                        <a:rPr lang="en-GB" dirty="0" err="1" smtClean="0"/>
                        <a:t>done”:true</a:t>
                      </a:r>
                      <a:r>
                        <a:rPr lang="en-GB" dirty="0" smtClean="0"/>
                        <a:t>}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19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665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130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23-NOV-2019: Proposed Interface - Project</vt:lpstr>
    </vt:vector>
  </TitlesOfParts>
  <Company>SK BT 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Healy/SKBT</dc:creator>
  <cp:lastModifiedBy>Shane Healy/SKBT</cp:lastModifiedBy>
  <cp:revision>5</cp:revision>
  <dcterms:created xsi:type="dcterms:W3CDTF">2019-11-23T20:57:32Z</dcterms:created>
  <dcterms:modified xsi:type="dcterms:W3CDTF">2019-11-23T21:41:16Z</dcterms:modified>
</cp:coreProperties>
</file>