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FFFC-73E7-425B-8896-8D27F63E1F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DA34-56CE-4FF8-9FBA-5FBAEFD13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14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FFFC-73E7-425B-8896-8D27F63E1F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DA34-56CE-4FF8-9FBA-5FBAEFD13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86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FFFC-73E7-425B-8896-8D27F63E1F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DA34-56CE-4FF8-9FBA-5FBAEFD13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95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FFFC-73E7-425B-8896-8D27F63E1F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DA34-56CE-4FF8-9FBA-5FBAEFD13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93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FFFC-73E7-425B-8896-8D27F63E1F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DA34-56CE-4FF8-9FBA-5FBAEFD13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38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FFFC-73E7-425B-8896-8D27F63E1F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DA34-56CE-4FF8-9FBA-5FBAEFD13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86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FFFC-73E7-425B-8896-8D27F63E1F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DA34-56CE-4FF8-9FBA-5FBAEFD13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12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FFFC-73E7-425B-8896-8D27F63E1F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DA34-56CE-4FF8-9FBA-5FBAEFD13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54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FFFC-73E7-425B-8896-8D27F63E1F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DA34-56CE-4FF8-9FBA-5FBAEFD13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62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FFFC-73E7-425B-8896-8D27F63E1F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DA34-56CE-4FF8-9FBA-5FBAEFD13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6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FFFC-73E7-425B-8896-8D27F63E1F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DA34-56CE-4FF8-9FBA-5FBAEFD13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27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BFFFC-73E7-425B-8896-8D27F63E1F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DDA34-56CE-4FF8-9FBA-5FBAEFD13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19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98" y="1289867"/>
            <a:ext cx="3554276" cy="323725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541" y="1606154"/>
            <a:ext cx="3560373" cy="327993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007" y="1837806"/>
            <a:ext cx="3535986" cy="318238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018170" y="463482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Case 1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98509" y="515298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Case 2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452823" y="515298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Case 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512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8" y="1432907"/>
            <a:ext cx="3036071" cy="28105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662" y="1432907"/>
            <a:ext cx="3036071" cy="28105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044" y="1432907"/>
            <a:ext cx="3036071" cy="28105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626" y="5452750"/>
            <a:ext cx="3036071" cy="28105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041093" y="447874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β=0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47430" y="447874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β=0.999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693196" y="447874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β=0.99999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40550" y="849859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YOTO(β=0.999)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890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84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tatsuya</dc:creator>
  <cp:lastModifiedBy>tatsuya</cp:lastModifiedBy>
  <cp:revision>1</cp:revision>
  <dcterms:created xsi:type="dcterms:W3CDTF">2020-05-03T14:45:28Z</dcterms:created>
  <dcterms:modified xsi:type="dcterms:W3CDTF">2020-05-03T14:54:36Z</dcterms:modified>
</cp:coreProperties>
</file>