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/>
              <a:t>Feu clic aquí per editar l'estil de subtítols del patró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66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ol i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7933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66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geta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2856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geta de nom d'ofe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30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der o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7194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520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0521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3771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3647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4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092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3208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59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5216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59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8B6D1-A717-4330-A992-DA35A97BC63D}" type="datetimeFigureOut">
              <a:rPr lang="ca-ES" smtClean="0"/>
              <a:t>12/9/2023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1E5D2B-ECF9-4BB6-B89D-55A58F0E443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988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vidal48@xtec.c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A2A77847-6D26-493D-B3C3-A48C57A8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a-ES" dirty="0"/>
              <a:t>CICLE FORMATIU DE GRAU SUPERIOR</a:t>
            </a:r>
            <a:br>
              <a:rPr lang="ca-ES" dirty="0"/>
            </a:br>
            <a:r>
              <a:rPr lang="ca-ES" dirty="0"/>
              <a:t>Desenvolupament d’aplicacions multiplataforma</a:t>
            </a:r>
          </a:p>
        </p:txBody>
      </p:sp>
      <p:sp>
        <p:nvSpPr>
          <p:cNvPr id="5" name="Contenidor de contingut 4">
            <a:extLst>
              <a:ext uri="{FF2B5EF4-FFF2-40B4-BE49-F238E27FC236}">
                <a16:creationId xmlns:a16="http://schemas.microsoft.com/office/drawing/2014/main" id="{E5021F06-554E-4E2A-92D7-10BC77F2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r>
              <a:rPr lang="ca-ES" sz="2400" dirty="0"/>
              <a:t>Ramón Juan Vidal Belenguer</a:t>
            </a:r>
          </a:p>
          <a:p>
            <a:r>
              <a:rPr lang="ca-ES" sz="2400" dirty="0"/>
              <a:t>E-mail: </a:t>
            </a:r>
            <a:r>
              <a:rPr lang="ca-ES" sz="2400" dirty="0">
                <a:hlinkClick r:id="rId2"/>
              </a:rPr>
              <a:t>rvidal48@xtec.cat</a:t>
            </a:r>
            <a:endParaRPr lang="ca-ES" sz="2400" dirty="0"/>
          </a:p>
          <a:p>
            <a:r>
              <a:rPr lang="ca-ES" sz="2400" dirty="0"/>
              <a:t>Cicle formatiu de grau superior: Desenvolupament d’aplicacions multiplataforma</a:t>
            </a:r>
          </a:p>
          <a:p>
            <a:r>
              <a:rPr lang="ca-ES" sz="2400" dirty="0"/>
              <a:t>Mòdul professional 4: </a:t>
            </a:r>
            <a:r>
              <a:rPr lang="es-ES" sz="2400" dirty="0"/>
              <a:t> llenguatges de marques i sistemes de gestió </a:t>
            </a:r>
            <a:r>
              <a:rPr lang="es-ES" sz="2400" dirty="0" err="1"/>
              <a:t>d’informació</a:t>
            </a:r>
            <a:r>
              <a:rPr lang="es-ES" sz="2400" dirty="0"/>
              <a:t> </a:t>
            </a:r>
          </a:p>
          <a:p>
            <a:r>
              <a:rPr lang="es-ES" sz="2400" dirty="0"/>
              <a:t>DAM1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76006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E647DF0-3822-42E8-B7BF-C96F981A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 llenguatges de marques i sistemes de gestió d’informació 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2F0B566-7DEE-40BE-9657-83091FA5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  <a:p>
            <a:r>
              <a:rPr lang="ca-ES" dirty="0"/>
              <a:t>Durada 99 hores, 3 </a:t>
            </a:r>
            <a:r>
              <a:rPr lang="ca-ES"/>
              <a:t>hores setmanals</a:t>
            </a:r>
            <a:endParaRPr lang="ca-ES" dirty="0"/>
          </a:p>
          <a:p>
            <a:r>
              <a:rPr lang="ca-ES" dirty="0"/>
              <a:t>UF1: Programació amb XML. 45 HORES</a:t>
            </a:r>
          </a:p>
          <a:p>
            <a:r>
              <a:rPr lang="ca-ES" dirty="0"/>
              <a:t>UF2: Àmbits d’aplicació de l’XML. 27 HORES</a:t>
            </a:r>
          </a:p>
          <a:p>
            <a:r>
              <a:rPr lang="ca-ES" dirty="0"/>
              <a:t>UF3: Sistemes de gestió d’informació empresarial. 27 HORES</a:t>
            </a:r>
          </a:p>
          <a:p>
            <a:endParaRPr lang="ca-ES" dirty="0"/>
          </a:p>
          <a:p>
            <a:r>
              <a:rPr lang="ca-ES" dirty="0" err="1"/>
              <a:t>Qmp</a:t>
            </a:r>
            <a:r>
              <a:rPr lang="ca-ES" dirty="0"/>
              <a:t> = 0,45 QUF1 + 0,28 QUF2 + 0,27 QUF3</a:t>
            </a:r>
          </a:p>
          <a:p>
            <a:pPr marL="0" indent="0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9556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F2BF-7C77-92C9-1CAE-169A6B7F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Llenguatge de marques i sistemes de gestió de la </a:t>
            </a:r>
            <a:r>
              <a:rPr lang="es-ES" dirty="0" err="1"/>
              <a:t>informació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375CBC-93DB-6E6F-7D12-B1D9B6ED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_tradnl" dirty="0"/>
              <a:t>UF1 45 hores, Programació amb XML 12/9/2023 </a:t>
            </a:r>
            <a:r>
              <a:rPr lang="es-ES_tradnl" dirty="0" err="1"/>
              <a:t>fins</a:t>
            </a:r>
            <a:r>
              <a:rPr lang="es-ES_tradnl" dirty="0"/>
              <a:t> 9/1/2024</a:t>
            </a:r>
          </a:p>
          <a:p>
            <a:r>
              <a:rPr lang="es-ES_tradnl" dirty="0"/>
              <a:t>UF2 27 hores, Àmbits d’aplicación de </a:t>
            </a:r>
            <a:r>
              <a:rPr lang="es-ES_tradnl" dirty="0" err="1"/>
              <a:t>l’XML</a:t>
            </a:r>
            <a:r>
              <a:rPr lang="es-ES_tradnl" dirty="0"/>
              <a:t> 10/1/2024 </a:t>
            </a:r>
            <a:r>
              <a:rPr lang="es-ES_tradnl" dirty="0" err="1"/>
              <a:t>fins</a:t>
            </a:r>
            <a:r>
              <a:rPr lang="es-ES_tradnl" dirty="0"/>
              <a:t> 12/3/2024</a:t>
            </a:r>
          </a:p>
          <a:p>
            <a:r>
              <a:rPr lang="es-ES_tradnl" dirty="0"/>
              <a:t>UF3 27 hores, Sistemes de gestió d’información empresarial 13/3/2024 </a:t>
            </a:r>
            <a:r>
              <a:rPr lang="es-ES_tradnl" dirty="0" err="1"/>
              <a:t>fins</a:t>
            </a:r>
            <a:r>
              <a:rPr lang="es-ES_tradnl" dirty="0"/>
              <a:t> 28/5/2024</a:t>
            </a:r>
          </a:p>
        </p:txBody>
      </p:sp>
    </p:spTree>
    <p:extLst>
      <p:ext uri="{BB962C8B-B14F-4D97-AF65-F5344CB8AC3E}">
        <p14:creationId xmlns:p14="http://schemas.microsoft.com/office/powerpoint/2010/main" val="245297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B6E7D-56E8-37BF-7259-4B0FC50E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Llenguatge de marques i sistemes de gestió d’informació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184BE-FC3C-E69D-BD1E-74C52C31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_tradnl" sz="2400" b="1" dirty="0"/>
              <a:t>UF1 Programació amb XML</a:t>
            </a:r>
          </a:p>
          <a:p>
            <a:r>
              <a:rPr lang="fr-FR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RA1. Reconeix les característiques de llenguatges de marques analitzant-ne i interpretant-ne fragments de codi.</a:t>
            </a:r>
            <a:r>
              <a:rPr lang="fr-FR" sz="2400" dirty="0"/>
              <a:t> </a:t>
            </a:r>
          </a:p>
          <a:p>
            <a:r>
              <a:rPr lang="es-ES_tradnl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RA2. Utilitza llenguatges de marques per a la transmissió d’informació a través del web analitzant l’estructura dels documents i identificant-ne els elements.</a:t>
            </a:r>
            <a:r>
              <a:rPr lang="es-ES_tradnl" sz="2400" dirty="0"/>
              <a:t> </a:t>
            </a:r>
          </a:p>
          <a:p>
            <a:r>
              <a:rPr lang="es-ES_tradnl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RA3. Estableix mecanismes de validació per a documents XML utilitzant mètodes per definir-</a:t>
            </a:r>
            <a:r>
              <a:rPr lang="es-ES_tradnl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</a:t>
            </a:r>
            <a:r>
              <a:rPr lang="es-ES_tradnl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 sintaxi i l’estructura.</a:t>
            </a:r>
            <a:r>
              <a:rPr lang="es-ES_tradnl" sz="2400" dirty="0"/>
              <a:t> </a:t>
            </a:r>
            <a:br>
              <a:rPr lang="es-ES_tradnl" sz="2400" dirty="0"/>
            </a:br>
            <a:br>
              <a:rPr lang="es-ES_tradnl" sz="2400" dirty="0"/>
            </a:br>
            <a:br>
              <a:rPr lang="fr-FR" sz="2400" dirty="0"/>
            </a:b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74087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9070-41EA-0CF0-0C90-EF32733C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Llenguatge de marques i sistemes de gestió d’informació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C73CF-3188-0EE0-5CF2-282E01D0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_tradnl" sz="2400" b="1" dirty="0"/>
              <a:t>UF2 Àmbits d’aplicación de l’XML</a:t>
            </a:r>
          </a:p>
          <a:p>
            <a:r>
              <a:rPr lang="es-ES_tradnl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RA1. Genera canals de continguts analitzant i utilitzant tecnologies de sindicació</a:t>
            </a:r>
            <a:r>
              <a:rPr lang="es-ES_tradnl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s-ES_tradnl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RA2. Realitza conversions sobre documents XML utilitzant tècniques i eines de processament.</a:t>
            </a:r>
            <a:r>
              <a:rPr lang="es-ES_tradnl" sz="2400" dirty="0"/>
              <a:t> </a:t>
            </a:r>
          </a:p>
          <a:p>
            <a:r>
              <a:rPr lang="es-ES_tradnl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RA3. Gestiona informació en format XML analitzant i utilitzant tecnologies d’emmagatzematge i llenguatges de consulta.</a:t>
            </a:r>
            <a:r>
              <a:rPr lang="es-ES_tradnl" sz="2400" dirty="0"/>
              <a:t> </a:t>
            </a:r>
            <a:br>
              <a:rPr lang="es-ES_tradnl" sz="2400" dirty="0"/>
            </a:br>
            <a:br>
              <a:rPr lang="es-ES_tradnl" sz="2400" dirty="0"/>
            </a:br>
            <a:br>
              <a:rPr lang="es-ES_tradnl" sz="2400" dirty="0"/>
            </a:b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1805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F14D1-2C70-A537-4443-D47561F7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Llenguatge de marques i sistemas de gestió d’informació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08D05-10DF-C03D-78EF-9B595BD9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_tradnl" sz="2400" b="1" dirty="0"/>
              <a:t>UF3 Sistemes de gestió d’informació empresarial</a:t>
            </a:r>
          </a:p>
          <a:p>
            <a:r>
              <a:rPr lang="es-ES_tradnl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RA1. Treballa amb sistemes empresarials de gestió d’informació realitzant tasques d’importació, integració, assegurament i extracció de la informació.</a:t>
            </a:r>
          </a:p>
          <a:p>
            <a:pPr marL="0" indent="0">
              <a:buNone/>
            </a:pPr>
            <a:r>
              <a:rPr lang="es-ES_tradnl" sz="2400" dirty="0"/>
              <a:t> </a:t>
            </a:r>
            <a:br>
              <a:rPr lang="es-ES_tradnl" sz="2400" dirty="0"/>
            </a:b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249498773"/>
      </p:ext>
    </p:extLst>
  </p:cSld>
  <p:clrMapOvr>
    <a:masterClrMapping/>
  </p:clrMapOvr>
</p:sld>
</file>

<file path=ppt/theme/theme1.xml><?xml version="1.0" encoding="utf-8"?>
<a:theme xmlns:a="http://schemas.openxmlformats.org/drawingml/2006/main" name="Floc">
  <a:themeElements>
    <a:clrScheme name="Floc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loc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c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50</TotalTime>
  <Words>310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Verdana</vt:lpstr>
      <vt:lpstr>Wingdings 3</vt:lpstr>
      <vt:lpstr>Floc</vt:lpstr>
      <vt:lpstr>CICLE FORMATIU DE GRAU SUPERIOR Desenvolupament d’aplicacions multiplataforma</vt:lpstr>
      <vt:lpstr> llenguatges de marques i sistemes de gestió d’informació </vt:lpstr>
      <vt:lpstr>Llenguatge de marques i sistemes de gestió de la informació</vt:lpstr>
      <vt:lpstr>Llenguatge de marques i sistemes de gestió d’informació</vt:lpstr>
      <vt:lpstr>Llenguatge de marques i sistemes de gestió d’informació</vt:lpstr>
      <vt:lpstr>Llenguatge de marques i sistemas de gestió d’informació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CICLE FORMATIU DE GRAU SUPERIOR ADMINISTRACIÓ DE SISTEMES INFORMÀTICS EN XARXA</dc:title>
  <dc:creator>Ramón Juan Vidal Belenguer</dc:creator>
  <cp:lastModifiedBy>Ramon Juan Vidal</cp:lastModifiedBy>
  <cp:revision>14</cp:revision>
  <dcterms:created xsi:type="dcterms:W3CDTF">2019-09-12T08:11:58Z</dcterms:created>
  <dcterms:modified xsi:type="dcterms:W3CDTF">2023-09-12T14:21:22Z</dcterms:modified>
</cp:coreProperties>
</file>