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CD6E84-3DB3-4B94-BA02-9721FF0A490F}">
  <a:tblStyle styleId="{3ECD6E84-3DB3-4B94-BA02-9721FF0A4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delays because calls during consultations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demotivating patients to use app when not urgent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prescriptions lost or renewal with doctors approval, request via app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2813f2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2813f2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make customers familiar with app via free tier</a:t>
            </a:r>
            <a:br>
              <a:rPr lang="nl"/>
            </a:br>
            <a:r>
              <a:rPr lang="nl"/>
              <a:t>caregiver fixed entry cost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2813f2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2813f2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searchgate.net/post/Medscape_National_Physician_Burnout_Depression_Suicide_Report_2019_a_point_to_ponder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eapp.carrd.co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hyperlink" Target="http://drive.google.com/file/d/1PgjIlnO4g396h74urW9i8qe6jzjGAGWT/view" TargetMode="External"/><Relationship Id="rId7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HeApp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Health </a:t>
            </a:r>
            <a:r>
              <a:rPr lang="nl"/>
              <a:t>Platform </a:t>
            </a:r>
            <a:r>
              <a:rPr lang="nl"/>
              <a:t>For Everyone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25" y="1132349"/>
            <a:ext cx="4154575" cy="29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4800"/>
              <a:t>Mission: </a:t>
            </a:r>
            <a:br>
              <a:rPr b="1" lang="nl" sz="4800"/>
            </a:br>
            <a:r>
              <a:rPr b="1" lang="nl" sz="3600"/>
              <a:t>Efficient communication</a:t>
            </a:r>
            <a:br>
              <a:rPr b="1" lang="nl" sz="3600"/>
            </a:br>
            <a:r>
              <a:rPr b="1" lang="nl" sz="3600"/>
              <a:t>between </a:t>
            </a:r>
            <a:br>
              <a:rPr b="1" lang="nl" sz="3600"/>
            </a:br>
            <a:r>
              <a:rPr b="1" lang="nl" sz="3600"/>
              <a:t>caregiver and patient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45414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tight agenda for caregivers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high risk for burn-out and suicide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nl" sz="1800"/>
            </a:br>
            <a:br>
              <a:rPr lang="nl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 sz="1200"/>
              <a:t>source: </a:t>
            </a:r>
            <a:r>
              <a:rPr i="1" lang="nl" sz="1200" u="sng">
                <a:solidFill>
                  <a:schemeClr val="hlink"/>
                </a:solidFill>
                <a:hlinkClick r:id="rId3"/>
              </a:rPr>
              <a:t>https://www.researchgate.net/post/Medscape_National_Physician_Burnout_Depression_Suicide_Report_2019_a_point_to_ponder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{3ECD6E84-3DB3-4B94-BA02-9721FF0A490F}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5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 rot="10800000">
            <a:off x="-155400" y="50257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142" y="1835450"/>
            <a:ext cx="3876174" cy="314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van de zijkant van een hand die een regelaar op een mengpaneel verschuift" id="93" name="Google Shape;93;p16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939500" y="562450"/>
            <a:ext cx="3837000" cy="38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Less phone calls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Centralize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Request prescriptions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Chatbot interaction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it works: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Want to see a demo video?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Also check out </a:t>
            </a:r>
            <a:r>
              <a:rPr lang="nl" u="sng">
                <a:solidFill>
                  <a:schemeClr val="hlink"/>
                </a:solidFill>
                <a:hlinkClick r:id="rId3"/>
              </a:rPr>
              <a:t>heapp.carrd.co</a:t>
            </a:r>
            <a:r>
              <a:rPr lang="nl"/>
              <a:t>!</a:t>
            </a:r>
            <a:endParaRPr sz="1000"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974" y="369363"/>
            <a:ext cx="2477671" cy="440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724" y="369366"/>
            <a:ext cx="2477674" cy="440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6715063" y="738725"/>
            <a:ext cx="1785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u="sng">
                <a:latin typeface="Roboto"/>
                <a:ea typeface="Roboto"/>
                <a:cs typeface="Roboto"/>
                <a:sym typeface="Roboto"/>
              </a:rPr>
              <a:t>Patient</a:t>
            </a:r>
            <a:endParaRPr i="1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7" title="Demo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900" y="2369400"/>
            <a:ext cx="2412750" cy="1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Used technologies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71900" y="1919075"/>
            <a:ext cx="264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Webserver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Node.js backend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RESTful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MongoDB</a:t>
            </a:r>
            <a:endParaRPr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3252000" y="1919075"/>
            <a:ext cx="264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Client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Native mobile app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Universal web app</a:t>
            </a:r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046800" y="1919075"/>
            <a:ext cx="2692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Other tools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nl"/>
              <a:t>VoIP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i="1" lang="nl"/>
              <a:t>App Inventor for mockups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/>
              <a:t>Business model</a:t>
            </a:r>
            <a:endParaRPr sz="28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26075" y="1243325"/>
            <a:ext cx="28080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Estimated development cost:  €100K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Caregiver receives compensation for medical advice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5119700" y="438338"/>
            <a:ext cx="2881200" cy="953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Patient</a:t>
            </a:r>
            <a:endParaRPr/>
          </a:p>
        </p:txBody>
      </p:sp>
      <p:cxnSp>
        <p:nvCxnSpPr>
          <p:cNvPr id="122" name="Google Shape;122;p19"/>
          <p:cNvCxnSpPr>
            <a:stCxn id="121" idx="2"/>
            <a:endCxn id="123" idx="0"/>
          </p:cNvCxnSpPr>
          <p:nvPr/>
        </p:nvCxnSpPr>
        <p:spPr>
          <a:xfrm>
            <a:off x="6560300" y="1391738"/>
            <a:ext cx="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>
            <p:ph type="title"/>
          </p:nvPr>
        </p:nvSpPr>
        <p:spPr>
          <a:xfrm>
            <a:off x="5119800" y="2141850"/>
            <a:ext cx="2881200" cy="906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HeApp</a:t>
            </a:r>
            <a:endParaRPr/>
          </a:p>
        </p:txBody>
      </p:sp>
      <p:cxnSp>
        <p:nvCxnSpPr>
          <p:cNvPr id="124" name="Google Shape;124;p19"/>
          <p:cNvCxnSpPr>
            <a:stCxn id="123" idx="2"/>
            <a:endCxn id="125" idx="0"/>
          </p:cNvCxnSpPr>
          <p:nvPr/>
        </p:nvCxnSpPr>
        <p:spPr>
          <a:xfrm>
            <a:off x="6560400" y="3048450"/>
            <a:ext cx="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>
            <p:ph type="title"/>
          </p:nvPr>
        </p:nvSpPr>
        <p:spPr>
          <a:xfrm>
            <a:off x="5119800" y="3798563"/>
            <a:ext cx="2881200" cy="906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Caregiver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" y="3128200"/>
            <a:ext cx="3219325" cy="2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WhatTheHack: HealthTech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309125" y="2803903"/>
            <a:ext cx="8222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Team #3: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Boever Rob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Onderbeke Sven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Martens Ward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Tielemans Jorim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Vanspauwen Laura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