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1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91" r:id="rId13"/>
    <p:sldId id="271" r:id="rId14"/>
    <p:sldId id="292" r:id="rId15"/>
    <p:sldId id="293" r:id="rId16"/>
    <p:sldId id="272" r:id="rId17"/>
    <p:sldId id="274" r:id="rId18"/>
    <p:sldId id="287" r:id="rId19"/>
    <p:sldId id="273" r:id="rId20"/>
    <p:sldId id="275" r:id="rId21"/>
    <p:sldId id="277" r:id="rId22"/>
    <p:sldId id="278" r:id="rId23"/>
    <p:sldId id="279" r:id="rId24"/>
    <p:sldId id="281" r:id="rId25"/>
    <p:sldId id="282" r:id="rId26"/>
    <p:sldId id="295" r:id="rId27"/>
    <p:sldId id="294" r:id="rId28"/>
    <p:sldId id="285" r:id="rId29"/>
    <p:sldId id="284" r:id="rId30"/>
    <p:sldId id="286" r:id="rId31"/>
    <p:sldId id="29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2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14172-E021-1943-90E2-6B414C8350C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E2B93-A4ED-EB41-8AC2-B0CF7C74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3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1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7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6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5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1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1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0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9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7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0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7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14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1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9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E2B93-A4ED-EB41-8AC2-B0CF7C74A1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02F6-B936-D840-8AF9-357494844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79E09-3007-F849-A8F6-E7ABAE70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D9A1-0C54-814F-B748-E8E980A3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7615-BE25-0940-9417-6EE6AF83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6490-503E-AC4E-8E40-2408FD39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7988-1335-AC41-AFB6-9556D304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5C7D7-3DA6-CD49-8983-C7B1B2FA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FFD9-AE82-684B-9473-C8207711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F4D0-CC23-3847-8441-EF2CB58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F405-BD8C-524F-B576-CFDE7EA6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D4E3-D226-B540-8B26-4B143A0A0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8E3D-F838-434B-B4F4-12A7749C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CDFD-F645-2A48-88A2-4FA3D877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C06B-6F02-644A-BA25-764EB103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3597-FEF2-5E4D-AEE6-75A08846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1ECC-1A3B-D043-88C2-5A66667E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966A-33ED-0844-A66F-68E634BD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E309-6F21-0B45-A3CA-60D36861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0964-253D-1E45-AF78-31866BDA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EDCF-6BC7-0B4C-B275-AE02C11C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9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D66B-6493-E94A-A0D7-0E4DB2D3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9164-DE1F-7540-B135-FBA1FD9B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41DC-C8CF-E74D-8071-D74034C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7C3D-F0CA-D149-9345-CCF86051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2DE9-8352-B84D-AEBE-E00A5A24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086A-8171-6F4A-8876-42A2B54E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212-1A04-A24C-AC03-74687F330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8BFE-443E-CE46-97DF-E2C63CA5D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FF40-04B7-F34F-9859-3187A06F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1B1E-43F8-2D42-80A6-EE62110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B277-DCE3-0348-85FA-58AC1F11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39AE-519E-6D48-BDCF-D66E9925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E463-3691-C645-8A04-11F8628A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B156-414E-3640-A81C-AF247433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1A818-6434-7142-82A2-4697B3B90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F4A80-262A-024E-A7A7-4F56B6F97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C2642-00DF-0A48-8A40-8B42F02B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23F86-A736-384E-B9CE-B24C0826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3BF4B-6C57-EE4D-A774-3D1B0296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521B-5B9A-8941-ACB6-650BD530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81366-F3AF-1E46-B7DA-EC007390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DED6E-15E3-0941-A991-5C1D5EEF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02C20-7BEE-2A43-B9C6-40EA7E41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8AECE-29ED-F74A-9054-6314E91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93CB8-8A71-5041-8545-C367AC7D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B724C-1A1C-D443-8555-7FA00CC4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7BBE-4C4F-8E4B-BD53-1F0B6B84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CD5D-A55E-BE41-8CF4-4E7C481F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CF0F1-595E-6944-A9EA-26D58A03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041B3-974B-1949-B095-9EE30A98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F4AB-7342-7D4A-A00D-0FB08B35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2817-E685-A54B-A8AE-3763B29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0C21-953A-464E-AED5-F72582E6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60E0-7313-D741-A943-3FDB8F893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84E15-FEA6-C545-AFBE-2E44CCC5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3B35-C5DA-0B46-B4AE-362ABF88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36B5-FC06-2348-9335-661FD708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A255-A93B-244A-9E0C-63B1CFA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39CC7-66AC-9E41-9828-B8570F45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B9794-8057-8046-9B65-240C0023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BBB4-C7DD-BC44-917D-B7AA265E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F3D4-C4CD-FE45-BC5A-16D841B610E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2A6B-CCF2-424B-BF23-3A1881D23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2201-B44A-AA4F-BEE3-5D6ED778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B353-F340-5A44-A7CD-147BCCF11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ommons.wikimedia.org/wiki/File:Ic_vpn_key_48px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librarianinblack.net/librarianinblack/adobespi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ommons.wikimedia.org/wiki/File:Ic_vpn_key_48px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librarianinblack.net/librarianinblack/adobespi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ommons.wikimedia.org/wiki/File:Ic_vpn_key_48px.sv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Ic_vpn_key_48px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Ic_vpn_key_48px.sv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Ic_vpn_key_48px.sv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hyperlink" Target="https://www.escires.com/annals-of-biomedical-researc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escires.com/annals-of-biomedical-research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www.escires.com/annals-of-biomedical-research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escires.com/annals-of-biomedical-research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escires.com/annals-of-biomedical-research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escires.com/annals-of-biomedical-research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Lock_font_awesome.sv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commons.wikimedia.org/wiki/File:Ic_vpn_key_48px.sv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isk-engineering.org/safe-design/" TargetMode="Externa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commons.wikimedia.org/wiki/File:No_icon_red.sv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risk-engineering.org/safe-design/" TargetMode="Externa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escires.com/annals-of-biomedical-research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pngimg.com/download/36826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escires.com/annals-of-biomedical-research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impleicons_Interface_business-woman-1.svg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scires.com/annals-of-biomedical-research/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s://commons.wikimedia.org/wiki/File:Ic_vpn_key_48px.svg" TargetMode="External"/><Relationship Id="rId4" Type="http://schemas.openxmlformats.org/officeDocument/2006/relationships/hyperlink" Target="https://commons.wikimedia.org/wiki/File:Icons8_flat_safe.svg" TargetMode="External"/><Relationship Id="rId9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Fingerprint_picture.sv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commons.wikimedia.org/wiki/File:Simpleicons_Interface_business-woman-1.svg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Lock_font_awesome.sv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Lock_font_awesome.sv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vpn_key_48px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medium.com/@SethCoelen/a-better-save-icon-3f45114ce3e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commons.wikimedia.org/wiki/File:Ic_vpn_key_48px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ile_alt_font_awesome.svg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qwikgam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Simpleicons_Interface_business-woman-1.sv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www.escires.com/annals-of-biomedical-research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ommons.wikimedia.org/wiki/File:Ic_vpn_key_48px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D5E-4FE4-D04D-8632-A1FE0520E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4B8B-70D5-5343-B573-09C5566C0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Abel Sanchez, John R. Williams</a:t>
            </a:r>
          </a:p>
        </p:txBody>
      </p:sp>
    </p:spTree>
    <p:extLst>
      <p:ext uri="{BB962C8B-B14F-4D97-AF65-F5344CB8AC3E}">
        <p14:creationId xmlns:p14="http://schemas.microsoft.com/office/powerpoint/2010/main" val="7508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3A3CD5-DF99-DF44-823D-76870942DD68}"/>
              </a:ext>
            </a:extLst>
          </p:cNvPr>
          <p:cNvGrpSpPr/>
          <p:nvPr/>
        </p:nvGrpSpPr>
        <p:grpSpPr>
          <a:xfrm>
            <a:off x="2299382" y="4609253"/>
            <a:ext cx="1532237" cy="1216092"/>
            <a:chOff x="3880022" y="4949930"/>
            <a:chExt cx="1532237" cy="1216092"/>
          </a:xfrm>
        </p:grpSpPr>
        <p:pic>
          <p:nvPicPr>
            <p:cNvPr id="5" name="Picture 4" descr="qwik game of squash badminton tennis chess go golf ...">
              <a:extLst>
                <a:ext uri="{FF2B5EF4-FFF2-40B4-BE49-F238E27FC236}">
                  <a16:creationId xmlns:a16="http://schemas.microsoft.com/office/drawing/2014/main" id="{1E854456-9154-4D4C-93F7-39D273200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6893" t="26416" r="17757" b="26197"/>
            <a:stretch/>
          </p:blipFill>
          <p:spPr>
            <a:xfrm>
              <a:off x="3880022" y="5054949"/>
              <a:ext cx="1532237" cy="1111073"/>
            </a:xfrm>
            <a:prstGeom prst="rect">
              <a:avLst/>
            </a:prstGeom>
          </p:spPr>
        </p:pic>
        <p:pic>
          <p:nvPicPr>
            <p:cNvPr id="4" name="Picture 3" descr="File:Ic vpn key 48px.svg - Wikimedia Commons">
              <a:extLst>
                <a:ext uri="{FF2B5EF4-FFF2-40B4-BE49-F238E27FC236}">
                  <a16:creationId xmlns:a16="http://schemas.microsoft.com/office/drawing/2014/main" id="{8EBA3ECF-52CB-3144-AF96-E3C9D843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272006" y="4949930"/>
              <a:ext cx="746536" cy="746536"/>
            </a:xfrm>
            <a:prstGeom prst="rect">
              <a:avLst/>
            </a:prstGeom>
          </p:spPr>
        </p:pic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AC482719-D532-4D45-86C1-31C423BAB96C}"/>
              </a:ext>
            </a:extLst>
          </p:cNvPr>
          <p:cNvSpPr/>
          <p:nvPr/>
        </p:nvSpPr>
        <p:spPr>
          <a:xfrm>
            <a:off x="3924275" y="49694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3A3CD5-DF99-DF44-823D-76870942DD68}"/>
              </a:ext>
            </a:extLst>
          </p:cNvPr>
          <p:cNvGrpSpPr/>
          <p:nvPr/>
        </p:nvGrpSpPr>
        <p:grpSpPr>
          <a:xfrm>
            <a:off x="10301395" y="4531499"/>
            <a:ext cx="1532237" cy="1216092"/>
            <a:chOff x="3880022" y="4949930"/>
            <a:chExt cx="1532237" cy="1216092"/>
          </a:xfrm>
        </p:grpSpPr>
        <p:pic>
          <p:nvPicPr>
            <p:cNvPr id="5" name="Picture 4" descr="qwik game of squash badminton tennis chess go golf ...">
              <a:extLst>
                <a:ext uri="{FF2B5EF4-FFF2-40B4-BE49-F238E27FC236}">
                  <a16:creationId xmlns:a16="http://schemas.microsoft.com/office/drawing/2014/main" id="{1E854456-9154-4D4C-93F7-39D273200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6893" t="26416" r="17757" b="26197"/>
            <a:stretch/>
          </p:blipFill>
          <p:spPr>
            <a:xfrm>
              <a:off x="3880022" y="5054949"/>
              <a:ext cx="1532237" cy="1111073"/>
            </a:xfrm>
            <a:prstGeom prst="rect">
              <a:avLst/>
            </a:prstGeom>
          </p:spPr>
        </p:pic>
        <p:pic>
          <p:nvPicPr>
            <p:cNvPr id="4" name="Picture 3" descr="File:Ic vpn key 48px.svg - Wikimedia Commons">
              <a:extLst>
                <a:ext uri="{FF2B5EF4-FFF2-40B4-BE49-F238E27FC236}">
                  <a16:creationId xmlns:a16="http://schemas.microsoft.com/office/drawing/2014/main" id="{8EBA3ECF-52CB-3144-AF96-E3C9D843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272006" y="4949930"/>
              <a:ext cx="746536" cy="74653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8CE4FB-F829-1D4B-B321-DE24D45365DC}"/>
              </a:ext>
            </a:extLst>
          </p:cNvPr>
          <p:cNvGrpSpPr/>
          <p:nvPr/>
        </p:nvGrpSpPr>
        <p:grpSpPr>
          <a:xfrm>
            <a:off x="6376066" y="68998"/>
            <a:ext cx="1532237" cy="1216092"/>
            <a:chOff x="3880022" y="4949930"/>
            <a:chExt cx="1532237" cy="1216092"/>
          </a:xfrm>
        </p:grpSpPr>
        <p:pic>
          <p:nvPicPr>
            <p:cNvPr id="14" name="Picture 13" descr="qwik game of squash badminton tennis chess go golf ...">
              <a:extLst>
                <a:ext uri="{FF2B5EF4-FFF2-40B4-BE49-F238E27FC236}">
                  <a16:creationId xmlns:a16="http://schemas.microsoft.com/office/drawing/2014/main" id="{FD73E10D-C79B-A04D-B73F-B85B7354A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6893" t="26416" r="17757" b="26197"/>
            <a:stretch/>
          </p:blipFill>
          <p:spPr>
            <a:xfrm>
              <a:off x="3880022" y="5054949"/>
              <a:ext cx="1532237" cy="1111073"/>
            </a:xfrm>
            <a:prstGeom prst="rect">
              <a:avLst/>
            </a:prstGeom>
          </p:spPr>
        </p:pic>
        <p:pic>
          <p:nvPicPr>
            <p:cNvPr id="15" name="Picture 14" descr="File:Ic vpn key 48px.svg - Wikimedia Commons">
              <a:extLst>
                <a:ext uri="{FF2B5EF4-FFF2-40B4-BE49-F238E27FC236}">
                  <a16:creationId xmlns:a16="http://schemas.microsoft.com/office/drawing/2014/main" id="{C6477791-AB8A-B041-BF79-482D655E9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272006" y="4949930"/>
              <a:ext cx="746536" cy="746536"/>
            </a:xfrm>
            <a:prstGeom prst="rect">
              <a:avLst/>
            </a:prstGeom>
          </p:spPr>
        </p:pic>
      </p:grpSp>
      <p:pic>
        <p:nvPicPr>
          <p:cNvPr id="21" name="Picture 20" descr="Adobe Spies on eBook Readers, including Library Users">
            <a:extLst>
              <a:ext uri="{FF2B5EF4-FFF2-40B4-BE49-F238E27FC236}">
                <a16:creationId xmlns:a16="http://schemas.microsoft.com/office/drawing/2014/main" id="{DF1D7C47-6766-1849-BC0E-5220C7952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130135" y="4375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3A3CD5-DF99-DF44-823D-76870942DD68}"/>
              </a:ext>
            </a:extLst>
          </p:cNvPr>
          <p:cNvGrpSpPr/>
          <p:nvPr/>
        </p:nvGrpSpPr>
        <p:grpSpPr>
          <a:xfrm>
            <a:off x="10301395" y="4531499"/>
            <a:ext cx="1532237" cy="1216092"/>
            <a:chOff x="3880022" y="4949930"/>
            <a:chExt cx="1532237" cy="1216092"/>
          </a:xfrm>
        </p:grpSpPr>
        <p:pic>
          <p:nvPicPr>
            <p:cNvPr id="5" name="Picture 4" descr="qwik game of squash badminton tennis chess go golf ...">
              <a:extLst>
                <a:ext uri="{FF2B5EF4-FFF2-40B4-BE49-F238E27FC236}">
                  <a16:creationId xmlns:a16="http://schemas.microsoft.com/office/drawing/2014/main" id="{1E854456-9154-4D4C-93F7-39D273200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6893" t="26416" r="17757" b="26197"/>
            <a:stretch/>
          </p:blipFill>
          <p:spPr>
            <a:xfrm>
              <a:off x="3880022" y="5054949"/>
              <a:ext cx="1532237" cy="1111073"/>
            </a:xfrm>
            <a:prstGeom prst="rect">
              <a:avLst/>
            </a:prstGeom>
          </p:spPr>
        </p:pic>
        <p:pic>
          <p:nvPicPr>
            <p:cNvPr id="4" name="Picture 3" descr="File:Ic vpn key 48px.svg - Wikimedia Commons">
              <a:extLst>
                <a:ext uri="{FF2B5EF4-FFF2-40B4-BE49-F238E27FC236}">
                  <a16:creationId xmlns:a16="http://schemas.microsoft.com/office/drawing/2014/main" id="{8EBA3ECF-52CB-3144-AF96-E3C9D843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272006" y="4949930"/>
              <a:ext cx="746536" cy="74653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8CE4FB-F829-1D4B-B321-DE24D45365DC}"/>
              </a:ext>
            </a:extLst>
          </p:cNvPr>
          <p:cNvGrpSpPr/>
          <p:nvPr/>
        </p:nvGrpSpPr>
        <p:grpSpPr>
          <a:xfrm>
            <a:off x="6376066" y="68998"/>
            <a:ext cx="1532237" cy="1216092"/>
            <a:chOff x="3880022" y="4949930"/>
            <a:chExt cx="1532237" cy="1216092"/>
          </a:xfrm>
        </p:grpSpPr>
        <p:pic>
          <p:nvPicPr>
            <p:cNvPr id="14" name="Picture 13" descr="qwik game of squash badminton tennis chess go golf ...">
              <a:extLst>
                <a:ext uri="{FF2B5EF4-FFF2-40B4-BE49-F238E27FC236}">
                  <a16:creationId xmlns:a16="http://schemas.microsoft.com/office/drawing/2014/main" id="{FD73E10D-C79B-A04D-B73F-B85B7354A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6893" t="26416" r="17757" b="26197"/>
            <a:stretch/>
          </p:blipFill>
          <p:spPr>
            <a:xfrm>
              <a:off x="3880022" y="5054949"/>
              <a:ext cx="1532237" cy="1111073"/>
            </a:xfrm>
            <a:prstGeom prst="rect">
              <a:avLst/>
            </a:prstGeom>
          </p:spPr>
        </p:pic>
        <p:pic>
          <p:nvPicPr>
            <p:cNvPr id="15" name="Picture 14" descr="File:Ic vpn key 48px.svg - Wikimedia Commons">
              <a:extLst>
                <a:ext uri="{FF2B5EF4-FFF2-40B4-BE49-F238E27FC236}">
                  <a16:creationId xmlns:a16="http://schemas.microsoft.com/office/drawing/2014/main" id="{C6477791-AB8A-B041-BF79-482D655E9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272006" y="4949930"/>
              <a:ext cx="746536" cy="746536"/>
            </a:xfrm>
            <a:prstGeom prst="rect">
              <a:avLst/>
            </a:prstGeom>
          </p:spPr>
        </p:pic>
      </p:grpSp>
      <p:pic>
        <p:nvPicPr>
          <p:cNvPr id="21" name="Picture 20" descr="Adobe Spies on eBook Readers, including Library Users">
            <a:extLst>
              <a:ext uri="{FF2B5EF4-FFF2-40B4-BE49-F238E27FC236}">
                <a16:creationId xmlns:a16="http://schemas.microsoft.com/office/drawing/2014/main" id="{DF1D7C47-6766-1849-BC0E-5220C7952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130135" y="43753"/>
            <a:ext cx="1371600" cy="13716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7C34A3-1728-E743-A690-96FC0C83E014}"/>
              </a:ext>
            </a:extLst>
          </p:cNvPr>
          <p:cNvSpPr/>
          <p:nvPr/>
        </p:nvSpPr>
        <p:spPr>
          <a:xfrm>
            <a:off x="2892358" y="2482985"/>
            <a:ext cx="6407284" cy="189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We need another way</a:t>
            </a:r>
          </a:p>
        </p:txBody>
      </p:sp>
    </p:spTree>
    <p:extLst>
      <p:ext uri="{BB962C8B-B14F-4D97-AF65-F5344CB8AC3E}">
        <p14:creationId xmlns:p14="http://schemas.microsoft.com/office/powerpoint/2010/main" val="400749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0B6FC0-7C61-AA4A-BD28-582CD555F379}"/>
              </a:ext>
            </a:extLst>
          </p:cNvPr>
          <p:cNvSpPr/>
          <p:nvPr/>
        </p:nvSpPr>
        <p:spPr>
          <a:xfrm>
            <a:off x="2892358" y="2482985"/>
            <a:ext cx="6407284" cy="189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364932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ile:Ic vpn key 48px.svg - Wikimedia Commons">
            <a:extLst>
              <a:ext uri="{FF2B5EF4-FFF2-40B4-BE49-F238E27FC236}">
                <a16:creationId xmlns:a16="http://schemas.microsoft.com/office/drawing/2014/main" id="{1058A150-8748-054C-BAE4-C9885239B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3643" b="24581"/>
          <a:stretch/>
        </p:blipFill>
        <p:spPr>
          <a:xfrm>
            <a:off x="3522400" y="1229791"/>
            <a:ext cx="2743200" cy="1420308"/>
          </a:xfrm>
          <a:prstGeom prst="rect">
            <a:avLst/>
          </a:prstGeom>
        </p:spPr>
      </p:pic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FE707E11-1598-EA4E-A1CF-BC459BF17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4479" b="23745"/>
          <a:stretch/>
        </p:blipFill>
        <p:spPr>
          <a:xfrm>
            <a:off x="3522400" y="4207900"/>
            <a:ext cx="2743200" cy="14203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1E461-AE8F-E345-BC89-B78983120B23}"/>
              </a:ext>
            </a:extLst>
          </p:cNvPr>
          <p:cNvSpPr txBox="1"/>
          <p:nvPr/>
        </p:nvSpPr>
        <p:spPr>
          <a:xfrm>
            <a:off x="6817000" y="970449"/>
            <a:ext cx="1074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D8D23-7C68-774F-A423-7258E2E05D67}"/>
              </a:ext>
            </a:extLst>
          </p:cNvPr>
          <p:cNvSpPr txBox="1"/>
          <p:nvPr/>
        </p:nvSpPr>
        <p:spPr>
          <a:xfrm>
            <a:off x="6817000" y="3948558"/>
            <a:ext cx="1047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613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ile:Ic vpn key 48px.svg - Wikimedia Commons">
            <a:extLst>
              <a:ext uri="{FF2B5EF4-FFF2-40B4-BE49-F238E27FC236}">
                <a16:creationId xmlns:a16="http://schemas.microsoft.com/office/drawing/2014/main" id="{1058A150-8748-054C-BAE4-C9885239B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3643" b="24581"/>
          <a:stretch/>
        </p:blipFill>
        <p:spPr>
          <a:xfrm>
            <a:off x="3522400" y="1229791"/>
            <a:ext cx="2743200" cy="1420308"/>
          </a:xfrm>
          <a:prstGeom prst="rect">
            <a:avLst/>
          </a:prstGeom>
        </p:spPr>
      </p:pic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FE707E11-1598-EA4E-A1CF-BC459BF17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4479" b="23745"/>
          <a:stretch/>
        </p:blipFill>
        <p:spPr>
          <a:xfrm>
            <a:off x="3522400" y="4207900"/>
            <a:ext cx="2743200" cy="14203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1E461-AE8F-E345-BC89-B78983120B23}"/>
              </a:ext>
            </a:extLst>
          </p:cNvPr>
          <p:cNvSpPr txBox="1"/>
          <p:nvPr/>
        </p:nvSpPr>
        <p:spPr>
          <a:xfrm>
            <a:off x="6817000" y="970449"/>
            <a:ext cx="4668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/>
              <a:t>Private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D8D23-7C68-774F-A423-7258E2E05D67}"/>
              </a:ext>
            </a:extLst>
          </p:cNvPr>
          <p:cNvSpPr txBox="1"/>
          <p:nvPr/>
        </p:nvSpPr>
        <p:spPr>
          <a:xfrm>
            <a:off x="6817000" y="3948560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66485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A7AEDA0-FE5A-D44C-908A-168A871C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89" y="1114168"/>
            <a:ext cx="4572000" cy="457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4331370-BC57-AC4E-BDB9-C468F5EA6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6" y="904105"/>
            <a:ext cx="1371600" cy="1371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7582142-6FAD-9746-8E0F-612AD37D3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081" y="2675241"/>
            <a:ext cx="1371600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FB6507-D1A9-B047-B946-B188A1DADB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081" y="904105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67B84E-4F7F-FE46-8C0D-346C3606E75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486" y="2675241"/>
            <a:ext cx="137160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D8EA8E-F1F9-2447-9E14-B09E6A90B2D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081" y="4446377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EA628C-4926-6E46-A114-DC60A0EFC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86" y="444637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8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A7AEDA0-FE5A-D44C-908A-168A871C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89" y="1114168"/>
            <a:ext cx="4572000" cy="457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4331370-BC57-AC4E-BDB9-C468F5EA6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6" y="904105"/>
            <a:ext cx="1371600" cy="1371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7582142-6FAD-9746-8E0F-612AD37D3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081" y="2675241"/>
            <a:ext cx="1371600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FB6507-D1A9-B047-B946-B188A1DADB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081" y="904105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67B84E-4F7F-FE46-8C0D-346C3606E75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486" y="2675241"/>
            <a:ext cx="137160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D8EA8E-F1F9-2447-9E14-B09E6A90B2D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081" y="4446377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EA628C-4926-6E46-A114-DC60A0EFC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86" y="4446377"/>
            <a:ext cx="1371600" cy="1371600"/>
          </a:xfrm>
          <a:prstGeom prst="rect">
            <a:avLst/>
          </a:prstGeom>
        </p:spPr>
      </p:pic>
      <p:pic>
        <p:nvPicPr>
          <p:cNvPr id="9" name="Picture 8" descr="qwik game of squash badminton tennis chess go golf ...">
            <a:extLst>
              <a:ext uri="{FF2B5EF4-FFF2-40B4-BE49-F238E27FC236}">
                <a16:creationId xmlns:a16="http://schemas.microsoft.com/office/drawing/2014/main" id="{CA50D722-6BFF-A84B-8783-4689B1CCD03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1705230" y="1368850"/>
            <a:ext cx="609695" cy="442109"/>
          </a:xfrm>
          <a:prstGeom prst="rect">
            <a:avLst/>
          </a:prstGeom>
        </p:spPr>
      </p:pic>
      <p:pic>
        <p:nvPicPr>
          <p:cNvPr id="10" name="Picture 9" descr="qwik game of squash badminton tennis chess go golf ...">
            <a:extLst>
              <a:ext uri="{FF2B5EF4-FFF2-40B4-BE49-F238E27FC236}">
                <a16:creationId xmlns:a16="http://schemas.microsoft.com/office/drawing/2014/main" id="{33E165F5-E46B-E045-B03B-F574E612DF7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1705229" y="3151304"/>
            <a:ext cx="609695" cy="442109"/>
          </a:xfrm>
          <a:prstGeom prst="rect">
            <a:avLst/>
          </a:prstGeom>
        </p:spPr>
      </p:pic>
      <p:pic>
        <p:nvPicPr>
          <p:cNvPr id="11" name="Picture 10" descr="qwik game of squash badminton tennis chess go golf ...">
            <a:extLst>
              <a:ext uri="{FF2B5EF4-FFF2-40B4-BE49-F238E27FC236}">
                <a16:creationId xmlns:a16="http://schemas.microsoft.com/office/drawing/2014/main" id="{E6F6B4EE-673C-EA4C-94F6-9C07597E3F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1699548" y="4911122"/>
            <a:ext cx="609695" cy="442109"/>
          </a:xfrm>
          <a:prstGeom prst="rect">
            <a:avLst/>
          </a:prstGeom>
        </p:spPr>
      </p:pic>
      <p:pic>
        <p:nvPicPr>
          <p:cNvPr id="12" name="Picture 11" descr="qwik game of squash badminton tennis chess go golf ...">
            <a:extLst>
              <a:ext uri="{FF2B5EF4-FFF2-40B4-BE49-F238E27FC236}">
                <a16:creationId xmlns:a16="http://schemas.microsoft.com/office/drawing/2014/main" id="{54CBF151-AC3B-8A47-A644-72E56BAAD2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9877076" y="1368850"/>
            <a:ext cx="609695" cy="442109"/>
          </a:xfrm>
          <a:prstGeom prst="rect">
            <a:avLst/>
          </a:prstGeom>
        </p:spPr>
      </p:pic>
      <p:pic>
        <p:nvPicPr>
          <p:cNvPr id="13" name="Picture 12" descr="qwik game of squash badminton tennis chess go golf ...">
            <a:extLst>
              <a:ext uri="{FF2B5EF4-FFF2-40B4-BE49-F238E27FC236}">
                <a16:creationId xmlns:a16="http://schemas.microsoft.com/office/drawing/2014/main" id="{9322F2C1-94E6-C245-944E-20C4D4874B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9877075" y="3151304"/>
            <a:ext cx="609695" cy="442109"/>
          </a:xfrm>
          <a:prstGeom prst="rect">
            <a:avLst/>
          </a:prstGeom>
        </p:spPr>
      </p:pic>
      <p:pic>
        <p:nvPicPr>
          <p:cNvPr id="14" name="Picture 13" descr="qwik game of squash badminton tennis chess go golf ...">
            <a:extLst>
              <a:ext uri="{FF2B5EF4-FFF2-40B4-BE49-F238E27FC236}">
                <a16:creationId xmlns:a16="http://schemas.microsoft.com/office/drawing/2014/main" id="{7408DCFE-7AA8-A14E-A0D4-AABB9C57589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9871394" y="4911122"/>
            <a:ext cx="609695" cy="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A7AEDA0-FE5A-D44C-908A-168A871C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89" y="1114168"/>
            <a:ext cx="4572000" cy="457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4331370-BC57-AC4E-BDB9-C468F5EA6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6" y="904105"/>
            <a:ext cx="1371600" cy="1371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7582142-6FAD-9746-8E0F-612AD37D3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081" y="2675241"/>
            <a:ext cx="1371600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FB6507-D1A9-B047-B946-B188A1DADB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081" y="904105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67B84E-4F7F-FE46-8C0D-346C3606E75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486" y="2675241"/>
            <a:ext cx="137160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D8EA8E-F1F9-2447-9E14-B09E6A90B2D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081" y="4446377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EA628C-4926-6E46-A114-DC60A0EFC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86" y="4446377"/>
            <a:ext cx="1371600" cy="1371600"/>
          </a:xfrm>
          <a:prstGeom prst="rect">
            <a:avLst/>
          </a:prstGeom>
        </p:spPr>
      </p:pic>
      <p:pic>
        <p:nvPicPr>
          <p:cNvPr id="9" name="Picture 8" descr="qwik game of squash badminton tennis chess go golf ...">
            <a:extLst>
              <a:ext uri="{FF2B5EF4-FFF2-40B4-BE49-F238E27FC236}">
                <a16:creationId xmlns:a16="http://schemas.microsoft.com/office/drawing/2014/main" id="{334CDC72-FF9F-4045-BF85-093D090BA69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6721865" y="2275705"/>
            <a:ext cx="504405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qwik game of squash badminton tennis chess go golf ...">
            <a:extLst>
              <a:ext uri="{FF2B5EF4-FFF2-40B4-BE49-F238E27FC236}">
                <a16:creationId xmlns:a16="http://schemas.microsoft.com/office/drawing/2014/main" id="{2FC12942-FC23-134D-B0A0-0DC8E603D9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6721864" y="2753578"/>
            <a:ext cx="504405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 descr="qwik game of squash badminton tennis chess go golf ...">
            <a:extLst>
              <a:ext uri="{FF2B5EF4-FFF2-40B4-BE49-F238E27FC236}">
                <a16:creationId xmlns:a16="http://schemas.microsoft.com/office/drawing/2014/main" id="{079EFF1E-EE5C-F34E-B00B-0C02846628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6721864" y="3227443"/>
            <a:ext cx="504405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qwik game of squash badminton tennis chess go golf ...">
            <a:extLst>
              <a:ext uri="{FF2B5EF4-FFF2-40B4-BE49-F238E27FC236}">
                <a16:creationId xmlns:a16="http://schemas.microsoft.com/office/drawing/2014/main" id="{7C10C1A6-CF9F-194B-A8F2-0B45E4E6BB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7476535" y="2275705"/>
            <a:ext cx="504405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qwik game of squash badminton tennis chess go golf ...">
            <a:extLst>
              <a:ext uri="{FF2B5EF4-FFF2-40B4-BE49-F238E27FC236}">
                <a16:creationId xmlns:a16="http://schemas.microsoft.com/office/drawing/2014/main" id="{D39FBA87-2BF0-9F45-B528-C181E4B383C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7476534" y="2753578"/>
            <a:ext cx="504405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qwik game of squash badminton tennis chess go golf ...">
            <a:extLst>
              <a:ext uri="{FF2B5EF4-FFF2-40B4-BE49-F238E27FC236}">
                <a16:creationId xmlns:a16="http://schemas.microsoft.com/office/drawing/2014/main" id="{FBC7AB6F-47C4-D541-ACDD-20112DCA11A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6893" t="26416" r="17757" b="26197"/>
          <a:stretch/>
        </p:blipFill>
        <p:spPr>
          <a:xfrm>
            <a:off x="7476534" y="3227443"/>
            <a:ext cx="504405" cy="3657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763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am">
            <a:extLst>
              <a:ext uri="{FF2B5EF4-FFF2-40B4-BE49-F238E27FC236}">
                <a16:creationId xmlns:a16="http://schemas.microsoft.com/office/drawing/2014/main" id="{556E2BF0-E848-C945-8084-FDAF93B85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3142" y="2514600"/>
            <a:ext cx="16002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A5C5DC-02F4-2E4C-97A3-5A953726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98" y="1143000"/>
            <a:ext cx="4572000" cy="4572000"/>
          </a:xfrm>
          <a:prstGeom prst="rect">
            <a:avLst/>
          </a:prstGeom>
        </p:spPr>
      </p:pic>
      <p:pic>
        <p:nvPicPr>
          <p:cNvPr id="5" name="Picture 4" descr="File:Ic vpn key 48px.svg - Wikimedia Commons">
            <a:extLst>
              <a:ext uri="{FF2B5EF4-FFF2-40B4-BE49-F238E27FC236}">
                <a16:creationId xmlns:a16="http://schemas.microsoft.com/office/drawing/2014/main" id="{DCEFC6BF-6110-F24F-9E74-32482E519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58288" y="2782673"/>
            <a:ext cx="1292654" cy="1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2023762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2023762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85256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85256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4128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am">
            <a:extLst>
              <a:ext uri="{FF2B5EF4-FFF2-40B4-BE49-F238E27FC236}">
                <a16:creationId xmlns:a16="http://schemas.microsoft.com/office/drawing/2014/main" id="{556E2BF0-E848-C945-8084-FDAF93B85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3142" y="2514600"/>
            <a:ext cx="16002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A5C5DC-02F4-2E4C-97A3-5A953726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98" y="1143000"/>
            <a:ext cx="4572000" cy="4572000"/>
          </a:xfrm>
          <a:prstGeom prst="rect">
            <a:avLst/>
          </a:prstGeom>
        </p:spPr>
      </p:pic>
      <p:pic>
        <p:nvPicPr>
          <p:cNvPr id="6" name="Picture 5" descr="qwik game of squash badminton tennis chess go golf ...">
            <a:extLst>
              <a:ext uri="{FF2B5EF4-FFF2-40B4-BE49-F238E27FC236}">
                <a16:creationId xmlns:a16="http://schemas.microsoft.com/office/drawing/2014/main" id="{8DE8526D-182A-9B4A-B748-11121F1501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93" t="26416" r="17757" b="26197"/>
          <a:stretch/>
        </p:blipFill>
        <p:spPr>
          <a:xfrm>
            <a:off x="3511738" y="2659804"/>
            <a:ext cx="609695" cy="442109"/>
          </a:xfrm>
          <a:prstGeom prst="rect">
            <a:avLst/>
          </a:prstGeom>
        </p:spPr>
      </p:pic>
      <p:pic>
        <p:nvPicPr>
          <p:cNvPr id="7" name="Picture 6" descr="qwik game of squash badminton tennis chess go golf ...">
            <a:extLst>
              <a:ext uri="{FF2B5EF4-FFF2-40B4-BE49-F238E27FC236}">
                <a16:creationId xmlns:a16="http://schemas.microsoft.com/office/drawing/2014/main" id="{B2FCE21A-E0D1-5E42-8A20-72BC25835B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93" t="26416" r="17757" b="26197"/>
          <a:stretch/>
        </p:blipFill>
        <p:spPr>
          <a:xfrm>
            <a:off x="3511737" y="3429000"/>
            <a:ext cx="609695" cy="442109"/>
          </a:xfrm>
          <a:prstGeom prst="rect">
            <a:avLst/>
          </a:prstGeom>
        </p:spPr>
      </p:pic>
      <p:pic>
        <p:nvPicPr>
          <p:cNvPr id="8" name="Picture 7" descr="qwik game of squash badminton tennis chess go golf ...">
            <a:extLst>
              <a:ext uri="{FF2B5EF4-FFF2-40B4-BE49-F238E27FC236}">
                <a16:creationId xmlns:a16="http://schemas.microsoft.com/office/drawing/2014/main" id="{E1AB40BE-5DD7-5E4E-BEE5-1E0F4F8C3E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93" t="26416" r="17757" b="26197"/>
          <a:stretch/>
        </p:blipFill>
        <p:spPr>
          <a:xfrm>
            <a:off x="3511737" y="4198196"/>
            <a:ext cx="609695" cy="442109"/>
          </a:xfrm>
          <a:prstGeom prst="rect">
            <a:avLst/>
          </a:prstGeom>
        </p:spPr>
      </p:pic>
      <p:pic>
        <p:nvPicPr>
          <p:cNvPr id="9" name="Picture 8" descr="qwik game of squash badminton tennis chess go golf ...">
            <a:extLst>
              <a:ext uri="{FF2B5EF4-FFF2-40B4-BE49-F238E27FC236}">
                <a16:creationId xmlns:a16="http://schemas.microsoft.com/office/drawing/2014/main" id="{947A52C7-02E2-F541-9E81-17D31200C2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93" t="26416" r="17757" b="26197"/>
          <a:stretch/>
        </p:blipFill>
        <p:spPr>
          <a:xfrm>
            <a:off x="4266408" y="2659804"/>
            <a:ext cx="609695" cy="442109"/>
          </a:xfrm>
          <a:prstGeom prst="rect">
            <a:avLst/>
          </a:prstGeom>
        </p:spPr>
      </p:pic>
      <p:pic>
        <p:nvPicPr>
          <p:cNvPr id="10" name="Picture 9" descr="qwik game of squash badminton tennis chess go golf ...">
            <a:extLst>
              <a:ext uri="{FF2B5EF4-FFF2-40B4-BE49-F238E27FC236}">
                <a16:creationId xmlns:a16="http://schemas.microsoft.com/office/drawing/2014/main" id="{2E350131-774B-8848-9E6C-3B4BD2D7AB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93" t="26416" r="17757" b="26197"/>
          <a:stretch/>
        </p:blipFill>
        <p:spPr>
          <a:xfrm>
            <a:off x="4266407" y="3429000"/>
            <a:ext cx="609695" cy="442109"/>
          </a:xfrm>
          <a:prstGeom prst="rect">
            <a:avLst/>
          </a:prstGeom>
        </p:spPr>
      </p:pic>
      <p:pic>
        <p:nvPicPr>
          <p:cNvPr id="11" name="Picture 10" descr="qwik game of squash badminton tennis chess go golf ...">
            <a:extLst>
              <a:ext uri="{FF2B5EF4-FFF2-40B4-BE49-F238E27FC236}">
                <a16:creationId xmlns:a16="http://schemas.microsoft.com/office/drawing/2014/main" id="{0957F3D7-8366-6645-A403-FE2E9AC5D6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893" t="26416" r="17757" b="26197"/>
          <a:stretch/>
        </p:blipFill>
        <p:spPr>
          <a:xfrm>
            <a:off x="4266407" y="4198196"/>
            <a:ext cx="609695" cy="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">
            <a:extLst>
              <a:ext uri="{FF2B5EF4-FFF2-40B4-BE49-F238E27FC236}">
                <a16:creationId xmlns:a16="http://schemas.microsoft.com/office/drawing/2014/main" id="{19A9E2C2-5AAB-134C-AB68-2B5D6DA4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10" name="Picture 9" descr="File:Simpleicons Interface business-woman-1.svg ...">
            <a:extLst>
              <a:ext uri="{FF2B5EF4-FFF2-40B4-BE49-F238E27FC236}">
                <a16:creationId xmlns:a16="http://schemas.microsoft.com/office/drawing/2014/main" id="{0DB1423E-A9D2-DE4F-B7BB-E0EFD4406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FD86DC-DDDB-184C-A12E-978E5202DD8C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92AEC-2FD8-E446-B324-6E118D4FB352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85357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eam">
            <a:extLst>
              <a:ext uri="{FF2B5EF4-FFF2-40B4-BE49-F238E27FC236}">
                <a16:creationId xmlns:a16="http://schemas.microsoft.com/office/drawing/2014/main" id="{3DB39612-B8E6-D148-BD77-8C286CE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19" name="Picture 18" descr="File:Simpleicons Interface business-woman-1.svg ...">
            <a:extLst>
              <a:ext uri="{FF2B5EF4-FFF2-40B4-BE49-F238E27FC236}">
                <a16:creationId xmlns:a16="http://schemas.microsoft.com/office/drawing/2014/main" id="{36100F49-AC39-C44D-8A61-384D8E49D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E01C0-F5EA-7E4B-8447-7905960CCA5B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04972-3584-4E4C-8D80-9143FE411432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23" name="Picture 22" descr="File:Ic vpn key 48px.svg - Wikimedia Commons">
            <a:extLst>
              <a:ext uri="{FF2B5EF4-FFF2-40B4-BE49-F238E27FC236}">
                <a16:creationId xmlns:a16="http://schemas.microsoft.com/office/drawing/2014/main" id="{1058A150-8748-054C-BAE4-C9885239BC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3544510"/>
            <a:ext cx="1292654" cy="1292654"/>
          </a:xfrm>
          <a:prstGeom prst="rect">
            <a:avLst/>
          </a:prstGeom>
        </p:spPr>
      </p:pic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FE707E11-1598-EA4E-A1CF-BC459BF17A1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4311489"/>
            <a:ext cx="1292654" cy="1292654"/>
          </a:xfrm>
          <a:prstGeom prst="rect">
            <a:avLst/>
          </a:prstGeom>
        </p:spPr>
      </p:pic>
      <p:pic>
        <p:nvPicPr>
          <p:cNvPr id="25" name="Picture 24" descr="File:Ic vpn key 48px.svg - Wikimedia Commons">
            <a:extLst>
              <a:ext uri="{FF2B5EF4-FFF2-40B4-BE49-F238E27FC236}">
                <a16:creationId xmlns:a16="http://schemas.microsoft.com/office/drawing/2014/main" id="{E2EB9340-0C5E-3A46-9E63-0F24935E41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3544510"/>
            <a:ext cx="1292654" cy="1292654"/>
          </a:xfrm>
          <a:prstGeom prst="rect">
            <a:avLst/>
          </a:prstGeom>
        </p:spPr>
      </p:pic>
      <p:pic>
        <p:nvPicPr>
          <p:cNvPr id="26" name="Picture 25" descr="File:Ic vpn key 48px.svg - Wikimedia Commons">
            <a:extLst>
              <a:ext uri="{FF2B5EF4-FFF2-40B4-BE49-F238E27FC236}">
                <a16:creationId xmlns:a16="http://schemas.microsoft.com/office/drawing/2014/main" id="{DCB7C28B-F7D5-934C-989C-BB8F4D60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4311489"/>
            <a:ext cx="1292654" cy="12926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1E461-AE8F-E345-BC89-B78983120B23}"/>
              </a:ext>
            </a:extLst>
          </p:cNvPr>
          <p:cNvSpPr txBox="1"/>
          <p:nvPr/>
        </p:nvSpPr>
        <p:spPr>
          <a:xfrm>
            <a:off x="3259933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9C237B-C368-F642-B18E-72B19B6F5362}"/>
              </a:ext>
            </a:extLst>
          </p:cNvPr>
          <p:cNvSpPr txBox="1"/>
          <p:nvPr/>
        </p:nvSpPr>
        <p:spPr>
          <a:xfrm>
            <a:off x="3259933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6B049B-0122-7C4B-AF54-0C2A69E36F0B}"/>
              </a:ext>
            </a:extLst>
          </p:cNvPr>
          <p:cNvSpPr txBox="1"/>
          <p:nvPr/>
        </p:nvSpPr>
        <p:spPr>
          <a:xfrm>
            <a:off x="9994554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0338B-92A2-A445-B3D1-4873985CA66E}"/>
              </a:ext>
            </a:extLst>
          </p:cNvPr>
          <p:cNvSpPr txBox="1"/>
          <p:nvPr/>
        </p:nvSpPr>
        <p:spPr>
          <a:xfrm>
            <a:off x="9994554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1409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8" name="Picture 7" descr="File:Ic vpn key 48px.svg - Wikimedia Commons">
            <a:extLst>
              <a:ext uri="{FF2B5EF4-FFF2-40B4-BE49-F238E27FC236}">
                <a16:creationId xmlns:a16="http://schemas.microsoft.com/office/drawing/2014/main" id="{CA78A054-7954-9447-A9B6-662E230B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3544510"/>
            <a:ext cx="1292654" cy="1292654"/>
          </a:xfrm>
          <a:prstGeom prst="rect">
            <a:avLst/>
          </a:prstGeom>
        </p:spPr>
      </p:pic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4311489"/>
            <a:ext cx="1292654" cy="1292654"/>
          </a:xfrm>
          <a:prstGeom prst="rect">
            <a:avLst/>
          </a:prstGeom>
        </p:spPr>
      </p:pic>
      <p:pic>
        <p:nvPicPr>
          <p:cNvPr id="13" name="Picture 12" descr="File:Ic vpn key 48px.svg - Wikimedia Commons">
            <a:extLst>
              <a:ext uri="{FF2B5EF4-FFF2-40B4-BE49-F238E27FC236}">
                <a16:creationId xmlns:a16="http://schemas.microsoft.com/office/drawing/2014/main" id="{054E72C7-FE66-2845-92CA-B134C2FE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3544510"/>
            <a:ext cx="1292654" cy="1292654"/>
          </a:xfrm>
          <a:prstGeom prst="rect">
            <a:avLst/>
          </a:prstGeom>
        </p:spPr>
      </p:pic>
      <p:pic>
        <p:nvPicPr>
          <p:cNvPr id="14" name="Picture 13" descr="File:Ic vpn key 48px.svg - Wikimedia Commons">
            <a:extLst>
              <a:ext uri="{FF2B5EF4-FFF2-40B4-BE49-F238E27FC236}">
                <a16:creationId xmlns:a16="http://schemas.microsoft.com/office/drawing/2014/main" id="{7F6DFA85-5812-1849-8F8B-05558AE87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4311489"/>
            <a:ext cx="1292654" cy="1292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F9D1D-5981-F74C-8039-ADAA7ECA9C91}"/>
              </a:ext>
            </a:extLst>
          </p:cNvPr>
          <p:cNvSpPr txBox="1"/>
          <p:nvPr/>
        </p:nvSpPr>
        <p:spPr>
          <a:xfrm>
            <a:off x="3259933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3259933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3AF2D-2F29-9344-8318-FB863F064AC4}"/>
              </a:ext>
            </a:extLst>
          </p:cNvPr>
          <p:cNvSpPr txBox="1"/>
          <p:nvPr/>
        </p:nvSpPr>
        <p:spPr>
          <a:xfrm>
            <a:off x="9994554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0F1F-9711-AD4D-9FC8-D94827B03B68}"/>
              </a:ext>
            </a:extLst>
          </p:cNvPr>
          <p:cNvSpPr txBox="1"/>
          <p:nvPr/>
        </p:nvSpPr>
        <p:spPr>
          <a:xfrm>
            <a:off x="9994554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 descr="File:Ic vpn key 48px.svg - Wikimedia Commons">
            <a:extLst>
              <a:ext uri="{FF2B5EF4-FFF2-40B4-BE49-F238E27FC236}">
                <a16:creationId xmlns:a16="http://schemas.microsoft.com/office/drawing/2014/main" id="{C1F0901E-CAE8-1243-BD87-AA685DBB5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5051537"/>
            <a:ext cx="1292654" cy="1292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D85687-DAD9-024E-9E69-111E9C5A2C64}"/>
              </a:ext>
            </a:extLst>
          </p:cNvPr>
          <p:cNvSpPr txBox="1"/>
          <p:nvPr/>
        </p:nvSpPr>
        <p:spPr>
          <a:xfrm>
            <a:off x="3259933" y="5513198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pic>
        <p:nvPicPr>
          <p:cNvPr id="22" name="Picture 21" descr="File:Ic vpn key 48px.svg - Wikimedia Commons">
            <a:extLst>
              <a:ext uri="{FF2B5EF4-FFF2-40B4-BE49-F238E27FC236}">
                <a16:creationId xmlns:a16="http://schemas.microsoft.com/office/drawing/2014/main" id="{4E3CB05F-FD28-E144-8A84-3A242A7AFA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5067996"/>
            <a:ext cx="1292654" cy="12926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1EAE09-7A44-514C-8C8D-C7DA121D61E9}"/>
              </a:ext>
            </a:extLst>
          </p:cNvPr>
          <p:cNvSpPr txBox="1"/>
          <p:nvPr/>
        </p:nvSpPr>
        <p:spPr>
          <a:xfrm>
            <a:off x="9994554" y="5529657"/>
            <a:ext cx="177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</p:spTree>
    <p:extLst>
      <p:ext uri="{BB962C8B-B14F-4D97-AF65-F5344CB8AC3E}">
        <p14:creationId xmlns:p14="http://schemas.microsoft.com/office/powerpoint/2010/main" val="163418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7A951BAD-640C-BF44-A395-B8D5B1B226C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25477" y="5570839"/>
            <a:ext cx="1292654" cy="12926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1239FB-E2C5-0D41-9EC6-ADDC2B9AC240}"/>
              </a:ext>
            </a:extLst>
          </p:cNvPr>
          <p:cNvSpPr txBox="1"/>
          <p:nvPr/>
        </p:nvSpPr>
        <p:spPr>
          <a:xfrm>
            <a:off x="3318131" y="6032500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pic>
        <p:nvPicPr>
          <p:cNvPr id="26" name="Picture 25" descr="File:File alt font awesome.svg - Wikimedia Commons">
            <a:extLst>
              <a:ext uri="{FF2B5EF4-FFF2-40B4-BE49-F238E27FC236}">
                <a16:creationId xmlns:a16="http://schemas.microsoft.com/office/drawing/2014/main" id="{C80E83D9-C149-2B4F-8D2F-3BF83B617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27806" y="3775343"/>
            <a:ext cx="1371600" cy="1371600"/>
          </a:xfrm>
          <a:prstGeom prst="rect">
            <a:avLst/>
          </a:prstGeom>
        </p:spPr>
      </p:pic>
      <p:pic>
        <p:nvPicPr>
          <p:cNvPr id="27" name="Picture 26" descr="File:Lock font awesome.svg - Wikimedia Commons">
            <a:extLst>
              <a:ext uri="{FF2B5EF4-FFF2-40B4-BE49-F238E27FC236}">
                <a16:creationId xmlns:a16="http://schemas.microsoft.com/office/drawing/2014/main" id="{F4440AC8-E8D3-5442-9CB0-7904CE1D1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321504" y="446114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1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26" name="Picture 25" descr="File:File alt font awesome.svg - Wikimedia Commons">
            <a:extLst>
              <a:ext uri="{FF2B5EF4-FFF2-40B4-BE49-F238E27FC236}">
                <a16:creationId xmlns:a16="http://schemas.microsoft.com/office/drawing/2014/main" id="{C80E83D9-C149-2B4F-8D2F-3BF83B617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98164" y="3775343"/>
            <a:ext cx="1371600" cy="1371600"/>
          </a:xfrm>
          <a:prstGeom prst="rect">
            <a:avLst/>
          </a:prstGeom>
        </p:spPr>
      </p:pic>
      <p:pic>
        <p:nvPicPr>
          <p:cNvPr id="27" name="Picture 26" descr="File:Lock font awesome.svg - Wikimedia Commons">
            <a:extLst>
              <a:ext uri="{FF2B5EF4-FFF2-40B4-BE49-F238E27FC236}">
                <a16:creationId xmlns:a16="http://schemas.microsoft.com/office/drawing/2014/main" id="{F4440AC8-E8D3-5442-9CB0-7904CE1D191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91862" y="4461143"/>
            <a:ext cx="1371600" cy="1371600"/>
          </a:xfrm>
          <a:prstGeom prst="rect">
            <a:avLst/>
          </a:prstGeom>
        </p:spPr>
      </p:pic>
      <p:pic>
        <p:nvPicPr>
          <p:cNvPr id="14" name="Picture 13" descr="File:Ic vpn key 48px.svg - Wikimedia Commons">
            <a:extLst>
              <a:ext uri="{FF2B5EF4-FFF2-40B4-BE49-F238E27FC236}">
                <a16:creationId xmlns:a16="http://schemas.microsoft.com/office/drawing/2014/main" id="{9FE76285-BA18-B947-8A51-D8DA80D7A02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77110" y="5565346"/>
            <a:ext cx="1292654" cy="1292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A3307-F2EE-C34D-A724-085E7E69D22C}"/>
              </a:ext>
            </a:extLst>
          </p:cNvPr>
          <p:cNvSpPr txBox="1"/>
          <p:nvPr/>
        </p:nvSpPr>
        <p:spPr>
          <a:xfrm>
            <a:off x="10169764" y="6027007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205469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esigning for safety: Inherent safety, designed in">
            <a:extLst>
              <a:ext uri="{FF2B5EF4-FFF2-40B4-BE49-F238E27FC236}">
                <a16:creationId xmlns:a16="http://schemas.microsoft.com/office/drawing/2014/main" id="{695C0731-1EDA-5F47-A44B-447DB3D7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esigning for safety: Inherent safety, designed in">
            <a:extLst>
              <a:ext uri="{FF2B5EF4-FFF2-40B4-BE49-F238E27FC236}">
                <a16:creationId xmlns:a16="http://schemas.microsoft.com/office/drawing/2014/main" id="{695C0731-1EDA-5F47-A44B-447DB3D7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  <p:pic>
        <p:nvPicPr>
          <p:cNvPr id="6" name="Picture 5" descr="File:No icon red.svg - Wikimedia Commons">
            <a:extLst>
              <a:ext uri="{FF2B5EF4-FFF2-40B4-BE49-F238E27FC236}">
                <a16:creationId xmlns:a16="http://schemas.microsoft.com/office/drawing/2014/main" id="{D2515E24-C2F2-274D-BDB5-726F216E5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8" name="Picture 7" descr="File:Ic vpn key 48px.svg - Wikimedia Commons">
            <a:extLst>
              <a:ext uri="{FF2B5EF4-FFF2-40B4-BE49-F238E27FC236}">
                <a16:creationId xmlns:a16="http://schemas.microsoft.com/office/drawing/2014/main" id="{CA78A054-7954-9447-A9B6-662E230B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28336" y="3393997"/>
            <a:ext cx="1292654" cy="1292654"/>
          </a:xfrm>
          <a:prstGeom prst="rect">
            <a:avLst/>
          </a:prstGeom>
        </p:spPr>
      </p:pic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82801" y="3393997"/>
            <a:ext cx="1292654" cy="1292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F9D1D-5981-F74C-8039-ADAA7ECA9C91}"/>
              </a:ext>
            </a:extLst>
          </p:cNvPr>
          <p:cNvSpPr txBox="1"/>
          <p:nvPr/>
        </p:nvSpPr>
        <p:spPr>
          <a:xfrm>
            <a:off x="1263373" y="4317319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2760318" y="4317319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19" name="Picture 18" descr="File:Ic vpn key 48px.svg - Wikimedia Commons">
            <a:extLst>
              <a:ext uri="{FF2B5EF4-FFF2-40B4-BE49-F238E27FC236}">
                <a16:creationId xmlns:a16="http://schemas.microsoft.com/office/drawing/2014/main" id="{A52A6C92-C485-8D41-BF00-96E3A38720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54734" y="3393997"/>
            <a:ext cx="1292654" cy="1292654"/>
          </a:xfrm>
          <a:prstGeom prst="rect">
            <a:avLst/>
          </a:prstGeom>
        </p:spPr>
      </p:pic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EFB703CD-C31D-9C44-AB89-840D5052C9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09199" y="3393997"/>
            <a:ext cx="1292654" cy="12926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F69B2A-15F1-CA4A-AB20-D5987D4CAD5B}"/>
              </a:ext>
            </a:extLst>
          </p:cNvPr>
          <p:cNvSpPr txBox="1"/>
          <p:nvPr/>
        </p:nvSpPr>
        <p:spPr>
          <a:xfrm>
            <a:off x="8089771" y="4317319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35E027-102C-3E45-BA68-86A45B48930A}"/>
              </a:ext>
            </a:extLst>
          </p:cNvPr>
          <p:cNvSpPr txBox="1"/>
          <p:nvPr/>
        </p:nvSpPr>
        <p:spPr>
          <a:xfrm>
            <a:off x="9586716" y="4317319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107522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8" name="Picture 7" descr="File:Ic vpn key 48px.svg - Wikimedia Commons">
            <a:extLst>
              <a:ext uri="{FF2B5EF4-FFF2-40B4-BE49-F238E27FC236}">
                <a16:creationId xmlns:a16="http://schemas.microsoft.com/office/drawing/2014/main" id="{CA78A054-7954-9447-A9B6-662E230B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28336" y="3393997"/>
            <a:ext cx="1292654" cy="1292654"/>
          </a:xfrm>
          <a:prstGeom prst="rect">
            <a:avLst/>
          </a:prstGeom>
        </p:spPr>
      </p:pic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82801" y="3393997"/>
            <a:ext cx="1292654" cy="1292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F9D1D-5981-F74C-8039-ADAA7ECA9C91}"/>
              </a:ext>
            </a:extLst>
          </p:cNvPr>
          <p:cNvSpPr txBox="1"/>
          <p:nvPr/>
        </p:nvSpPr>
        <p:spPr>
          <a:xfrm>
            <a:off x="1263373" y="4317319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2760318" y="4317319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19" name="Picture 18" descr="File:Ic vpn key 48px.svg - Wikimedia Commons">
            <a:extLst>
              <a:ext uri="{FF2B5EF4-FFF2-40B4-BE49-F238E27FC236}">
                <a16:creationId xmlns:a16="http://schemas.microsoft.com/office/drawing/2014/main" id="{A52A6C92-C485-8D41-BF00-96E3A38720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54734" y="3393997"/>
            <a:ext cx="1292654" cy="1292654"/>
          </a:xfrm>
          <a:prstGeom prst="rect">
            <a:avLst/>
          </a:prstGeom>
        </p:spPr>
      </p:pic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EFB703CD-C31D-9C44-AB89-840D5052C9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09199" y="3393997"/>
            <a:ext cx="1292654" cy="12926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F69B2A-15F1-CA4A-AB20-D5987D4CAD5B}"/>
              </a:ext>
            </a:extLst>
          </p:cNvPr>
          <p:cNvSpPr txBox="1"/>
          <p:nvPr/>
        </p:nvSpPr>
        <p:spPr>
          <a:xfrm>
            <a:off x="8089771" y="4317319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35E027-102C-3E45-BA68-86A45B48930A}"/>
              </a:ext>
            </a:extLst>
          </p:cNvPr>
          <p:cNvSpPr txBox="1"/>
          <p:nvPr/>
        </p:nvSpPr>
        <p:spPr>
          <a:xfrm>
            <a:off x="9586716" y="4317319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7" name="Picture 26" descr="Safe PNG">
            <a:extLst>
              <a:ext uri="{FF2B5EF4-FFF2-40B4-BE49-F238E27FC236}">
                <a16:creationId xmlns:a16="http://schemas.microsoft.com/office/drawing/2014/main" id="{0E8F0144-C825-724E-878B-52D9CB8EB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311201" y="4317319"/>
            <a:ext cx="2743200" cy="2743200"/>
          </a:xfrm>
          <a:prstGeom prst="rect">
            <a:avLst/>
          </a:prstGeom>
        </p:spPr>
      </p:pic>
      <p:pic>
        <p:nvPicPr>
          <p:cNvPr id="20" name="Picture 19" descr="Safe PNG">
            <a:extLst>
              <a:ext uri="{FF2B5EF4-FFF2-40B4-BE49-F238E27FC236}">
                <a16:creationId xmlns:a16="http://schemas.microsoft.com/office/drawing/2014/main" id="{E4D0FCBA-B5ED-0B48-9D69-D9168A4B6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133680" y="4317319"/>
            <a:ext cx="2743200" cy="27432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7971FF58-7607-5340-8ADD-08865CBACF52}"/>
              </a:ext>
            </a:extLst>
          </p:cNvPr>
          <p:cNvSpPr/>
          <p:nvPr/>
        </p:nvSpPr>
        <p:spPr>
          <a:xfrm>
            <a:off x="853671" y="4054475"/>
            <a:ext cx="706216" cy="1712266"/>
          </a:xfrm>
          <a:custGeom>
            <a:avLst/>
            <a:gdLst>
              <a:gd name="connsiteX0" fmla="*/ 406804 w 706216"/>
              <a:gd name="connsiteY0" fmla="*/ 0 h 1712266"/>
              <a:gd name="connsiteX1" fmla="*/ 270279 w 706216"/>
              <a:gd name="connsiteY1" fmla="*/ 107950 h 1712266"/>
              <a:gd name="connsiteX2" fmla="*/ 168679 w 706216"/>
              <a:gd name="connsiteY2" fmla="*/ 234950 h 1712266"/>
              <a:gd name="connsiteX3" fmla="*/ 82954 w 706216"/>
              <a:gd name="connsiteY3" fmla="*/ 387350 h 1712266"/>
              <a:gd name="connsiteX4" fmla="*/ 32154 w 706216"/>
              <a:gd name="connsiteY4" fmla="*/ 536575 h 1712266"/>
              <a:gd name="connsiteX5" fmla="*/ 3579 w 706216"/>
              <a:gd name="connsiteY5" fmla="*/ 742950 h 1712266"/>
              <a:gd name="connsiteX6" fmla="*/ 6754 w 706216"/>
              <a:gd name="connsiteY6" fmla="*/ 936625 h 1712266"/>
              <a:gd name="connsiteX7" fmla="*/ 60729 w 706216"/>
              <a:gd name="connsiteY7" fmla="*/ 1133475 h 1712266"/>
              <a:gd name="connsiteX8" fmla="*/ 152804 w 706216"/>
              <a:gd name="connsiteY8" fmla="*/ 1311275 h 1712266"/>
              <a:gd name="connsiteX9" fmla="*/ 263929 w 706216"/>
              <a:gd name="connsiteY9" fmla="*/ 1441450 h 1712266"/>
              <a:gd name="connsiteX10" fmla="*/ 381404 w 706216"/>
              <a:gd name="connsiteY10" fmla="*/ 1543050 h 1712266"/>
              <a:gd name="connsiteX11" fmla="*/ 521104 w 706216"/>
              <a:gd name="connsiteY11" fmla="*/ 1631950 h 1712266"/>
              <a:gd name="connsiteX12" fmla="*/ 559204 w 706216"/>
              <a:gd name="connsiteY12" fmla="*/ 1654175 h 1712266"/>
              <a:gd name="connsiteX13" fmla="*/ 486179 w 706216"/>
              <a:gd name="connsiteY13" fmla="*/ 1514475 h 1712266"/>
              <a:gd name="connsiteX14" fmla="*/ 705254 w 706216"/>
              <a:gd name="connsiteY14" fmla="*/ 1698625 h 1712266"/>
              <a:gd name="connsiteX15" fmla="*/ 384579 w 706216"/>
              <a:gd name="connsiteY15" fmla="*/ 1695450 h 1712266"/>
              <a:gd name="connsiteX16" fmla="*/ 568729 w 706216"/>
              <a:gd name="connsiteY16" fmla="*/ 1670050 h 171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6216" h="1712266">
                <a:moveTo>
                  <a:pt x="406804" y="0"/>
                </a:moveTo>
                <a:cubicBezTo>
                  <a:pt x="358385" y="34396"/>
                  <a:pt x="309966" y="68792"/>
                  <a:pt x="270279" y="107950"/>
                </a:cubicBezTo>
                <a:cubicBezTo>
                  <a:pt x="230591" y="147108"/>
                  <a:pt x="199900" y="188383"/>
                  <a:pt x="168679" y="234950"/>
                </a:cubicBezTo>
                <a:cubicBezTo>
                  <a:pt x="137458" y="281517"/>
                  <a:pt x="105708" y="337079"/>
                  <a:pt x="82954" y="387350"/>
                </a:cubicBezTo>
                <a:cubicBezTo>
                  <a:pt x="60200" y="437621"/>
                  <a:pt x="45383" y="477308"/>
                  <a:pt x="32154" y="536575"/>
                </a:cubicBezTo>
                <a:cubicBezTo>
                  <a:pt x="18925" y="595842"/>
                  <a:pt x="7812" y="676275"/>
                  <a:pt x="3579" y="742950"/>
                </a:cubicBezTo>
                <a:cubicBezTo>
                  <a:pt x="-654" y="809625"/>
                  <a:pt x="-2771" y="871538"/>
                  <a:pt x="6754" y="936625"/>
                </a:cubicBezTo>
                <a:cubicBezTo>
                  <a:pt x="16279" y="1001712"/>
                  <a:pt x="36387" y="1071033"/>
                  <a:pt x="60729" y="1133475"/>
                </a:cubicBezTo>
                <a:cubicBezTo>
                  <a:pt x="85071" y="1195917"/>
                  <a:pt x="118937" y="1259946"/>
                  <a:pt x="152804" y="1311275"/>
                </a:cubicBezTo>
                <a:cubicBezTo>
                  <a:pt x="186671" y="1362604"/>
                  <a:pt x="225829" y="1402821"/>
                  <a:pt x="263929" y="1441450"/>
                </a:cubicBezTo>
                <a:cubicBezTo>
                  <a:pt x="302029" y="1480079"/>
                  <a:pt x="338542" y="1511300"/>
                  <a:pt x="381404" y="1543050"/>
                </a:cubicBezTo>
                <a:cubicBezTo>
                  <a:pt x="424266" y="1574800"/>
                  <a:pt x="491471" y="1613429"/>
                  <a:pt x="521104" y="1631950"/>
                </a:cubicBezTo>
                <a:cubicBezTo>
                  <a:pt x="550737" y="1650471"/>
                  <a:pt x="565025" y="1673754"/>
                  <a:pt x="559204" y="1654175"/>
                </a:cubicBezTo>
                <a:cubicBezTo>
                  <a:pt x="553383" y="1634596"/>
                  <a:pt x="461837" y="1507067"/>
                  <a:pt x="486179" y="1514475"/>
                </a:cubicBezTo>
                <a:cubicBezTo>
                  <a:pt x="510521" y="1521883"/>
                  <a:pt x="722187" y="1668463"/>
                  <a:pt x="705254" y="1698625"/>
                </a:cubicBezTo>
                <a:cubicBezTo>
                  <a:pt x="688321" y="1728787"/>
                  <a:pt x="407333" y="1700213"/>
                  <a:pt x="384579" y="1695450"/>
                </a:cubicBezTo>
                <a:cubicBezTo>
                  <a:pt x="361825" y="1690687"/>
                  <a:pt x="465277" y="1680368"/>
                  <a:pt x="568729" y="167005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11D2FCF-2A42-8444-BEDB-36874CA49C30}"/>
              </a:ext>
            </a:extLst>
          </p:cNvPr>
          <p:cNvSpPr/>
          <p:nvPr/>
        </p:nvSpPr>
        <p:spPr>
          <a:xfrm>
            <a:off x="7690207" y="4054475"/>
            <a:ext cx="706216" cy="1712266"/>
          </a:xfrm>
          <a:custGeom>
            <a:avLst/>
            <a:gdLst>
              <a:gd name="connsiteX0" fmla="*/ 406804 w 706216"/>
              <a:gd name="connsiteY0" fmla="*/ 0 h 1712266"/>
              <a:gd name="connsiteX1" fmla="*/ 270279 w 706216"/>
              <a:gd name="connsiteY1" fmla="*/ 107950 h 1712266"/>
              <a:gd name="connsiteX2" fmla="*/ 168679 w 706216"/>
              <a:gd name="connsiteY2" fmla="*/ 234950 h 1712266"/>
              <a:gd name="connsiteX3" fmla="*/ 82954 w 706216"/>
              <a:gd name="connsiteY3" fmla="*/ 387350 h 1712266"/>
              <a:gd name="connsiteX4" fmla="*/ 32154 w 706216"/>
              <a:gd name="connsiteY4" fmla="*/ 536575 h 1712266"/>
              <a:gd name="connsiteX5" fmla="*/ 3579 w 706216"/>
              <a:gd name="connsiteY5" fmla="*/ 742950 h 1712266"/>
              <a:gd name="connsiteX6" fmla="*/ 6754 w 706216"/>
              <a:gd name="connsiteY6" fmla="*/ 936625 h 1712266"/>
              <a:gd name="connsiteX7" fmla="*/ 60729 w 706216"/>
              <a:gd name="connsiteY7" fmla="*/ 1133475 h 1712266"/>
              <a:gd name="connsiteX8" fmla="*/ 152804 w 706216"/>
              <a:gd name="connsiteY8" fmla="*/ 1311275 h 1712266"/>
              <a:gd name="connsiteX9" fmla="*/ 263929 w 706216"/>
              <a:gd name="connsiteY9" fmla="*/ 1441450 h 1712266"/>
              <a:gd name="connsiteX10" fmla="*/ 381404 w 706216"/>
              <a:gd name="connsiteY10" fmla="*/ 1543050 h 1712266"/>
              <a:gd name="connsiteX11" fmla="*/ 521104 w 706216"/>
              <a:gd name="connsiteY11" fmla="*/ 1631950 h 1712266"/>
              <a:gd name="connsiteX12" fmla="*/ 559204 w 706216"/>
              <a:gd name="connsiteY12" fmla="*/ 1654175 h 1712266"/>
              <a:gd name="connsiteX13" fmla="*/ 486179 w 706216"/>
              <a:gd name="connsiteY13" fmla="*/ 1514475 h 1712266"/>
              <a:gd name="connsiteX14" fmla="*/ 705254 w 706216"/>
              <a:gd name="connsiteY14" fmla="*/ 1698625 h 1712266"/>
              <a:gd name="connsiteX15" fmla="*/ 384579 w 706216"/>
              <a:gd name="connsiteY15" fmla="*/ 1695450 h 1712266"/>
              <a:gd name="connsiteX16" fmla="*/ 568729 w 706216"/>
              <a:gd name="connsiteY16" fmla="*/ 1670050 h 171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6216" h="1712266">
                <a:moveTo>
                  <a:pt x="406804" y="0"/>
                </a:moveTo>
                <a:cubicBezTo>
                  <a:pt x="358385" y="34396"/>
                  <a:pt x="309966" y="68792"/>
                  <a:pt x="270279" y="107950"/>
                </a:cubicBezTo>
                <a:cubicBezTo>
                  <a:pt x="230591" y="147108"/>
                  <a:pt x="199900" y="188383"/>
                  <a:pt x="168679" y="234950"/>
                </a:cubicBezTo>
                <a:cubicBezTo>
                  <a:pt x="137458" y="281517"/>
                  <a:pt x="105708" y="337079"/>
                  <a:pt x="82954" y="387350"/>
                </a:cubicBezTo>
                <a:cubicBezTo>
                  <a:pt x="60200" y="437621"/>
                  <a:pt x="45383" y="477308"/>
                  <a:pt x="32154" y="536575"/>
                </a:cubicBezTo>
                <a:cubicBezTo>
                  <a:pt x="18925" y="595842"/>
                  <a:pt x="7812" y="676275"/>
                  <a:pt x="3579" y="742950"/>
                </a:cubicBezTo>
                <a:cubicBezTo>
                  <a:pt x="-654" y="809625"/>
                  <a:pt x="-2771" y="871538"/>
                  <a:pt x="6754" y="936625"/>
                </a:cubicBezTo>
                <a:cubicBezTo>
                  <a:pt x="16279" y="1001712"/>
                  <a:pt x="36387" y="1071033"/>
                  <a:pt x="60729" y="1133475"/>
                </a:cubicBezTo>
                <a:cubicBezTo>
                  <a:pt x="85071" y="1195917"/>
                  <a:pt x="118937" y="1259946"/>
                  <a:pt x="152804" y="1311275"/>
                </a:cubicBezTo>
                <a:cubicBezTo>
                  <a:pt x="186671" y="1362604"/>
                  <a:pt x="225829" y="1402821"/>
                  <a:pt x="263929" y="1441450"/>
                </a:cubicBezTo>
                <a:cubicBezTo>
                  <a:pt x="302029" y="1480079"/>
                  <a:pt x="338542" y="1511300"/>
                  <a:pt x="381404" y="1543050"/>
                </a:cubicBezTo>
                <a:cubicBezTo>
                  <a:pt x="424266" y="1574800"/>
                  <a:pt x="491471" y="1613429"/>
                  <a:pt x="521104" y="1631950"/>
                </a:cubicBezTo>
                <a:cubicBezTo>
                  <a:pt x="550737" y="1650471"/>
                  <a:pt x="565025" y="1673754"/>
                  <a:pt x="559204" y="1654175"/>
                </a:cubicBezTo>
                <a:cubicBezTo>
                  <a:pt x="553383" y="1634596"/>
                  <a:pt x="461837" y="1507067"/>
                  <a:pt x="486179" y="1514475"/>
                </a:cubicBezTo>
                <a:cubicBezTo>
                  <a:pt x="510521" y="1521883"/>
                  <a:pt x="722187" y="1668463"/>
                  <a:pt x="705254" y="1698625"/>
                </a:cubicBezTo>
                <a:cubicBezTo>
                  <a:pt x="688321" y="1728787"/>
                  <a:pt x="407333" y="1700213"/>
                  <a:pt x="384579" y="1695450"/>
                </a:cubicBezTo>
                <a:cubicBezTo>
                  <a:pt x="361825" y="1690687"/>
                  <a:pt x="465277" y="1680368"/>
                  <a:pt x="568729" y="167005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79701" y="438836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4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File:Icons8 flat safe.svg - Wikimedia Commons">
            <a:extLst>
              <a:ext uri="{FF2B5EF4-FFF2-40B4-BE49-F238E27FC236}">
                <a16:creationId xmlns:a16="http://schemas.microsoft.com/office/drawing/2014/main" id="{B4463253-00D9-8A41-A95C-1C7368532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3680" y="4268246"/>
            <a:ext cx="2743200" cy="2743200"/>
          </a:xfrm>
          <a:prstGeom prst="rect">
            <a:avLst/>
          </a:prstGeom>
        </p:spPr>
      </p:pic>
      <p:pic>
        <p:nvPicPr>
          <p:cNvPr id="21" name="Picture 20" descr="File:Icons8 flat safe.svg - Wikimedia Commons">
            <a:extLst>
              <a:ext uri="{FF2B5EF4-FFF2-40B4-BE49-F238E27FC236}">
                <a16:creationId xmlns:a16="http://schemas.microsoft.com/office/drawing/2014/main" id="{1A9F4D07-148E-A249-8F5B-B901DAED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11201" y="4317319"/>
            <a:ext cx="2743200" cy="2743200"/>
          </a:xfrm>
          <a:prstGeom prst="rect">
            <a:avLst/>
          </a:prstGeom>
        </p:spPr>
      </p:pic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682801" y="3393997"/>
            <a:ext cx="1292654" cy="1292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2760318" y="4317319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4" name="Picture 23" descr="File:Ic vpn key 48px.svg - Wikimedia Commons">
            <a:extLst>
              <a:ext uri="{FF2B5EF4-FFF2-40B4-BE49-F238E27FC236}">
                <a16:creationId xmlns:a16="http://schemas.microsoft.com/office/drawing/2014/main" id="{EFB703CD-C31D-9C44-AB89-840D5052C9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09199" y="3393997"/>
            <a:ext cx="1292654" cy="12926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35E027-102C-3E45-BA68-86A45B48930A}"/>
              </a:ext>
            </a:extLst>
          </p:cNvPr>
          <p:cNvSpPr txBox="1"/>
          <p:nvPr/>
        </p:nvSpPr>
        <p:spPr>
          <a:xfrm>
            <a:off x="9586716" y="4317319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179297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:Simpleicons Interface business-woman-1.svg ...">
            <a:extLst>
              <a:ext uri="{FF2B5EF4-FFF2-40B4-BE49-F238E27FC236}">
                <a16:creationId xmlns:a16="http://schemas.microsoft.com/office/drawing/2014/main" id="{7F1CAD95-891F-0443-B4A9-5E735A24B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136A3-2C03-EE44-91A5-BF3D6836F204}"/>
              </a:ext>
            </a:extLst>
          </p:cNvPr>
          <p:cNvSpPr txBox="1"/>
          <p:nvPr/>
        </p:nvSpPr>
        <p:spPr>
          <a:xfrm>
            <a:off x="5450631" y="5257800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Alice</a:t>
            </a:r>
          </a:p>
        </p:txBody>
      </p:sp>
      <p:pic>
        <p:nvPicPr>
          <p:cNvPr id="20" name="Picture 19" descr="File:Fingerprint picture.svg - Wikimedia Commons">
            <a:extLst>
              <a:ext uri="{FF2B5EF4-FFF2-40B4-BE49-F238E27FC236}">
                <a16:creationId xmlns:a16="http://schemas.microsoft.com/office/drawing/2014/main" id="{9468EAB5-2E87-6F47-B09E-BEAEF9A9C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06328" y="2514600"/>
            <a:ext cx="12608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2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8" name="Picture 7" descr="File:Ic vpn key 48px.svg - Wikimedia Commons">
            <a:extLst>
              <a:ext uri="{FF2B5EF4-FFF2-40B4-BE49-F238E27FC236}">
                <a16:creationId xmlns:a16="http://schemas.microsoft.com/office/drawing/2014/main" id="{CA78A054-7954-9447-A9B6-662E230B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3544510"/>
            <a:ext cx="1292654" cy="1292654"/>
          </a:xfrm>
          <a:prstGeom prst="rect">
            <a:avLst/>
          </a:prstGeom>
        </p:spPr>
      </p:pic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4311489"/>
            <a:ext cx="1292654" cy="1292654"/>
          </a:xfrm>
          <a:prstGeom prst="rect">
            <a:avLst/>
          </a:prstGeom>
        </p:spPr>
      </p:pic>
      <p:pic>
        <p:nvPicPr>
          <p:cNvPr id="13" name="Picture 12" descr="File:Ic vpn key 48px.svg - Wikimedia Commons">
            <a:extLst>
              <a:ext uri="{FF2B5EF4-FFF2-40B4-BE49-F238E27FC236}">
                <a16:creationId xmlns:a16="http://schemas.microsoft.com/office/drawing/2014/main" id="{054E72C7-FE66-2845-92CA-B134C2FE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3544510"/>
            <a:ext cx="1292654" cy="1292654"/>
          </a:xfrm>
          <a:prstGeom prst="rect">
            <a:avLst/>
          </a:prstGeom>
        </p:spPr>
      </p:pic>
      <p:pic>
        <p:nvPicPr>
          <p:cNvPr id="14" name="Picture 13" descr="File:Ic vpn key 48px.svg - Wikimedia Commons">
            <a:extLst>
              <a:ext uri="{FF2B5EF4-FFF2-40B4-BE49-F238E27FC236}">
                <a16:creationId xmlns:a16="http://schemas.microsoft.com/office/drawing/2014/main" id="{7F6DFA85-5812-1849-8F8B-05558AE87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4311489"/>
            <a:ext cx="1292654" cy="1292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F9D1D-5981-F74C-8039-ADAA7ECA9C91}"/>
              </a:ext>
            </a:extLst>
          </p:cNvPr>
          <p:cNvSpPr txBox="1"/>
          <p:nvPr/>
        </p:nvSpPr>
        <p:spPr>
          <a:xfrm>
            <a:off x="3259933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3259933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3AF2D-2F29-9344-8318-FB863F064AC4}"/>
              </a:ext>
            </a:extLst>
          </p:cNvPr>
          <p:cNvSpPr txBox="1"/>
          <p:nvPr/>
        </p:nvSpPr>
        <p:spPr>
          <a:xfrm>
            <a:off x="9994554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0F1F-9711-AD4D-9FC8-D94827B03B68}"/>
              </a:ext>
            </a:extLst>
          </p:cNvPr>
          <p:cNvSpPr txBox="1"/>
          <p:nvPr/>
        </p:nvSpPr>
        <p:spPr>
          <a:xfrm>
            <a:off x="9994554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 descr="File:Ic vpn key 48px.svg - Wikimedia Commons">
            <a:extLst>
              <a:ext uri="{FF2B5EF4-FFF2-40B4-BE49-F238E27FC236}">
                <a16:creationId xmlns:a16="http://schemas.microsoft.com/office/drawing/2014/main" id="{C1F0901E-CAE8-1243-BD87-AA685DBB5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5051537"/>
            <a:ext cx="1292654" cy="1292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D85687-DAD9-024E-9E69-111E9C5A2C64}"/>
              </a:ext>
            </a:extLst>
          </p:cNvPr>
          <p:cNvSpPr txBox="1"/>
          <p:nvPr/>
        </p:nvSpPr>
        <p:spPr>
          <a:xfrm>
            <a:off x="3259933" y="5513198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pic>
        <p:nvPicPr>
          <p:cNvPr id="22" name="Picture 21" descr="File:Ic vpn key 48px.svg - Wikimedia Commons">
            <a:extLst>
              <a:ext uri="{FF2B5EF4-FFF2-40B4-BE49-F238E27FC236}">
                <a16:creationId xmlns:a16="http://schemas.microsoft.com/office/drawing/2014/main" id="{4E3CB05F-FD28-E144-8A84-3A242A7AFA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5067996"/>
            <a:ext cx="1292654" cy="12926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1EAE09-7A44-514C-8C8D-C7DA121D61E9}"/>
              </a:ext>
            </a:extLst>
          </p:cNvPr>
          <p:cNvSpPr txBox="1"/>
          <p:nvPr/>
        </p:nvSpPr>
        <p:spPr>
          <a:xfrm>
            <a:off x="9994554" y="5529657"/>
            <a:ext cx="177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pic>
        <p:nvPicPr>
          <p:cNvPr id="18" name="Picture 17" descr="File:File alt font awesome.svg - Wikimedia Commons">
            <a:extLst>
              <a:ext uri="{FF2B5EF4-FFF2-40B4-BE49-F238E27FC236}">
                <a16:creationId xmlns:a16="http://schemas.microsoft.com/office/drawing/2014/main" id="{278320E5-AE14-1C42-8C98-A74991336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22112" y="2508514"/>
            <a:ext cx="914400" cy="914400"/>
          </a:xfrm>
          <a:prstGeom prst="rect">
            <a:avLst/>
          </a:prstGeom>
        </p:spPr>
      </p:pic>
      <p:pic>
        <p:nvPicPr>
          <p:cNvPr id="19" name="Picture 18" descr="File:Lock font awesome.svg - Wikimedia Commons">
            <a:extLst>
              <a:ext uri="{FF2B5EF4-FFF2-40B4-BE49-F238E27FC236}">
                <a16:creationId xmlns:a16="http://schemas.microsoft.com/office/drawing/2014/main" id="{C96CBA20-35E5-3740-BC6D-E2882382FD6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871222" y="2965714"/>
            <a:ext cx="914400" cy="9144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869DDA9D-C4F2-5145-9D18-F3187AA639AD}"/>
              </a:ext>
            </a:extLst>
          </p:cNvPr>
          <p:cNvSpPr/>
          <p:nvPr/>
        </p:nvSpPr>
        <p:spPr>
          <a:xfrm>
            <a:off x="4785622" y="2723398"/>
            <a:ext cx="1799581" cy="4846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81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8" name="Picture 7" descr="File:Ic vpn key 48px.svg - Wikimedia Commons">
            <a:extLst>
              <a:ext uri="{FF2B5EF4-FFF2-40B4-BE49-F238E27FC236}">
                <a16:creationId xmlns:a16="http://schemas.microsoft.com/office/drawing/2014/main" id="{CA78A054-7954-9447-A9B6-662E230B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3544510"/>
            <a:ext cx="1292654" cy="1292654"/>
          </a:xfrm>
          <a:prstGeom prst="rect">
            <a:avLst/>
          </a:prstGeom>
        </p:spPr>
      </p:pic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4311489"/>
            <a:ext cx="1292654" cy="1292654"/>
          </a:xfrm>
          <a:prstGeom prst="rect">
            <a:avLst/>
          </a:prstGeom>
        </p:spPr>
      </p:pic>
      <p:pic>
        <p:nvPicPr>
          <p:cNvPr id="13" name="Picture 12" descr="File:Ic vpn key 48px.svg - Wikimedia Commons">
            <a:extLst>
              <a:ext uri="{FF2B5EF4-FFF2-40B4-BE49-F238E27FC236}">
                <a16:creationId xmlns:a16="http://schemas.microsoft.com/office/drawing/2014/main" id="{054E72C7-FE66-2845-92CA-B134C2FE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3544510"/>
            <a:ext cx="1292654" cy="1292654"/>
          </a:xfrm>
          <a:prstGeom prst="rect">
            <a:avLst/>
          </a:prstGeom>
        </p:spPr>
      </p:pic>
      <p:pic>
        <p:nvPicPr>
          <p:cNvPr id="14" name="Picture 13" descr="File:Ic vpn key 48px.svg - Wikimedia Commons">
            <a:extLst>
              <a:ext uri="{FF2B5EF4-FFF2-40B4-BE49-F238E27FC236}">
                <a16:creationId xmlns:a16="http://schemas.microsoft.com/office/drawing/2014/main" id="{7F6DFA85-5812-1849-8F8B-05558AE87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4311489"/>
            <a:ext cx="1292654" cy="1292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F9D1D-5981-F74C-8039-ADAA7ECA9C91}"/>
              </a:ext>
            </a:extLst>
          </p:cNvPr>
          <p:cNvSpPr txBox="1"/>
          <p:nvPr/>
        </p:nvSpPr>
        <p:spPr>
          <a:xfrm>
            <a:off x="3259933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3259933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3AF2D-2F29-9344-8318-FB863F064AC4}"/>
              </a:ext>
            </a:extLst>
          </p:cNvPr>
          <p:cNvSpPr txBox="1"/>
          <p:nvPr/>
        </p:nvSpPr>
        <p:spPr>
          <a:xfrm>
            <a:off x="9994554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0F1F-9711-AD4D-9FC8-D94827B03B68}"/>
              </a:ext>
            </a:extLst>
          </p:cNvPr>
          <p:cNvSpPr txBox="1"/>
          <p:nvPr/>
        </p:nvSpPr>
        <p:spPr>
          <a:xfrm>
            <a:off x="9994554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 descr="File:Ic vpn key 48px.svg - Wikimedia Commons">
            <a:extLst>
              <a:ext uri="{FF2B5EF4-FFF2-40B4-BE49-F238E27FC236}">
                <a16:creationId xmlns:a16="http://schemas.microsoft.com/office/drawing/2014/main" id="{C1F0901E-CAE8-1243-BD87-AA685DBB5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5051537"/>
            <a:ext cx="1292654" cy="1292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D85687-DAD9-024E-9E69-111E9C5A2C64}"/>
              </a:ext>
            </a:extLst>
          </p:cNvPr>
          <p:cNvSpPr txBox="1"/>
          <p:nvPr/>
        </p:nvSpPr>
        <p:spPr>
          <a:xfrm>
            <a:off x="3259933" y="5513198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pic>
        <p:nvPicPr>
          <p:cNvPr id="22" name="Picture 21" descr="File:Ic vpn key 48px.svg - Wikimedia Commons">
            <a:extLst>
              <a:ext uri="{FF2B5EF4-FFF2-40B4-BE49-F238E27FC236}">
                <a16:creationId xmlns:a16="http://schemas.microsoft.com/office/drawing/2014/main" id="{4E3CB05F-FD28-E144-8A84-3A242A7AFA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5067996"/>
            <a:ext cx="1292654" cy="12926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1EAE09-7A44-514C-8C8D-C7DA121D61E9}"/>
              </a:ext>
            </a:extLst>
          </p:cNvPr>
          <p:cNvSpPr txBox="1"/>
          <p:nvPr/>
        </p:nvSpPr>
        <p:spPr>
          <a:xfrm>
            <a:off x="9994554" y="5529657"/>
            <a:ext cx="177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69DDA9D-C4F2-5145-9D18-F3187AA639AD}"/>
              </a:ext>
            </a:extLst>
          </p:cNvPr>
          <p:cNvSpPr/>
          <p:nvPr/>
        </p:nvSpPr>
        <p:spPr>
          <a:xfrm>
            <a:off x="4785622" y="2723398"/>
            <a:ext cx="1799581" cy="4846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File:File alt font awesome.svg - Wikimedia Commons">
            <a:extLst>
              <a:ext uri="{FF2B5EF4-FFF2-40B4-BE49-F238E27FC236}">
                <a16:creationId xmlns:a16="http://schemas.microsoft.com/office/drawing/2014/main" id="{F5A73971-7804-A643-8651-27ABE12A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87084" y="2508514"/>
            <a:ext cx="914400" cy="914400"/>
          </a:xfrm>
          <a:prstGeom prst="rect">
            <a:avLst/>
          </a:prstGeom>
        </p:spPr>
      </p:pic>
      <p:pic>
        <p:nvPicPr>
          <p:cNvPr id="25" name="Picture 24" descr="File:Lock font awesome.svg - Wikimedia Commons">
            <a:extLst>
              <a:ext uri="{FF2B5EF4-FFF2-40B4-BE49-F238E27FC236}">
                <a16:creationId xmlns:a16="http://schemas.microsoft.com/office/drawing/2014/main" id="{1699BB5B-177F-2642-B792-D9BACDAB0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36194" y="2965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3992" y="1484878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99207" y="1484878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219909" y="33136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9126499" y="331367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8" name="Picture 7" descr="File:Ic vpn key 48px.svg - Wikimedia Commons">
            <a:extLst>
              <a:ext uri="{FF2B5EF4-FFF2-40B4-BE49-F238E27FC236}">
                <a16:creationId xmlns:a16="http://schemas.microsoft.com/office/drawing/2014/main" id="{CA78A054-7954-9447-A9B6-662E230B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3544510"/>
            <a:ext cx="1292654" cy="1292654"/>
          </a:xfrm>
          <a:prstGeom prst="rect">
            <a:avLst/>
          </a:prstGeom>
        </p:spPr>
      </p:pic>
      <p:pic>
        <p:nvPicPr>
          <p:cNvPr id="10" name="Picture 9" descr="File:Ic vpn key 48px.svg - Wikimedia Commons">
            <a:extLst>
              <a:ext uri="{FF2B5EF4-FFF2-40B4-BE49-F238E27FC236}">
                <a16:creationId xmlns:a16="http://schemas.microsoft.com/office/drawing/2014/main" id="{EB10DB6E-7AAD-3F4B-BE90-5653980E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4311489"/>
            <a:ext cx="1292654" cy="1292654"/>
          </a:xfrm>
          <a:prstGeom prst="rect">
            <a:avLst/>
          </a:prstGeom>
        </p:spPr>
      </p:pic>
      <p:pic>
        <p:nvPicPr>
          <p:cNvPr id="13" name="Picture 12" descr="File:Ic vpn key 48px.svg - Wikimedia Commons">
            <a:extLst>
              <a:ext uri="{FF2B5EF4-FFF2-40B4-BE49-F238E27FC236}">
                <a16:creationId xmlns:a16="http://schemas.microsoft.com/office/drawing/2014/main" id="{054E72C7-FE66-2845-92CA-B134C2FE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3544510"/>
            <a:ext cx="1292654" cy="1292654"/>
          </a:xfrm>
          <a:prstGeom prst="rect">
            <a:avLst/>
          </a:prstGeom>
        </p:spPr>
      </p:pic>
      <p:pic>
        <p:nvPicPr>
          <p:cNvPr id="14" name="Picture 13" descr="File:Ic vpn key 48px.svg - Wikimedia Commons">
            <a:extLst>
              <a:ext uri="{FF2B5EF4-FFF2-40B4-BE49-F238E27FC236}">
                <a16:creationId xmlns:a16="http://schemas.microsoft.com/office/drawing/2014/main" id="{7F6DFA85-5812-1849-8F8B-05558AE87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4311489"/>
            <a:ext cx="1292654" cy="1292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F9D1D-5981-F74C-8039-ADAA7ECA9C91}"/>
              </a:ext>
            </a:extLst>
          </p:cNvPr>
          <p:cNvSpPr txBox="1"/>
          <p:nvPr/>
        </p:nvSpPr>
        <p:spPr>
          <a:xfrm>
            <a:off x="3259933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EFDE-3738-7143-BBBB-4AE4279C5953}"/>
              </a:ext>
            </a:extLst>
          </p:cNvPr>
          <p:cNvSpPr txBox="1"/>
          <p:nvPr/>
        </p:nvSpPr>
        <p:spPr>
          <a:xfrm>
            <a:off x="3259933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3AF2D-2F29-9344-8318-FB863F064AC4}"/>
              </a:ext>
            </a:extLst>
          </p:cNvPr>
          <p:cNvSpPr txBox="1"/>
          <p:nvPr/>
        </p:nvSpPr>
        <p:spPr>
          <a:xfrm>
            <a:off x="9994554" y="4006171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0F1F-9711-AD4D-9FC8-D94827B03B68}"/>
              </a:ext>
            </a:extLst>
          </p:cNvPr>
          <p:cNvSpPr txBox="1"/>
          <p:nvPr/>
        </p:nvSpPr>
        <p:spPr>
          <a:xfrm>
            <a:off x="9994554" y="477315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 descr="File:Ic vpn key 48px.svg - Wikimedia Commons">
            <a:extLst>
              <a:ext uri="{FF2B5EF4-FFF2-40B4-BE49-F238E27FC236}">
                <a16:creationId xmlns:a16="http://schemas.microsoft.com/office/drawing/2014/main" id="{C1F0901E-CAE8-1243-BD87-AA685DBB56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7279" y="5051537"/>
            <a:ext cx="1292654" cy="1292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D85687-DAD9-024E-9E69-111E9C5A2C64}"/>
              </a:ext>
            </a:extLst>
          </p:cNvPr>
          <p:cNvSpPr txBox="1"/>
          <p:nvPr/>
        </p:nvSpPr>
        <p:spPr>
          <a:xfrm>
            <a:off x="3259933" y="5513198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pic>
        <p:nvPicPr>
          <p:cNvPr id="22" name="Picture 21" descr="File:Ic vpn key 48px.svg - Wikimedia Commons">
            <a:extLst>
              <a:ext uri="{FF2B5EF4-FFF2-40B4-BE49-F238E27FC236}">
                <a16:creationId xmlns:a16="http://schemas.microsoft.com/office/drawing/2014/main" id="{4E3CB05F-FD28-E144-8A84-3A242A7AFA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01900" y="5067996"/>
            <a:ext cx="1292654" cy="12926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1EAE09-7A44-514C-8C8D-C7DA121D61E9}"/>
              </a:ext>
            </a:extLst>
          </p:cNvPr>
          <p:cNvSpPr txBox="1"/>
          <p:nvPr/>
        </p:nvSpPr>
        <p:spPr>
          <a:xfrm>
            <a:off x="9994554" y="5529657"/>
            <a:ext cx="177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69DDA9D-C4F2-5145-9D18-F3187AA639AD}"/>
              </a:ext>
            </a:extLst>
          </p:cNvPr>
          <p:cNvSpPr/>
          <p:nvPr/>
        </p:nvSpPr>
        <p:spPr>
          <a:xfrm>
            <a:off x="4785622" y="2723398"/>
            <a:ext cx="1799581" cy="4846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File:File alt font awesome.svg - Wikimedia Commons">
            <a:extLst>
              <a:ext uri="{FF2B5EF4-FFF2-40B4-BE49-F238E27FC236}">
                <a16:creationId xmlns:a16="http://schemas.microsoft.com/office/drawing/2014/main" id="{F5A73971-7804-A643-8651-27ABE12A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87084" y="2508514"/>
            <a:ext cx="914400" cy="914400"/>
          </a:xfrm>
          <a:prstGeom prst="rect">
            <a:avLst/>
          </a:prstGeom>
        </p:spPr>
      </p:pic>
      <p:pic>
        <p:nvPicPr>
          <p:cNvPr id="5" name="Picture 4" descr="A Better Save Icon – Seth Coelen – Medium">
            <a:extLst>
              <a:ext uri="{FF2B5EF4-FFF2-40B4-BE49-F238E27FC236}">
                <a16:creationId xmlns:a16="http://schemas.microsoft.com/office/drawing/2014/main" id="{EA2A81C9-2135-8142-B5B5-BE185930FA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r="49612"/>
          <a:stretch/>
        </p:blipFill>
        <p:spPr>
          <a:xfrm flipH="1">
            <a:off x="7721025" y="3063541"/>
            <a:ext cx="734957" cy="7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7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79701" y="4388366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866074" y="491181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4BEBB-0494-0143-9D73-267FB9E4712C}"/>
              </a:ext>
            </a:extLst>
          </p:cNvPr>
          <p:cNvSpPr txBox="1"/>
          <p:nvPr/>
        </p:nvSpPr>
        <p:spPr>
          <a:xfrm>
            <a:off x="7142205" y="843681"/>
            <a:ext cx="8980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535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4BEBB-0494-0143-9D73-267FB9E4712C}"/>
              </a:ext>
            </a:extLst>
          </p:cNvPr>
          <p:cNvSpPr txBox="1"/>
          <p:nvPr/>
        </p:nvSpPr>
        <p:spPr>
          <a:xfrm>
            <a:off x="7142205" y="843681"/>
            <a:ext cx="8980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81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pic>
        <p:nvPicPr>
          <p:cNvPr id="4" name="Picture 3" descr="File:Ic vpn key 48px.svg - Wikimedia Commons">
            <a:extLst>
              <a:ext uri="{FF2B5EF4-FFF2-40B4-BE49-F238E27FC236}">
                <a16:creationId xmlns:a16="http://schemas.microsoft.com/office/drawing/2014/main" id="{8EBA3ECF-52CB-3144-AF96-E3C9D84372D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19174" y="4805405"/>
            <a:ext cx="1292654" cy="1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am">
            <a:extLst>
              <a:ext uri="{FF2B5EF4-FFF2-40B4-BE49-F238E27FC236}">
                <a16:creationId xmlns:a16="http://schemas.microsoft.com/office/drawing/2014/main" id="{853F2212-0BAE-FC44-B398-FB0E6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698" y="1640701"/>
            <a:ext cx="1600200" cy="1828800"/>
          </a:xfrm>
          <a:prstGeom prst="rect">
            <a:avLst/>
          </a:prstGeom>
        </p:spPr>
      </p:pic>
      <p:pic>
        <p:nvPicPr>
          <p:cNvPr id="9" name="Picture 8" descr="File:Simpleicons Interface business-woman-1.svg ...">
            <a:extLst>
              <a:ext uri="{FF2B5EF4-FFF2-40B4-BE49-F238E27FC236}">
                <a16:creationId xmlns:a16="http://schemas.microsoft.com/office/drawing/2014/main" id="{F7DD38B6-C417-F748-9915-CF5E608C2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51102" y="1640701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DEDBE-3899-F649-8EB5-0BB9A00B773A}"/>
              </a:ext>
            </a:extLst>
          </p:cNvPr>
          <p:cNvSpPr txBox="1"/>
          <p:nvPr/>
        </p:nvSpPr>
        <p:spPr>
          <a:xfrm>
            <a:off x="2671804" y="34695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A400-6496-5A49-8D0E-944BCAB78DDF}"/>
              </a:ext>
            </a:extLst>
          </p:cNvPr>
          <p:cNvSpPr txBox="1"/>
          <p:nvPr/>
        </p:nvSpPr>
        <p:spPr>
          <a:xfrm>
            <a:off x="8903205" y="346950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pic>
        <p:nvPicPr>
          <p:cNvPr id="7" name="Picture 6" descr="File:File alt font awesome.svg - Wikimedia Commons">
            <a:extLst>
              <a:ext uri="{FF2B5EF4-FFF2-40B4-BE49-F238E27FC236}">
                <a16:creationId xmlns:a16="http://schemas.microsoft.com/office/drawing/2014/main" id="{93873F4C-8CCE-C044-AB2F-C0FA7B7E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0698" y="4531499"/>
            <a:ext cx="1371600" cy="1371600"/>
          </a:xfrm>
          <a:prstGeom prst="rect">
            <a:avLst/>
          </a:prstGeom>
        </p:spPr>
      </p:pic>
      <p:pic>
        <p:nvPicPr>
          <p:cNvPr id="8" name="Picture 7" descr="File:Lock font awesome.svg - Wikimedia Commons">
            <a:extLst>
              <a:ext uri="{FF2B5EF4-FFF2-40B4-BE49-F238E27FC236}">
                <a16:creationId xmlns:a16="http://schemas.microsoft.com/office/drawing/2014/main" id="{84E16944-ADC6-BF44-B48A-58E48D7B7B0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27071" y="5054949"/>
            <a:ext cx="1371600" cy="1371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3A3CD5-DF99-DF44-823D-76870942DD68}"/>
              </a:ext>
            </a:extLst>
          </p:cNvPr>
          <p:cNvGrpSpPr/>
          <p:nvPr/>
        </p:nvGrpSpPr>
        <p:grpSpPr>
          <a:xfrm>
            <a:off x="2299382" y="4609253"/>
            <a:ext cx="1532237" cy="1216092"/>
            <a:chOff x="3880022" y="4949930"/>
            <a:chExt cx="1532237" cy="1216092"/>
          </a:xfrm>
        </p:grpSpPr>
        <p:pic>
          <p:nvPicPr>
            <p:cNvPr id="5" name="Picture 4" descr="qwik game of squash badminton tennis chess go golf ...">
              <a:extLst>
                <a:ext uri="{FF2B5EF4-FFF2-40B4-BE49-F238E27FC236}">
                  <a16:creationId xmlns:a16="http://schemas.microsoft.com/office/drawing/2014/main" id="{1E854456-9154-4D4C-93F7-39D273200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6893" t="26416" r="17757" b="26197"/>
            <a:stretch/>
          </p:blipFill>
          <p:spPr>
            <a:xfrm>
              <a:off x="3880022" y="5054949"/>
              <a:ext cx="1532237" cy="1111073"/>
            </a:xfrm>
            <a:prstGeom prst="rect">
              <a:avLst/>
            </a:prstGeom>
          </p:spPr>
        </p:pic>
        <p:pic>
          <p:nvPicPr>
            <p:cNvPr id="4" name="Picture 3" descr="File:Ic vpn key 48px.svg - Wikimedia Commons">
              <a:extLst>
                <a:ext uri="{FF2B5EF4-FFF2-40B4-BE49-F238E27FC236}">
                  <a16:creationId xmlns:a16="http://schemas.microsoft.com/office/drawing/2014/main" id="{8EBA3ECF-52CB-3144-AF96-E3C9D843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272006" y="4949930"/>
              <a:ext cx="746536" cy="746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54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190</Words>
  <Application>Microsoft Macintosh PowerPoint</Application>
  <PresentationFormat>Widescreen</PresentationFormat>
  <Paragraphs>129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Public Key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2019-07-20T00:06:23Z</dcterms:created>
  <dcterms:modified xsi:type="dcterms:W3CDTF">2019-07-22T03:14:51Z</dcterms:modified>
</cp:coreProperties>
</file>