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35" r:id="rId2"/>
    <p:sldId id="423" r:id="rId3"/>
    <p:sldId id="257" r:id="rId4"/>
    <p:sldId id="258" r:id="rId5"/>
    <p:sldId id="425" r:id="rId6"/>
    <p:sldId id="424" r:id="rId7"/>
    <p:sldId id="426" r:id="rId8"/>
    <p:sldId id="436" r:id="rId9"/>
    <p:sldId id="427" r:id="rId10"/>
    <p:sldId id="428" r:id="rId11"/>
    <p:sldId id="429" r:id="rId12"/>
    <p:sldId id="437" r:id="rId13"/>
    <p:sldId id="430" r:id="rId14"/>
    <p:sldId id="432" r:id="rId15"/>
    <p:sldId id="433" r:id="rId16"/>
    <p:sldId id="4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1"/>
    <p:restoredTop sz="94674"/>
  </p:normalViewPr>
  <p:slideViewPr>
    <p:cSldViewPr snapToGrid="0" snapToObjects="1">
      <p:cViewPr varScale="1">
        <p:scale>
          <a:sx n="140" d="100"/>
          <a:sy n="140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9728-D3CA-1447-8833-EA4D4265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B84AF-F593-4844-B49F-6644A04B3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53AA-4FB4-C34E-A313-4A327E1B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F0C8-9D2C-C444-962B-5740BFCD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2A18-AE0F-6A45-965D-1EBABF0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EB83-FE7D-D546-8ABC-6E18CE3C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22F65-A7E7-6148-B297-717DFA541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B003-663A-8C40-A10E-0784FF69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0D97-A06C-324A-8643-88C97B9B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C1D8-D92D-BE43-A2D8-9E37B4A8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15674-454C-7F4E-9057-045156E82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D514B-DBB3-BA48-B53C-F031096E3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F903-DC4C-2A46-809C-78B7331D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99EF-F09E-6748-93B3-28739B76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9962-4512-0044-A3AB-5F00BB16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BBF7-5A73-4545-A5DA-5D50397E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D06A-A09E-A74A-ACF6-B21A184A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0020-7D93-B846-B453-2F25B0EE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F7BB-B5D3-1943-9156-A6FA97D4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1175-16FC-8C42-8E5A-79BC789B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E075-339E-4644-8F25-2A17BA5F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10A0E-118D-4642-9943-8BCBD677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CFEF-9A45-5345-B7EA-F8D745A2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3A82-BDCA-3346-8DF6-18EE6A81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56C0-162A-0744-A242-9B2BF923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18C1-ED2B-114D-8981-A1F55B00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E236-495F-484E-A7A9-4F4C6AB58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EFA3-FA73-3B4F-8F88-40BC6F85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60DFA-DFC4-B14F-9AC1-39D0DBEB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FB65-3DCA-D64F-B1A1-79FDF661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3B00-FECA-8540-B4EC-B79CAA05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201A-8BBA-DD4A-9B56-ED3616AD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86BE2-CB7B-2A46-B31E-86C9A2BDB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48E44-BDF0-474C-9392-C07BF7A0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9F48B-D83B-AB47-B6E9-A6E7F84B0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15C34-905E-EE45-93E0-FC72C386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373B9-1D9E-1B4C-8E94-83DE9293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E1984-FAA2-C14C-BF06-F464BFF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98B48-B1AC-C74B-B82D-F93D8723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6D9-E60D-8249-B994-1784E2BA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C8E32-BEF1-D94F-95E8-9900DD5C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8007A-3339-2D4E-A0E2-F8A49E6E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32606-B3CF-294F-8584-C93C5F6B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084F1-484A-5C4C-A3BA-BC82EBEE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FF1DA-AD80-1446-9B40-F967886A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E556-D5FE-5F41-AF6B-0336CB52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1A41-5467-A647-9CA1-7B72A045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07EC-16F7-634A-BBFB-BBD43D1D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3DB52-C353-BB41-A9A5-13D2371FF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43CF7-5EC0-F84B-AC4F-C4A8B042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FD399-E2D2-D546-A0D1-EA7507AF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1593-4310-934E-B246-D21F30A7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4127-20B1-0C47-970D-518E5905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20639-37C8-2A44-B170-67659FA6D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2F16D-0E5F-714D-A081-71D0B604E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42146-FC5B-F147-BFEF-533A1FEC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7EE1-F221-544E-A7B0-D0FAE51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E080-5A52-A14E-A458-1D5C5425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8FCC8-1757-D74C-A23F-543CFD9D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A3FB-B405-8C4D-BEF9-7A4C02BC4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32BF-B486-9A44-876E-1FA24EAAD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B79E-A678-A042-A862-2B09FEEB99D2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A86E-8020-D248-9D5B-68D895339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8387-8642-174A-8954-5EB24F9F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82D4-1295-5449-B8DD-34EEAD42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FF4EA-3A9D-5E4B-B97E-CA1890DF542C}"/>
              </a:ext>
            </a:extLst>
          </p:cNvPr>
          <p:cNvSpPr/>
          <p:nvPr/>
        </p:nvSpPr>
        <p:spPr>
          <a:xfrm>
            <a:off x="0" y="2971800"/>
            <a:ext cx="12192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One Way 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192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0B367-BAA8-8A44-834F-9E015268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07" y="0"/>
            <a:ext cx="5411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6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879A2-532B-B041-BDB4-E5F331CF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6" y="1904321"/>
            <a:ext cx="3049357" cy="3049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742696-C9AA-6540-8464-CD334D85B2EB}"/>
              </a:ext>
            </a:extLst>
          </p:cNvPr>
          <p:cNvSpPr txBox="1"/>
          <p:nvPr/>
        </p:nvSpPr>
        <p:spPr>
          <a:xfrm>
            <a:off x="4526281" y="865632"/>
            <a:ext cx="5038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individual leaf of paper or parchment …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43DBAE-CFD9-7E40-967A-54BC87D8B8A8}"/>
              </a:ext>
            </a:extLst>
          </p:cNvPr>
          <p:cNvCxnSpPr>
            <a:cxnSpLocks/>
          </p:cNvCxnSpPr>
          <p:nvPr/>
        </p:nvCxnSpPr>
        <p:spPr>
          <a:xfrm>
            <a:off x="5404103" y="539496"/>
            <a:ext cx="1" cy="41148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FA2A07-AA9A-E546-B477-985EE5802C0B}"/>
              </a:ext>
            </a:extLst>
          </p:cNvPr>
          <p:cNvSpPr txBox="1"/>
          <p:nvPr/>
        </p:nvSpPr>
        <p:spPr>
          <a:xfrm>
            <a:off x="4861614" y="238125"/>
            <a:ext cx="9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848A0-98D6-8B4A-86C7-8D2152BB04CE}"/>
              </a:ext>
            </a:extLst>
          </p:cNvPr>
          <p:cNvSpPr txBox="1"/>
          <p:nvPr/>
        </p:nvSpPr>
        <p:spPr>
          <a:xfrm>
            <a:off x="4526281" y="2186940"/>
            <a:ext cx="5038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single human being …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55C1F9-4919-3C49-96A7-34198F1C0AF1}"/>
              </a:ext>
            </a:extLst>
          </p:cNvPr>
          <p:cNvCxnSpPr>
            <a:cxnSpLocks/>
          </p:cNvCxnSpPr>
          <p:nvPr/>
        </p:nvCxnSpPr>
        <p:spPr>
          <a:xfrm>
            <a:off x="5635043" y="1892808"/>
            <a:ext cx="1" cy="41148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54C42A-E068-E64A-9576-F6E410F316FD}"/>
              </a:ext>
            </a:extLst>
          </p:cNvPr>
          <p:cNvSpPr txBox="1"/>
          <p:nvPr/>
        </p:nvSpPr>
        <p:spPr>
          <a:xfrm>
            <a:off x="5142335" y="1584198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14176-6A83-4140-90D4-18BDC2D25373}"/>
              </a:ext>
            </a:extLst>
          </p:cNvPr>
          <p:cNvSpPr txBox="1"/>
          <p:nvPr/>
        </p:nvSpPr>
        <p:spPr>
          <a:xfrm>
            <a:off x="4526281" y="3513344"/>
            <a:ext cx="5038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Relating to or characteristic of people …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32F415-CFA5-7949-9419-47757259EE67}"/>
              </a:ext>
            </a:extLst>
          </p:cNvPr>
          <p:cNvCxnSpPr>
            <a:cxnSpLocks/>
          </p:cNvCxnSpPr>
          <p:nvPr/>
        </p:nvCxnSpPr>
        <p:spPr>
          <a:xfrm>
            <a:off x="5769155" y="3195542"/>
            <a:ext cx="1" cy="41148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6714D9-AD98-B24B-B0B7-ED84A365422E}"/>
              </a:ext>
            </a:extLst>
          </p:cNvPr>
          <p:cNvSpPr txBox="1"/>
          <p:nvPr/>
        </p:nvSpPr>
        <p:spPr>
          <a:xfrm>
            <a:off x="5276447" y="2886932"/>
            <a:ext cx="96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31135-5B53-7647-B4A4-D10DA2451F5A}"/>
              </a:ext>
            </a:extLst>
          </p:cNvPr>
          <p:cNvSpPr txBox="1"/>
          <p:nvPr/>
        </p:nvSpPr>
        <p:spPr>
          <a:xfrm>
            <a:off x="4526281" y="4839748"/>
            <a:ext cx="5038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Used to link alternatives ...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797F0-AFA5-9241-9C7D-F8CA31960321}"/>
              </a:ext>
            </a:extLst>
          </p:cNvPr>
          <p:cNvCxnSpPr>
            <a:cxnSpLocks/>
          </p:cNvCxnSpPr>
          <p:nvPr/>
        </p:nvCxnSpPr>
        <p:spPr>
          <a:xfrm>
            <a:off x="6247009" y="4515278"/>
            <a:ext cx="1" cy="41148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6DF884-FA3A-D949-BAAA-9207D061240F}"/>
              </a:ext>
            </a:extLst>
          </p:cNvPr>
          <p:cNvSpPr txBox="1"/>
          <p:nvPr/>
        </p:nvSpPr>
        <p:spPr>
          <a:xfrm>
            <a:off x="5763445" y="4206668"/>
            <a:ext cx="96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1BB63-9BC3-784E-A6C0-FC3CA1419C80}"/>
              </a:ext>
            </a:extLst>
          </p:cNvPr>
          <p:cNvSpPr txBox="1"/>
          <p:nvPr/>
        </p:nvSpPr>
        <p:spPr>
          <a:xfrm>
            <a:off x="4526281" y="6166152"/>
            <a:ext cx="5038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of two or more available possibilities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228D8F-30B1-3441-B728-615D03D8E2A2}"/>
              </a:ext>
            </a:extLst>
          </p:cNvPr>
          <p:cNvCxnSpPr>
            <a:cxnSpLocks/>
          </p:cNvCxnSpPr>
          <p:nvPr/>
        </p:nvCxnSpPr>
        <p:spPr>
          <a:xfrm>
            <a:off x="6245622" y="5883830"/>
            <a:ext cx="1" cy="41148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E95770-717C-8C4E-BEC0-DC4C88B4B455}"/>
              </a:ext>
            </a:extLst>
          </p:cNvPr>
          <p:cNvSpPr txBox="1"/>
          <p:nvPr/>
        </p:nvSpPr>
        <p:spPr>
          <a:xfrm>
            <a:off x="5762058" y="5575220"/>
            <a:ext cx="96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31F8-B5E3-6145-8667-A6B48E4A846F}"/>
              </a:ext>
            </a:extLst>
          </p:cNvPr>
          <p:cNvSpPr txBox="1"/>
          <p:nvPr/>
        </p:nvSpPr>
        <p:spPr>
          <a:xfrm>
            <a:off x="1701267" y="788688"/>
            <a:ext cx="106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FOLIO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4892EC4-C454-EC4E-B6B9-75BFC4274DDB}"/>
              </a:ext>
            </a:extLst>
          </p:cNvPr>
          <p:cNvSpPr/>
          <p:nvPr/>
        </p:nvSpPr>
        <p:spPr>
          <a:xfrm>
            <a:off x="3035808" y="886968"/>
            <a:ext cx="1362575" cy="265415"/>
          </a:xfrm>
          <a:custGeom>
            <a:avLst/>
            <a:gdLst>
              <a:gd name="connsiteX0" fmla="*/ 0 w 1362575"/>
              <a:gd name="connsiteY0" fmla="*/ 118872 h 265415"/>
              <a:gd name="connsiteX1" fmla="*/ 512064 w 1362575"/>
              <a:gd name="connsiteY1" fmla="*/ 128016 h 265415"/>
              <a:gd name="connsiteX2" fmla="*/ 1042416 w 1362575"/>
              <a:gd name="connsiteY2" fmla="*/ 118872 h 265415"/>
              <a:gd name="connsiteX3" fmla="*/ 914400 w 1362575"/>
              <a:gd name="connsiteY3" fmla="*/ 0 h 265415"/>
              <a:gd name="connsiteX4" fmla="*/ 1362456 w 1362575"/>
              <a:gd name="connsiteY4" fmla="*/ 118872 h 265415"/>
              <a:gd name="connsiteX5" fmla="*/ 960120 w 1362575"/>
              <a:gd name="connsiteY5" fmla="*/ 265176 h 265415"/>
              <a:gd name="connsiteX6" fmla="*/ 1060704 w 1362575"/>
              <a:gd name="connsiteY6" fmla="*/ 146304 h 26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2575" h="265415">
                <a:moveTo>
                  <a:pt x="0" y="118872"/>
                </a:moveTo>
                <a:lnTo>
                  <a:pt x="512064" y="128016"/>
                </a:lnTo>
                <a:cubicBezTo>
                  <a:pt x="685800" y="128016"/>
                  <a:pt x="975360" y="140208"/>
                  <a:pt x="1042416" y="118872"/>
                </a:cubicBezTo>
                <a:cubicBezTo>
                  <a:pt x="1109472" y="97536"/>
                  <a:pt x="861060" y="0"/>
                  <a:pt x="914400" y="0"/>
                </a:cubicBezTo>
                <a:cubicBezTo>
                  <a:pt x="967740" y="0"/>
                  <a:pt x="1354836" y="74676"/>
                  <a:pt x="1362456" y="118872"/>
                </a:cubicBezTo>
                <a:cubicBezTo>
                  <a:pt x="1370076" y="163068"/>
                  <a:pt x="1010412" y="260604"/>
                  <a:pt x="960120" y="265176"/>
                </a:cubicBezTo>
                <a:cubicBezTo>
                  <a:pt x="909828" y="269748"/>
                  <a:pt x="985266" y="208026"/>
                  <a:pt x="1060704" y="146304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72030-C8E9-4041-88F8-86DD63A9ECDF}"/>
              </a:ext>
            </a:extLst>
          </p:cNvPr>
          <p:cNvSpPr/>
          <p:nvPr/>
        </p:nvSpPr>
        <p:spPr>
          <a:xfrm>
            <a:off x="0" y="2802636"/>
            <a:ext cx="12192000" cy="12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Alice tells Bob the word “MORE”</a:t>
            </a:r>
          </a:p>
        </p:txBody>
      </p:sp>
    </p:spTree>
    <p:extLst>
      <p:ext uri="{BB962C8B-B14F-4D97-AF65-F5344CB8AC3E}">
        <p14:creationId xmlns:p14="http://schemas.microsoft.com/office/powerpoint/2010/main" val="312421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284E3-B56F-C749-B361-631258B7B8F2}"/>
              </a:ext>
            </a:extLst>
          </p:cNvPr>
          <p:cNvSpPr txBox="1"/>
          <p:nvPr/>
        </p:nvSpPr>
        <p:spPr>
          <a:xfrm>
            <a:off x="4317492" y="3137230"/>
            <a:ext cx="607923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enough or more than enough; plentiful.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750A15-87E8-E246-9AF7-B7240F394A9F}"/>
              </a:ext>
            </a:extLst>
          </p:cNvPr>
          <p:cNvCxnSpPr>
            <a:cxnSpLocks/>
          </p:cNvCxnSpPr>
          <p:nvPr/>
        </p:nvCxnSpPr>
        <p:spPr>
          <a:xfrm>
            <a:off x="6318504" y="2332052"/>
            <a:ext cx="0" cy="87323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1DC8E0-9BE3-B046-B135-917A514D9DA5}"/>
              </a:ext>
            </a:extLst>
          </p:cNvPr>
          <p:cNvSpPr txBox="1"/>
          <p:nvPr/>
        </p:nvSpPr>
        <p:spPr>
          <a:xfrm>
            <a:off x="5615587" y="1876888"/>
            <a:ext cx="140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9C198-0E9D-DB45-974E-50CF57EA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6" y="1904321"/>
            <a:ext cx="3049357" cy="3049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D1F66-657E-6647-93DF-844858009C1E}"/>
              </a:ext>
            </a:extLst>
          </p:cNvPr>
          <p:cNvSpPr txBox="1"/>
          <p:nvPr/>
        </p:nvSpPr>
        <p:spPr>
          <a:xfrm>
            <a:off x="4317492" y="2659206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Ample</a:t>
            </a:r>
          </a:p>
        </p:txBody>
      </p:sp>
    </p:spTree>
    <p:extLst>
      <p:ext uri="{BB962C8B-B14F-4D97-AF65-F5344CB8AC3E}">
        <p14:creationId xmlns:p14="http://schemas.microsoft.com/office/powerpoint/2010/main" val="192172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FF4EA-3A9D-5E4B-B97E-CA1890DF542C}"/>
              </a:ext>
            </a:extLst>
          </p:cNvPr>
          <p:cNvSpPr/>
          <p:nvPr/>
        </p:nvSpPr>
        <p:spPr>
          <a:xfrm>
            <a:off x="0" y="2971800"/>
            <a:ext cx="12192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Alice and Bob</a:t>
            </a:r>
          </a:p>
          <a:p>
            <a:pPr algn="ctr"/>
            <a:r>
              <a:rPr lang="en-US" sz="4400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39226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BAC844-2976-8049-8459-3A23B6B384B0}"/>
              </a:ext>
            </a:extLst>
          </p:cNvPr>
          <p:cNvGrpSpPr/>
          <p:nvPr/>
        </p:nvGrpSpPr>
        <p:grpSpPr>
          <a:xfrm>
            <a:off x="2292096" y="990600"/>
            <a:ext cx="7607808" cy="4876800"/>
            <a:chOff x="1435608" y="990600"/>
            <a:chExt cx="7607808" cy="4876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17688A-B056-C64A-AE42-13753ACF7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608" y="990600"/>
              <a:ext cx="4876800" cy="4876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99CD8B-0524-6544-9A70-0B10C1B61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616" y="990600"/>
              <a:ext cx="4876800" cy="48768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D1027B-868D-1941-A3AE-02CD793D4CD3}"/>
              </a:ext>
            </a:extLst>
          </p:cNvPr>
          <p:cNvSpPr txBox="1"/>
          <p:nvPr/>
        </p:nvSpPr>
        <p:spPr>
          <a:xfrm>
            <a:off x="4103561" y="5715000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Boston</a:t>
            </a:r>
          </a:p>
          <a:p>
            <a:pPr algn="ctr"/>
            <a:r>
              <a:rPr lang="en-US" dirty="0"/>
              <a:t>Phonebook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32CD-A59D-1F43-8301-160351DB9247}"/>
              </a:ext>
            </a:extLst>
          </p:cNvPr>
          <p:cNvSpPr txBox="1"/>
          <p:nvPr/>
        </p:nvSpPr>
        <p:spPr>
          <a:xfrm>
            <a:off x="7168895" y="5711952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Boston</a:t>
            </a:r>
          </a:p>
          <a:p>
            <a:pPr algn="ctr"/>
            <a:r>
              <a:rPr lang="en-US" dirty="0"/>
              <a:t>Phonebook</a:t>
            </a:r>
          </a:p>
        </p:txBody>
      </p:sp>
    </p:spTree>
    <p:extLst>
      <p:ext uri="{BB962C8B-B14F-4D97-AF65-F5344CB8AC3E}">
        <p14:creationId xmlns:p14="http://schemas.microsoft.com/office/powerpoint/2010/main" val="154595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CF016-ACE9-3D48-89A6-4D0736C7AEB9}"/>
              </a:ext>
            </a:extLst>
          </p:cNvPr>
          <p:cNvSpPr/>
          <p:nvPr/>
        </p:nvSpPr>
        <p:spPr>
          <a:xfrm>
            <a:off x="1378362" y="1568606"/>
            <a:ext cx="15663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FOLIO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0F5AD9-E9B5-214E-9209-D721945EE6F4}"/>
              </a:ext>
            </a:extLst>
          </p:cNvPr>
          <p:cNvSpPr/>
          <p:nvPr/>
        </p:nvSpPr>
        <p:spPr>
          <a:xfrm>
            <a:off x="4092086" y="983831"/>
            <a:ext cx="400782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Foley, Valery → 617-253-8859</a:t>
            </a:r>
          </a:p>
          <a:p>
            <a:r>
              <a:rPr lang="en-US" sz="2400" dirty="0"/>
              <a:t>Olsen, Barry → 617-894-5248</a:t>
            </a:r>
          </a:p>
          <a:p>
            <a:r>
              <a:rPr lang="en-US" sz="2400" dirty="0"/>
              <a:t>Larson, Anne → 798-577-9833</a:t>
            </a:r>
          </a:p>
          <a:p>
            <a:r>
              <a:rPr lang="en-US" sz="2400" dirty="0"/>
              <a:t>Ingalls, Olivia → 578-621-5622</a:t>
            </a:r>
          </a:p>
          <a:p>
            <a:r>
              <a:rPr lang="en-US" sz="2400" dirty="0"/>
              <a:t>Obrien, Mark → 857-299-1147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DC9A00C-BF34-9446-821C-9AC28A0AB591}"/>
              </a:ext>
            </a:extLst>
          </p:cNvPr>
          <p:cNvSpPr/>
          <p:nvPr/>
        </p:nvSpPr>
        <p:spPr>
          <a:xfrm>
            <a:off x="1558118" y="746334"/>
            <a:ext cx="2608102" cy="972738"/>
          </a:xfrm>
          <a:custGeom>
            <a:avLst/>
            <a:gdLst>
              <a:gd name="connsiteX0" fmla="*/ 14650 w 2608102"/>
              <a:gd name="connsiteY0" fmla="*/ 972738 h 972738"/>
              <a:gd name="connsiteX1" fmla="*/ 115234 w 2608102"/>
              <a:gd name="connsiteY1" fmla="*/ 405810 h 972738"/>
              <a:gd name="connsiteX2" fmla="*/ 865042 w 2608102"/>
              <a:gd name="connsiteY2" fmla="*/ 104058 h 972738"/>
              <a:gd name="connsiteX3" fmla="*/ 2062906 w 2608102"/>
              <a:gd name="connsiteY3" fmla="*/ 30906 h 972738"/>
              <a:gd name="connsiteX4" fmla="*/ 2520106 w 2608102"/>
              <a:gd name="connsiteY4" fmla="*/ 222930 h 972738"/>
              <a:gd name="connsiteX5" fmla="*/ 2254930 w 2608102"/>
              <a:gd name="connsiteY5" fmla="*/ 158922 h 972738"/>
              <a:gd name="connsiteX6" fmla="*/ 2602402 w 2608102"/>
              <a:gd name="connsiteY6" fmla="*/ 341802 h 972738"/>
              <a:gd name="connsiteX7" fmla="*/ 2474386 w 2608102"/>
              <a:gd name="connsiteY7" fmla="*/ 3474 h 972738"/>
              <a:gd name="connsiteX8" fmla="*/ 2520106 w 2608102"/>
              <a:gd name="connsiteY8" fmla="*/ 195498 h 9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8102" h="972738">
                <a:moveTo>
                  <a:pt x="14650" y="972738"/>
                </a:moveTo>
                <a:cubicBezTo>
                  <a:pt x="-5924" y="761664"/>
                  <a:pt x="-26498" y="550590"/>
                  <a:pt x="115234" y="405810"/>
                </a:cubicBezTo>
                <a:cubicBezTo>
                  <a:pt x="256966" y="261030"/>
                  <a:pt x="540430" y="166542"/>
                  <a:pt x="865042" y="104058"/>
                </a:cubicBezTo>
                <a:cubicBezTo>
                  <a:pt x="1189654" y="41574"/>
                  <a:pt x="1787062" y="11094"/>
                  <a:pt x="2062906" y="30906"/>
                </a:cubicBezTo>
                <a:cubicBezTo>
                  <a:pt x="2338750" y="50718"/>
                  <a:pt x="2488102" y="201594"/>
                  <a:pt x="2520106" y="222930"/>
                </a:cubicBezTo>
                <a:cubicBezTo>
                  <a:pt x="2552110" y="244266"/>
                  <a:pt x="2241214" y="139110"/>
                  <a:pt x="2254930" y="158922"/>
                </a:cubicBezTo>
                <a:cubicBezTo>
                  <a:pt x="2268646" y="178734"/>
                  <a:pt x="2565826" y="367710"/>
                  <a:pt x="2602402" y="341802"/>
                </a:cubicBezTo>
                <a:cubicBezTo>
                  <a:pt x="2638978" y="315894"/>
                  <a:pt x="2488102" y="27858"/>
                  <a:pt x="2474386" y="3474"/>
                </a:cubicBezTo>
                <a:cubicBezTo>
                  <a:pt x="2460670" y="-20910"/>
                  <a:pt x="2490388" y="87294"/>
                  <a:pt x="2520106" y="195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5CD5F4D-459C-8D4E-B1B1-D875C1EF2394}"/>
              </a:ext>
            </a:extLst>
          </p:cNvPr>
          <p:cNvSpPr/>
          <p:nvPr/>
        </p:nvSpPr>
        <p:spPr>
          <a:xfrm>
            <a:off x="1859951" y="1012685"/>
            <a:ext cx="2302350" cy="715531"/>
          </a:xfrm>
          <a:custGeom>
            <a:avLst/>
            <a:gdLst>
              <a:gd name="connsiteX0" fmla="*/ 5425 w 2302350"/>
              <a:gd name="connsiteY0" fmla="*/ 715531 h 715531"/>
              <a:gd name="connsiteX1" fmla="*/ 60289 w 2302350"/>
              <a:gd name="connsiteY1" fmla="*/ 368059 h 715531"/>
              <a:gd name="connsiteX2" fmla="*/ 435193 w 2302350"/>
              <a:gd name="connsiteY2" fmla="*/ 130315 h 715531"/>
              <a:gd name="connsiteX3" fmla="*/ 965545 w 2302350"/>
              <a:gd name="connsiteY3" fmla="*/ 11443 h 715531"/>
              <a:gd name="connsiteX4" fmla="*/ 1404457 w 2302350"/>
              <a:gd name="connsiteY4" fmla="*/ 38875 h 715531"/>
              <a:gd name="connsiteX5" fmla="*/ 1953097 w 2302350"/>
              <a:gd name="connsiteY5" fmla="*/ 313195 h 715531"/>
              <a:gd name="connsiteX6" fmla="*/ 2190841 w 2302350"/>
              <a:gd name="connsiteY6" fmla="*/ 441211 h 715531"/>
              <a:gd name="connsiteX7" fmla="*/ 1953097 w 2302350"/>
              <a:gd name="connsiteY7" fmla="*/ 432067 h 715531"/>
              <a:gd name="connsiteX8" fmla="*/ 2300569 w 2302350"/>
              <a:gd name="connsiteY8" fmla="*/ 523507 h 715531"/>
              <a:gd name="connsiteX9" fmla="*/ 2090257 w 2302350"/>
              <a:gd name="connsiteY9" fmla="*/ 240043 h 715531"/>
              <a:gd name="connsiteX10" fmla="*/ 2126833 w 2302350"/>
              <a:gd name="connsiteY10" fmla="*/ 395491 h 71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2350" h="715531">
                <a:moveTo>
                  <a:pt x="5425" y="715531"/>
                </a:moveTo>
                <a:cubicBezTo>
                  <a:pt x="-2957" y="590563"/>
                  <a:pt x="-11339" y="465595"/>
                  <a:pt x="60289" y="368059"/>
                </a:cubicBezTo>
                <a:cubicBezTo>
                  <a:pt x="131917" y="270523"/>
                  <a:pt x="284317" y="189751"/>
                  <a:pt x="435193" y="130315"/>
                </a:cubicBezTo>
                <a:cubicBezTo>
                  <a:pt x="586069" y="70879"/>
                  <a:pt x="804001" y="26683"/>
                  <a:pt x="965545" y="11443"/>
                </a:cubicBezTo>
                <a:cubicBezTo>
                  <a:pt x="1127089" y="-3797"/>
                  <a:pt x="1239865" y="-11417"/>
                  <a:pt x="1404457" y="38875"/>
                </a:cubicBezTo>
                <a:cubicBezTo>
                  <a:pt x="1569049" y="89167"/>
                  <a:pt x="1822033" y="246139"/>
                  <a:pt x="1953097" y="313195"/>
                </a:cubicBezTo>
                <a:cubicBezTo>
                  <a:pt x="2084161" y="380251"/>
                  <a:pt x="2190841" y="421399"/>
                  <a:pt x="2190841" y="441211"/>
                </a:cubicBezTo>
                <a:cubicBezTo>
                  <a:pt x="2190841" y="461023"/>
                  <a:pt x="1934809" y="418351"/>
                  <a:pt x="1953097" y="432067"/>
                </a:cubicBezTo>
                <a:cubicBezTo>
                  <a:pt x="1971385" y="445783"/>
                  <a:pt x="2277709" y="555511"/>
                  <a:pt x="2300569" y="523507"/>
                </a:cubicBezTo>
                <a:cubicBezTo>
                  <a:pt x="2323429" y="491503"/>
                  <a:pt x="2119213" y="261379"/>
                  <a:pt x="2090257" y="240043"/>
                </a:cubicBezTo>
                <a:cubicBezTo>
                  <a:pt x="2061301" y="218707"/>
                  <a:pt x="2094067" y="307099"/>
                  <a:pt x="2126833" y="395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2F56F83-7207-8A47-ADDA-BD5695932771}"/>
              </a:ext>
            </a:extLst>
          </p:cNvPr>
          <p:cNvSpPr/>
          <p:nvPr/>
        </p:nvSpPr>
        <p:spPr>
          <a:xfrm>
            <a:off x="2167128" y="1386075"/>
            <a:ext cx="2003886" cy="574814"/>
          </a:xfrm>
          <a:custGeom>
            <a:avLst/>
            <a:gdLst>
              <a:gd name="connsiteX0" fmla="*/ 0 w 2003886"/>
              <a:gd name="connsiteY0" fmla="*/ 323853 h 574814"/>
              <a:gd name="connsiteX1" fmla="*/ 182880 w 2003886"/>
              <a:gd name="connsiteY1" fmla="*/ 40389 h 574814"/>
              <a:gd name="connsiteX2" fmla="*/ 704088 w 2003886"/>
              <a:gd name="connsiteY2" fmla="*/ 22101 h 574814"/>
              <a:gd name="connsiteX3" fmla="*/ 1261872 w 2003886"/>
              <a:gd name="connsiteY3" fmla="*/ 232413 h 574814"/>
              <a:gd name="connsiteX4" fmla="*/ 1737360 w 2003886"/>
              <a:gd name="connsiteY4" fmla="*/ 433581 h 574814"/>
              <a:gd name="connsiteX5" fmla="*/ 1572768 w 2003886"/>
              <a:gd name="connsiteY5" fmla="*/ 442725 h 574814"/>
              <a:gd name="connsiteX6" fmla="*/ 2002536 w 2003886"/>
              <a:gd name="connsiteY6" fmla="*/ 570741 h 574814"/>
              <a:gd name="connsiteX7" fmla="*/ 1709928 w 2003886"/>
              <a:gd name="connsiteY7" fmla="*/ 268989 h 574814"/>
              <a:gd name="connsiteX8" fmla="*/ 1755648 w 2003886"/>
              <a:gd name="connsiteY8" fmla="*/ 406149 h 57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3886" h="574814">
                <a:moveTo>
                  <a:pt x="0" y="323853"/>
                </a:moveTo>
                <a:cubicBezTo>
                  <a:pt x="32766" y="207267"/>
                  <a:pt x="65532" y="90681"/>
                  <a:pt x="182880" y="40389"/>
                </a:cubicBezTo>
                <a:cubicBezTo>
                  <a:pt x="300228" y="-9903"/>
                  <a:pt x="524256" y="-9903"/>
                  <a:pt x="704088" y="22101"/>
                </a:cubicBezTo>
                <a:cubicBezTo>
                  <a:pt x="883920" y="54105"/>
                  <a:pt x="1089660" y="163833"/>
                  <a:pt x="1261872" y="232413"/>
                </a:cubicBezTo>
                <a:cubicBezTo>
                  <a:pt x="1434084" y="300993"/>
                  <a:pt x="1685544" y="398529"/>
                  <a:pt x="1737360" y="433581"/>
                </a:cubicBezTo>
                <a:cubicBezTo>
                  <a:pt x="1789176" y="468633"/>
                  <a:pt x="1528572" y="419865"/>
                  <a:pt x="1572768" y="442725"/>
                </a:cubicBezTo>
                <a:cubicBezTo>
                  <a:pt x="1616964" y="465585"/>
                  <a:pt x="1979676" y="599697"/>
                  <a:pt x="2002536" y="570741"/>
                </a:cubicBezTo>
                <a:cubicBezTo>
                  <a:pt x="2025396" y="541785"/>
                  <a:pt x="1751076" y="296421"/>
                  <a:pt x="1709928" y="268989"/>
                </a:cubicBezTo>
                <a:cubicBezTo>
                  <a:pt x="1668780" y="241557"/>
                  <a:pt x="1712214" y="323853"/>
                  <a:pt x="1755648" y="4061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55BE36A-4825-5748-A9E8-41CBB481D760}"/>
              </a:ext>
            </a:extLst>
          </p:cNvPr>
          <p:cNvSpPr/>
          <p:nvPr/>
        </p:nvSpPr>
        <p:spPr>
          <a:xfrm>
            <a:off x="2404872" y="1528189"/>
            <a:ext cx="1792801" cy="849775"/>
          </a:xfrm>
          <a:custGeom>
            <a:avLst/>
            <a:gdLst>
              <a:gd name="connsiteX0" fmla="*/ 0 w 1792801"/>
              <a:gd name="connsiteY0" fmla="*/ 181739 h 849775"/>
              <a:gd name="connsiteX1" fmla="*/ 64008 w 1792801"/>
              <a:gd name="connsiteY1" fmla="*/ 44579 h 849775"/>
              <a:gd name="connsiteX2" fmla="*/ 246888 w 1792801"/>
              <a:gd name="connsiteY2" fmla="*/ 8003 h 849775"/>
              <a:gd name="connsiteX3" fmla="*/ 713232 w 1792801"/>
              <a:gd name="connsiteY3" fmla="*/ 181739 h 849775"/>
              <a:gd name="connsiteX4" fmla="*/ 1225296 w 1792801"/>
              <a:gd name="connsiteY4" fmla="*/ 629795 h 849775"/>
              <a:gd name="connsiteX5" fmla="*/ 1581912 w 1792801"/>
              <a:gd name="connsiteY5" fmla="*/ 757811 h 849775"/>
              <a:gd name="connsiteX6" fmla="*/ 1481328 w 1792801"/>
              <a:gd name="connsiteY6" fmla="*/ 648083 h 849775"/>
              <a:gd name="connsiteX7" fmla="*/ 1792224 w 1792801"/>
              <a:gd name="connsiteY7" fmla="*/ 794387 h 849775"/>
              <a:gd name="connsiteX8" fmla="*/ 1389888 w 1792801"/>
              <a:gd name="connsiteY8" fmla="*/ 849251 h 849775"/>
              <a:gd name="connsiteX9" fmla="*/ 1554480 w 1792801"/>
              <a:gd name="connsiteY9" fmla="*/ 766955 h 84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2801" h="849775">
                <a:moveTo>
                  <a:pt x="0" y="181739"/>
                </a:moveTo>
                <a:cubicBezTo>
                  <a:pt x="11430" y="127637"/>
                  <a:pt x="22860" y="73535"/>
                  <a:pt x="64008" y="44579"/>
                </a:cubicBezTo>
                <a:cubicBezTo>
                  <a:pt x="105156" y="15623"/>
                  <a:pt x="138684" y="-14857"/>
                  <a:pt x="246888" y="8003"/>
                </a:cubicBezTo>
                <a:cubicBezTo>
                  <a:pt x="355092" y="30863"/>
                  <a:pt x="550164" y="78107"/>
                  <a:pt x="713232" y="181739"/>
                </a:cubicBezTo>
                <a:cubicBezTo>
                  <a:pt x="876300" y="285371"/>
                  <a:pt x="1080516" y="533783"/>
                  <a:pt x="1225296" y="629795"/>
                </a:cubicBezTo>
                <a:cubicBezTo>
                  <a:pt x="1370076" y="725807"/>
                  <a:pt x="1539240" y="754763"/>
                  <a:pt x="1581912" y="757811"/>
                </a:cubicBezTo>
                <a:cubicBezTo>
                  <a:pt x="1624584" y="760859"/>
                  <a:pt x="1446276" y="641987"/>
                  <a:pt x="1481328" y="648083"/>
                </a:cubicBezTo>
                <a:cubicBezTo>
                  <a:pt x="1516380" y="654179"/>
                  <a:pt x="1807464" y="760859"/>
                  <a:pt x="1792224" y="794387"/>
                </a:cubicBezTo>
                <a:cubicBezTo>
                  <a:pt x="1776984" y="827915"/>
                  <a:pt x="1429512" y="853823"/>
                  <a:pt x="1389888" y="849251"/>
                </a:cubicBezTo>
                <a:cubicBezTo>
                  <a:pt x="1350264" y="844679"/>
                  <a:pt x="1452372" y="805817"/>
                  <a:pt x="1554480" y="7669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1DFF88-2256-B248-82FA-1F09FFDE58EF}"/>
              </a:ext>
            </a:extLst>
          </p:cNvPr>
          <p:cNvSpPr/>
          <p:nvPr/>
        </p:nvSpPr>
        <p:spPr>
          <a:xfrm>
            <a:off x="2626221" y="2176272"/>
            <a:ext cx="1534304" cy="630961"/>
          </a:xfrm>
          <a:custGeom>
            <a:avLst/>
            <a:gdLst>
              <a:gd name="connsiteX0" fmla="*/ 16395 w 1534304"/>
              <a:gd name="connsiteY0" fmla="*/ 0 h 630961"/>
              <a:gd name="connsiteX1" fmla="*/ 62115 w 1534304"/>
              <a:gd name="connsiteY1" fmla="*/ 274320 h 630961"/>
              <a:gd name="connsiteX2" fmla="*/ 519315 w 1534304"/>
              <a:gd name="connsiteY2" fmla="*/ 374904 h 630961"/>
              <a:gd name="connsiteX3" fmla="*/ 1058811 w 1534304"/>
              <a:gd name="connsiteY3" fmla="*/ 475488 h 630961"/>
              <a:gd name="connsiteX4" fmla="*/ 1287411 w 1534304"/>
              <a:gd name="connsiteY4" fmla="*/ 502920 h 630961"/>
              <a:gd name="connsiteX5" fmla="*/ 1177683 w 1534304"/>
              <a:gd name="connsiteY5" fmla="*/ 420624 h 630961"/>
              <a:gd name="connsiteX6" fmla="*/ 1534299 w 1534304"/>
              <a:gd name="connsiteY6" fmla="*/ 530352 h 630961"/>
              <a:gd name="connsiteX7" fmla="*/ 1186827 w 1534304"/>
              <a:gd name="connsiteY7" fmla="*/ 630936 h 630961"/>
              <a:gd name="connsiteX8" fmla="*/ 1287411 w 1534304"/>
              <a:gd name="connsiteY8" fmla="*/ 521208 h 63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4304" h="630961">
                <a:moveTo>
                  <a:pt x="16395" y="0"/>
                </a:moveTo>
                <a:cubicBezTo>
                  <a:pt x="-2655" y="105918"/>
                  <a:pt x="-21705" y="211836"/>
                  <a:pt x="62115" y="274320"/>
                </a:cubicBezTo>
                <a:cubicBezTo>
                  <a:pt x="145935" y="336804"/>
                  <a:pt x="353199" y="341376"/>
                  <a:pt x="519315" y="374904"/>
                </a:cubicBezTo>
                <a:cubicBezTo>
                  <a:pt x="685431" y="408432"/>
                  <a:pt x="930795" y="454152"/>
                  <a:pt x="1058811" y="475488"/>
                </a:cubicBezTo>
                <a:cubicBezTo>
                  <a:pt x="1186827" y="496824"/>
                  <a:pt x="1267599" y="512064"/>
                  <a:pt x="1287411" y="502920"/>
                </a:cubicBezTo>
                <a:cubicBezTo>
                  <a:pt x="1307223" y="493776"/>
                  <a:pt x="1136535" y="416052"/>
                  <a:pt x="1177683" y="420624"/>
                </a:cubicBezTo>
                <a:cubicBezTo>
                  <a:pt x="1218831" y="425196"/>
                  <a:pt x="1532775" y="495300"/>
                  <a:pt x="1534299" y="530352"/>
                </a:cubicBezTo>
                <a:cubicBezTo>
                  <a:pt x="1535823" y="565404"/>
                  <a:pt x="1227975" y="632460"/>
                  <a:pt x="1186827" y="630936"/>
                </a:cubicBezTo>
                <a:cubicBezTo>
                  <a:pt x="1145679" y="629412"/>
                  <a:pt x="1216545" y="575310"/>
                  <a:pt x="1287411" y="5212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2D61D-4128-BD40-B978-BF362D8BB8D6}"/>
              </a:ext>
            </a:extLst>
          </p:cNvPr>
          <p:cNvSpPr/>
          <p:nvPr/>
        </p:nvSpPr>
        <p:spPr>
          <a:xfrm>
            <a:off x="2515533" y="4149144"/>
            <a:ext cx="7160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617-253-8859617-894-5248578-621-5622857-299-1147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E01DA9F-C81B-644A-AC16-B9EFF1CF7C50}"/>
              </a:ext>
            </a:extLst>
          </p:cNvPr>
          <p:cNvSpPr/>
          <p:nvPr/>
        </p:nvSpPr>
        <p:spPr>
          <a:xfrm>
            <a:off x="5660136" y="3035808"/>
            <a:ext cx="384201" cy="1033514"/>
          </a:xfrm>
          <a:custGeom>
            <a:avLst/>
            <a:gdLst>
              <a:gd name="connsiteX0" fmla="*/ 164592 w 384201"/>
              <a:gd name="connsiteY0" fmla="*/ 0 h 1033514"/>
              <a:gd name="connsiteX1" fmla="*/ 164592 w 384201"/>
              <a:gd name="connsiteY1" fmla="*/ 704088 h 1033514"/>
              <a:gd name="connsiteX2" fmla="*/ 0 w 384201"/>
              <a:gd name="connsiteY2" fmla="*/ 539496 h 1033514"/>
              <a:gd name="connsiteX3" fmla="*/ 164592 w 384201"/>
              <a:gd name="connsiteY3" fmla="*/ 1033272 h 1033514"/>
              <a:gd name="connsiteX4" fmla="*/ 384048 w 384201"/>
              <a:gd name="connsiteY4" fmla="*/ 466344 h 1033514"/>
              <a:gd name="connsiteX5" fmla="*/ 192024 w 384201"/>
              <a:gd name="connsiteY5" fmla="*/ 667512 h 103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201" h="1033514">
                <a:moveTo>
                  <a:pt x="164592" y="0"/>
                </a:moveTo>
                <a:cubicBezTo>
                  <a:pt x="178308" y="307086"/>
                  <a:pt x="192024" y="614172"/>
                  <a:pt x="164592" y="704088"/>
                </a:cubicBezTo>
                <a:cubicBezTo>
                  <a:pt x="137160" y="794004"/>
                  <a:pt x="0" y="484632"/>
                  <a:pt x="0" y="539496"/>
                </a:cubicBezTo>
                <a:cubicBezTo>
                  <a:pt x="0" y="594360"/>
                  <a:pt x="100584" y="1045464"/>
                  <a:pt x="164592" y="1033272"/>
                </a:cubicBezTo>
                <a:cubicBezTo>
                  <a:pt x="228600" y="1021080"/>
                  <a:pt x="379476" y="527304"/>
                  <a:pt x="384048" y="466344"/>
                </a:cubicBezTo>
                <a:cubicBezTo>
                  <a:pt x="388620" y="405384"/>
                  <a:pt x="290322" y="536448"/>
                  <a:pt x="192024" y="66751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FF4EA-3A9D-5E4B-B97E-CA1890DF542C}"/>
              </a:ext>
            </a:extLst>
          </p:cNvPr>
          <p:cNvSpPr/>
          <p:nvPr/>
        </p:nvSpPr>
        <p:spPr>
          <a:xfrm>
            <a:off x="0" y="2971800"/>
            <a:ext cx="12192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Alice and Bob</a:t>
            </a:r>
          </a:p>
        </p:txBody>
      </p:sp>
    </p:spTree>
    <p:extLst>
      <p:ext uri="{BB962C8B-B14F-4D97-AF65-F5344CB8AC3E}">
        <p14:creationId xmlns:p14="http://schemas.microsoft.com/office/powerpoint/2010/main" val="40049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D9F9BA-445B-674C-926F-39D57462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1" b="77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6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0A4BC-AD69-034C-91B3-0C38BE908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9CA4FF-F34B-C548-8586-4D30795BE6F8}"/>
              </a:ext>
            </a:extLst>
          </p:cNvPr>
          <p:cNvSpPr/>
          <p:nvPr/>
        </p:nvSpPr>
        <p:spPr>
          <a:xfrm>
            <a:off x="0" y="2802636"/>
            <a:ext cx="12192000" cy="125272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Alice: I solved it!</a:t>
            </a:r>
          </a:p>
        </p:txBody>
      </p:sp>
    </p:spTree>
    <p:extLst>
      <p:ext uri="{BB962C8B-B14F-4D97-AF65-F5344CB8AC3E}">
        <p14:creationId xmlns:p14="http://schemas.microsoft.com/office/powerpoint/2010/main" val="338267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FF4EA-3A9D-5E4B-B97E-CA1890DF542C}"/>
              </a:ext>
            </a:extLst>
          </p:cNvPr>
          <p:cNvSpPr/>
          <p:nvPr/>
        </p:nvSpPr>
        <p:spPr>
          <a:xfrm>
            <a:off x="0" y="2971800"/>
            <a:ext cx="12192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Alice and Bob</a:t>
            </a:r>
          </a:p>
          <a:p>
            <a:pPr algn="ctr"/>
            <a:r>
              <a:rPr lang="en-US" sz="4400" dirty="0"/>
              <a:t>Compete on Crosswords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62E67-6788-0949-9FDD-58DB93BB35CB}"/>
              </a:ext>
            </a:extLst>
          </p:cNvPr>
          <p:cNvSpPr/>
          <p:nvPr/>
        </p:nvSpPr>
        <p:spPr>
          <a:xfrm>
            <a:off x="0" y="2802636"/>
            <a:ext cx="12192000" cy="12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Bob: Prove it!</a:t>
            </a:r>
          </a:p>
        </p:txBody>
      </p:sp>
    </p:spTree>
    <p:extLst>
      <p:ext uri="{BB962C8B-B14F-4D97-AF65-F5344CB8AC3E}">
        <p14:creationId xmlns:p14="http://schemas.microsoft.com/office/powerpoint/2010/main" val="147643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72030-C8E9-4041-88F8-86DD63A9ECDF}"/>
              </a:ext>
            </a:extLst>
          </p:cNvPr>
          <p:cNvSpPr/>
          <p:nvPr/>
        </p:nvSpPr>
        <p:spPr>
          <a:xfrm>
            <a:off x="0" y="2802636"/>
            <a:ext cx="12192000" cy="12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Bob: Tell me the answer to 87</a:t>
            </a:r>
          </a:p>
        </p:txBody>
      </p:sp>
    </p:spTree>
    <p:extLst>
      <p:ext uri="{BB962C8B-B14F-4D97-AF65-F5344CB8AC3E}">
        <p14:creationId xmlns:p14="http://schemas.microsoft.com/office/powerpoint/2010/main" val="329526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72030-C8E9-4041-88F8-86DD63A9ECDF}"/>
              </a:ext>
            </a:extLst>
          </p:cNvPr>
          <p:cNvSpPr/>
          <p:nvPr/>
        </p:nvSpPr>
        <p:spPr>
          <a:xfrm>
            <a:off x="0" y="2802636"/>
            <a:ext cx="12192000" cy="12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Alice knows the answer but does not want to give it away</a:t>
            </a:r>
          </a:p>
        </p:txBody>
      </p:sp>
    </p:spTree>
    <p:extLst>
      <p:ext uri="{BB962C8B-B14F-4D97-AF65-F5344CB8AC3E}">
        <p14:creationId xmlns:p14="http://schemas.microsoft.com/office/powerpoint/2010/main" val="250960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72030-C8E9-4041-88F8-86DD63A9ECDF}"/>
              </a:ext>
            </a:extLst>
          </p:cNvPr>
          <p:cNvSpPr/>
          <p:nvPr/>
        </p:nvSpPr>
        <p:spPr>
          <a:xfrm>
            <a:off x="0" y="2802636"/>
            <a:ext cx="12192000" cy="12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How does Alice prove she knows the solution without giving it away?</a:t>
            </a:r>
          </a:p>
        </p:txBody>
      </p:sp>
    </p:spTree>
    <p:extLst>
      <p:ext uri="{BB962C8B-B14F-4D97-AF65-F5344CB8AC3E}">
        <p14:creationId xmlns:p14="http://schemas.microsoft.com/office/powerpoint/2010/main" val="87265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72030-C8E9-4041-88F8-86DD63A9ECDF}"/>
              </a:ext>
            </a:extLst>
          </p:cNvPr>
          <p:cNvSpPr/>
          <p:nvPr/>
        </p:nvSpPr>
        <p:spPr>
          <a:xfrm>
            <a:off x="0" y="2802636"/>
            <a:ext cx="12192000" cy="125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Alice proposes the following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Lets assume the word is “FOLIO” </a:t>
            </a:r>
          </a:p>
        </p:txBody>
      </p:sp>
    </p:spTree>
    <p:extLst>
      <p:ext uri="{BB962C8B-B14F-4D97-AF65-F5344CB8AC3E}">
        <p14:creationId xmlns:p14="http://schemas.microsoft.com/office/powerpoint/2010/main" val="34451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166</Words>
  <Application>Microsoft Macintosh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2019-07-31T14:50:01Z</dcterms:created>
  <dcterms:modified xsi:type="dcterms:W3CDTF">2019-07-31T20:59:58Z</dcterms:modified>
</cp:coreProperties>
</file>