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6" r:id="rId4"/>
    <p:sldId id="259" r:id="rId5"/>
    <p:sldId id="260" r:id="rId6"/>
    <p:sldId id="265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85426" autoAdjust="0"/>
  </p:normalViewPr>
  <p:slideViewPr>
    <p:cSldViewPr snapToGrid="0">
      <p:cViewPr varScale="1">
        <p:scale>
          <a:sx n="141" d="100"/>
          <a:sy n="141" d="100"/>
        </p:scale>
        <p:origin x="2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24F00-8260-49CF-B20D-9F5760C11CA3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27E8B-BAE5-4C16-8120-D8E19D730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89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survey/2018#technology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was the king of all server-side development back in the 90’s.</a:t>
            </a:r>
          </a:p>
          <a:p>
            <a:endParaRPr lang="en-US" dirty="0"/>
          </a:p>
          <a:p>
            <a:r>
              <a:rPr lang="en-US" dirty="0"/>
              <a:t>At Netscape they wanted to have an alternative language to be more lightweight alternative. </a:t>
            </a:r>
          </a:p>
          <a:p>
            <a:endParaRPr lang="en-US" dirty="0"/>
          </a:p>
          <a:p>
            <a:r>
              <a:rPr lang="en-US" dirty="0"/>
              <a:t>Eich was given the task of making a new language in 10 days.</a:t>
            </a:r>
          </a:p>
          <a:p>
            <a:endParaRPr lang="en-US" dirty="0"/>
          </a:p>
          <a:p>
            <a:r>
              <a:rPr lang="en-US" dirty="0"/>
              <a:t>Originally this was called </a:t>
            </a:r>
            <a:r>
              <a:rPr lang="en-US" dirty="0" err="1"/>
              <a:t>lightscript</a:t>
            </a:r>
            <a:r>
              <a:rPr lang="en-US" dirty="0"/>
              <a:t>, but since there was an upcoming merger with Sun Microsystems (developer of Java) they called it JavaScript so that it would be the scripting, web language for Sun Microsystems. </a:t>
            </a:r>
          </a:p>
          <a:p>
            <a:r>
              <a:rPr lang="en-US" dirty="0"/>
              <a:t>The opensource language is actually </a:t>
            </a:r>
            <a:r>
              <a:rPr lang="en-US" dirty="0" err="1"/>
              <a:t>ECMAscript</a:t>
            </a:r>
            <a:r>
              <a:rPr lang="en-US" dirty="0"/>
              <a:t>, JavaScript is based on this as are all of the </a:t>
            </a:r>
            <a:r>
              <a:rPr lang="en-US" dirty="0" err="1"/>
              <a:t>decendants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27E8B-BAE5-4C16-8120-D8E19D7303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66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https://insights.stackoverflow.com/survey/2018#technology</a:t>
            </a:r>
            <a:r>
              <a:rPr lang="en-US" dirty="0"/>
              <a:t> Shows the demand for JavaScript and the amount of people working with it</a:t>
            </a:r>
          </a:p>
          <a:p>
            <a:endParaRPr lang="en-US" dirty="0"/>
          </a:p>
          <a:p>
            <a:r>
              <a:rPr lang="en-US" dirty="0"/>
              <a:t>Also look at these website and go over what they do and link to JS as a language being able to unlock all of these 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27E8B-BAE5-4C16-8120-D8E19D7303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8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83D85-19D1-442C-B7A8-6209B91AB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60D88-BFC7-49F1-BFEF-981E8D0E8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3F3FD-69ED-4DF5-9A32-4D24FFBCC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0398-238F-42B2-A538-6F5CF1434F1D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0C934-13E8-4507-AF85-5E75C9992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DE348-8A96-4AF5-9865-DC48340C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2B54-DC5B-47CB-A399-1D7AFB4A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4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0C34-503E-470E-A334-3E64384E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68673-287C-429D-9E48-A7CBE5286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01984-2689-471E-BE22-38DBA561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0398-238F-42B2-A538-6F5CF1434F1D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63829-9633-4338-BA21-4C9ACECB3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F7512-65B2-4AD0-AC28-53FB6C5F8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2B54-DC5B-47CB-A399-1D7AFB4A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8C6279-765D-4A46-BCDC-4195179B5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FB3CD-4D72-4C2D-8ACB-92A9656FE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D9EC5-0BFC-4C99-9397-1AEF62073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0398-238F-42B2-A538-6F5CF1434F1D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F1090-D1FA-47E4-8FA6-9DEF2EC3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2336D-845C-4361-A650-232A20DB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2B54-DC5B-47CB-A399-1D7AFB4A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5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2D9DE-BEA4-40F2-AD20-1178B8CE2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09FBC-3FE4-4E68-81BF-75ADBC80F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CCBDB-61DE-4123-8541-4D71004E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0398-238F-42B2-A538-6F5CF1434F1D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CED42-D053-492F-8FFF-D91BB13E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91DE4-9AF0-4B14-8D2B-8D6A94E7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2B54-DC5B-47CB-A399-1D7AFB4A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4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EE17F-C219-40A4-A3A5-66F5C166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61594-F2B6-45AA-BD63-660E3AC3B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EA4F8-1F70-4EE6-A806-79A64D95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0398-238F-42B2-A538-6F5CF1434F1D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F3B9C-12FA-49E2-A896-2797E47F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1099E-B31F-4F33-ADB7-21A7A938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2B54-DC5B-47CB-A399-1D7AFB4A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EDCF-F1ED-4E6B-B3BA-91D63DC7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7731B-F7A3-4DC7-8841-03897B97C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A7AB8-3313-4553-9C77-E69594B08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6D3FA-BD29-4741-AE64-FA0524BE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0398-238F-42B2-A538-6F5CF1434F1D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1B137-68CA-460C-9CF5-19526902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06EAE-34A6-42EE-B758-E0D7BCFB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2B54-DC5B-47CB-A399-1D7AFB4A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1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136D6-376A-4F79-BDE7-A90711943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A7B9B-C66A-4BB7-B006-8292457DD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9E3FD-5D5D-44C0-85C3-467EA25A7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D4E20-48CB-49D3-A12F-3D7F4B996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D2E1FC-5015-419A-9CC6-DF4F6230A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588162-3E3F-42C4-A9D0-D5DA6BEF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0398-238F-42B2-A538-6F5CF1434F1D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ED4E51-758D-4D77-A68D-549FBC08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D9E32D-30D1-4F80-A677-427062E3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2B54-DC5B-47CB-A399-1D7AFB4A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0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3EBE-9A43-471E-BF0D-374B238D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9E40EC-12C0-4F64-AC81-038DD4BD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0398-238F-42B2-A538-6F5CF1434F1D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5CEA4-D833-4601-BFC7-59123EA9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49ED1-831F-46D3-B2F2-92338299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2B54-DC5B-47CB-A399-1D7AFB4A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6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4E5DF-B881-4C49-AB16-8605FE19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0398-238F-42B2-A538-6F5CF1434F1D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C15BAB-BBCD-4607-A392-0F53C29EC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AB659-80E2-4D96-8D44-B58B480D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2B54-DC5B-47CB-A399-1D7AFB4A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2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0CBA-A8F8-4E54-B7D1-D0C46D483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EFAC5-8EF3-4E67-85B5-9560CE05C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C7DCB-9610-4369-9968-A407153B4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0C599-5B58-42C8-8721-475CB8529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0398-238F-42B2-A538-6F5CF1434F1D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C7550-E553-4D0A-A3C2-C7CACAEB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C3B57-7F70-4A5E-B9FA-491C4BB0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2B54-DC5B-47CB-A399-1D7AFB4A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F41D8-74FB-4ECA-9877-025C2C7B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E9736-179F-427A-A24F-0CC5177DA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F6251-5E48-41AA-BBED-6FFC45A01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A953D-87EF-45C9-AD17-EC2ADD74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0398-238F-42B2-A538-6F5CF1434F1D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876A2-90AE-4C58-8707-8F302C74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348F4-6862-4B87-842B-17A45655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2B54-DC5B-47CB-A399-1D7AFB4A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7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B57DE6-6307-49B2-9A7D-D1AB1C330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6AD3B-31F0-44FC-BED8-7C58C43A6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8EA15-B59E-4499-A2DC-C15690E5F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B0398-238F-42B2-A538-6F5CF1434F1D}" type="datetimeFigureOut">
              <a:rPr lang="en-US" smtClean="0"/>
              <a:t>26-Aug-19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BCD01-25B8-45FA-B737-5395E6903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25CD8-9006-410C-9148-9D3B6CE31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22B54-DC5B-47CB-A399-1D7AFB4A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6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D422-1119-4972-8FAC-0733271A6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072" y="1122363"/>
            <a:ext cx="11288110" cy="23876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1.125 – Software Engineering and Architecting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72288-1C48-4470-864B-C0C51BEF3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963" y="4214641"/>
            <a:ext cx="10034376" cy="1655762"/>
          </a:xfrm>
        </p:spPr>
        <p:txBody>
          <a:bodyPr/>
          <a:lstStyle/>
          <a:p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Lectures 2-3 </a:t>
            </a:r>
          </a:p>
          <a:p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JavaScript and the Dynamic Web</a:t>
            </a:r>
          </a:p>
        </p:txBody>
      </p:sp>
    </p:spTree>
    <p:extLst>
      <p:ext uri="{BB962C8B-B14F-4D97-AF65-F5344CB8AC3E}">
        <p14:creationId xmlns:p14="http://schemas.microsoft.com/office/powerpoint/2010/main" val="223964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AFAC6-C1E0-4308-8627-9AF6E3049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47B9A-5A36-46BA-B1A6-71C0002C5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932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Created in 1995 to allow non-programmers to program in the web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Brendan Eich at Netscape was given </a:t>
            </a:r>
            <a:r>
              <a:rPr lang="en-US" b="1" dirty="0"/>
              <a:t>10 days </a:t>
            </a:r>
            <a:r>
              <a:rPr lang="en-US" dirty="0"/>
              <a:t>to create a new language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JavaScript and Java have nothing in common*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JavaScript is a scripting language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Weakly typed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www.tutorialrepublic.com/lib/images/javascript-illustration.png">
            <a:extLst>
              <a:ext uri="{FF2B5EF4-FFF2-40B4-BE49-F238E27FC236}">
                <a16:creationId xmlns:a16="http://schemas.microsoft.com/office/drawing/2014/main" id="{34977954-B09C-471A-AE98-86046E601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065" y="3883104"/>
            <a:ext cx="762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65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AFAC6-C1E0-4308-8627-9AF6E3049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JavaScript - Frameworks</a:t>
            </a:r>
          </a:p>
        </p:txBody>
      </p:sp>
      <p:pic>
        <p:nvPicPr>
          <p:cNvPr id="2050" name="Picture 2" descr="http://codigodelsur.com/wp-content/uploads/2015/12/AngularJS.jpg">
            <a:extLst>
              <a:ext uri="{FF2B5EF4-FFF2-40B4-BE49-F238E27FC236}">
                <a16:creationId xmlns:a16="http://schemas.microsoft.com/office/drawing/2014/main" id="{3DBA5770-D23A-4774-849A-3C0B347A3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78" y="1598794"/>
            <a:ext cx="2959413" cy="166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en/6/69/Ember.js_Logo_and_Mascot.png">
            <a:extLst>
              <a:ext uri="{FF2B5EF4-FFF2-40B4-BE49-F238E27FC236}">
                <a16:creationId xmlns:a16="http://schemas.microsoft.com/office/drawing/2014/main" id="{B2528AC1-0342-4AA3-8BF5-051E2BF5D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328" y="3969085"/>
            <a:ext cx="1472949" cy="140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i0.wp.com/storage.googleapis.com/blog-images-backup/1*3SVfBkNZI2f-sspiq59xcw.png?resize=391%2C321&amp;ssl=1">
            <a:extLst>
              <a:ext uri="{FF2B5EF4-FFF2-40B4-BE49-F238E27FC236}">
                <a16:creationId xmlns:a16="http://schemas.microsoft.com/office/drawing/2014/main" id="{8EBFC8C7-487B-406E-BC4A-EF3341371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50" y="1953458"/>
            <a:ext cx="2135100" cy="175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miro.medium.com/max/666/1*yGrOUQyqX3MBekvP5d-pCA.png">
            <a:extLst>
              <a:ext uri="{FF2B5EF4-FFF2-40B4-BE49-F238E27FC236}">
                <a16:creationId xmlns:a16="http://schemas.microsoft.com/office/drawing/2014/main" id="{B9CACDE7-DC4D-4866-9C24-FDDCACE34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266" y="3437380"/>
            <a:ext cx="1655378" cy="160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cdn.slant.co/6f3777a9-696c-43dd-b2c6-18a63099ccc6/-/format/jpeg/-/progressive/yes/-/preview/480x480/">
            <a:extLst>
              <a:ext uri="{FF2B5EF4-FFF2-40B4-BE49-F238E27FC236}">
                <a16:creationId xmlns:a16="http://schemas.microsoft.com/office/drawing/2014/main" id="{4E72F36A-6105-4761-B53C-5B3E6FB99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353" y="4378986"/>
            <a:ext cx="2454166" cy="151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miro.medium.com/max/1200/1*1iMg5fkBKlMuNXhpuFsdQA.png">
            <a:extLst>
              <a:ext uri="{FF2B5EF4-FFF2-40B4-BE49-F238E27FC236}">
                <a16:creationId xmlns:a16="http://schemas.microsoft.com/office/drawing/2014/main" id="{E4212C5F-4CDA-4019-8FD5-8619157D6E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8" t="19612" r="26970" b="17386"/>
          <a:stretch/>
        </p:blipFill>
        <p:spPr bwMode="auto">
          <a:xfrm>
            <a:off x="990977" y="4559423"/>
            <a:ext cx="1846816" cy="139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miro.medium.com/max/570/1*QR2SBNwG75LyY5uwqWpN3A.png">
            <a:extLst>
              <a:ext uri="{FF2B5EF4-FFF2-40B4-BE49-F238E27FC236}">
                <a16:creationId xmlns:a16="http://schemas.microsoft.com/office/drawing/2014/main" id="{74341479-3867-4696-9020-E227B62EA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903" y="2525272"/>
            <a:ext cx="1178340" cy="128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s://azukidigital.com/assets/blog/images/2019-06-electron-rpi/electron-logo.png">
            <a:extLst>
              <a:ext uri="{FF2B5EF4-FFF2-40B4-BE49-F238E27FC236}">
                <a16:creationId xmlns:a16="http://schemas.microsoft.com/office/drawing/2014/main" id="{BEC029BD-EAE4-4577-BBB0-AF8AECFD4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400" y="5038075"/>
            <a:ext cx="3267796" cy="160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4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4A42-84C0-40CC-92B0-ADA7775D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06999-2D0B-4AAB-8516-2264A8C91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basics of JavaScript programming</a:t>
            </a:r>
          </a:p>
          <a:p>
            <a:pPr lvl="1"/>
            <a:r>
              <a:rPr lang="en-US" dirty="0"/>
              <a:t>Variables</a:t>
            </a:r>
          </a:p>
          <a:p>
            <a:pPr lvl="2"/>
            <a:r>
              <a:rPr lang="en-US" dirty="0"/>
              <a:t>Types of variables in JS</a:t>
            </a:r>
          </a:p>
          <a:p>
            <a:pPr lvl="1"/>
            <a:r>
              <a:rPr lang="en-US" dirty="0"/>
              <a:t>Arrays</a:t>
            </a:r>
          </a:p>
          <a:p>
            <a:pPr lvl="2"/>
            <a:r>
              <a:rPr lang="en-US" dirty="0"/>
              <a:t>Simple arrays</a:t>
            </a:r>
          </a:p>
          <a:p>
            <a:pPr lvl="1"/>
            <a:r>
              <a:rPr lang="en-US" dirty="0"/>
              <a:t>Objects</a:t>
            </a:r>
          </a:p>
          <a:p>
            <a:pPr lvl="2"/>
            <a:r>
              <a:rPr lang="en-US" dirty="0"/>
              <a:t>Traversing Objects, creating them, using them</a:t>
            </a:r>
          </a:p>
          <a:p>
            <a:pPr lvl="1"/>
            <a:r>
              <a:rPr lang="en-US" dirty="0"/>
              <a:t>Functions</a:t>
            </a:r>
          </a:p>
          <a:p>
            <a:pPr lvl="2"/>
            <a:r>
              <a:rPr lang="en-US" dirty="0"/>
              <a:t>Definitions, scope</a:t>
            </a:r>
          </a:p>
          <a:p>
            <a:pPr lvl="1"/>
            <a:r>
              <a:rPr lang="en-US" dirty="0"/>
              <a:t>Callbacks</a:t>
            </a:r>
          </a:p>
          <a:p>
            <a:pPr lvl="2"/>
            <a:r>
              <a:rPr lang="en-US" dirty="0"/>
              <a:t>What are they, array callbacks</a:t>
            </a:r>
          </a:p>
        </p:txBody>
      </p:sp>
    </p:spTree>
    <p:extLst>
      <p:ext uri="{BB962C8B-B14F-4D97-AF65-F5344CB8AC3E}">
        <p14:creationId xmlns:p14="http://schemas.microsoft.com/office/powerpoint/2010/main" val="88288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4A42-84C0-40CC-92B0-ADA7775D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JavaScript in the Browser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06999-2D0B-4AAB-8516-2264A8C91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9549"/>
          </a:xfrm>
        </p:spPr>
        <p:txBody>
          <a:bodyPr/>
          <a:lstStyle/>
          <a:p>
            <a:r>
              <a:rPr lang="en-US" dirty="0"/>
              <a:t>Programming in the developer console</a:t>
            </a:r>
          </a:p>
          <a:p>
            <a:pPr lvl="1"/>
            <a:r>
              <a:rPr lang="en-US" dirty="0"/>
              <a:t>Controlling webpages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323878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4A42-84C0-40CC-92B0-ADA7775D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JavaScript in the Browser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06999-2D0B-4AAB-8516-2264A8C91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in the developer console</a:t>
            </a:r>
          </a:p>
          <a:p>
            <a:pPr lvl="1"/>
            <a:r>
              <a:rPr lang="en-US" dirty="0"/>
              <a:t>Controlling webpages with </a:t>
            </a:r>
            <a:r>
              <a:rPr lang="en-US" dirty="0" err="1"/>
              <a:t>javascript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 class activity – Solve problems in the console by writing code using the </a:t>
            </a:r>
            <a:r>
              <a:rPr lang="en-US" dirty="0" err="1"/>
              <a:t>html+script</a:t>
            </a:r>
            <a:r>
              <a:rPr lang="en-US" dirty="0"/>
              <a:t> format</a:t>
            </a:r>
          </a:p>
          <a:p>
            <a:r>
              <a:rPr lang="en-US" dirty="0"/>
              <a:t>-------------------------End of Lecture----------------------------------------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408969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4A42-84C0-40CC-92B0-ADA7775D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06999-2D0B-4AAB-8516-2264A8C91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</a:t>
            </a:r>
          </a:p>
          <a:p>
            <a:pPr lvl="1"/>
            <a:r>
              <a:rPr lang="en-US" dirty="0"/>
              <a:t>What is it and why is it</a:t>
            </a:r>
          </a:p>
          <a:p>
            <a:pPr lvl="1"/>
            <a:r>
              <a:rPr lang="en-US" dirty="0"/>
              <a:t>How does it work</a:t>
            </a:r>
          </a:p>
          <a:p>
            <a:pPr lvl="1"/>
            <a:r>
              <a:rPr lang="en-US" dirty="0"/>
              <a:t>JavaScript </a:t>
            </a:r>
            <a:r>
              <a:rPr lang="en-US" dirty="0" err="1"/>
              <a:t>Asnyc</a:t>
            </a:r>
            <a:r>
              <a:rPr lang="en-US" dirty="0"/>
              <a:t>, promises, async await</a:t>
            </a:r>
          </a:p>
        </p:txBody>
      </p:sp>
    </p:spTree>
    <p:extLst>
      <p:ext uri="{BB962C8B-B14F-4D97-AF65-F5344CB8AC3E}">
        <p14:creationId xmlns:p14="http://schemas.microsoft.com/office/powerpoint/2010/main" val="1095487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4A42-84C0-40CC-92B0-ADA7775D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06999-2D0B-4AAB-8516-2264A8C91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Putting it all together </a:t>
            </a:r>
          </a:p>
          <a:p>
            <a:pPr lvl="1"/>
            <a:r>
              <a:rPr lang="en-US" dirty="0"/>
              <a:t>HTML + JS + </a:t>
            </a:r>
            <a:r>
              <a:rPr lang="en-US" dirty="0" err="1"/>
              <a:t>Asnyc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43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4A42-84C0-40CC-92B0-ADA7775D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06999-2D0B-4AAB-8516-2264A8C91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 weeks homework overview</a:t>
            </a:r>
          </a:p>
        </p:txBody>
      </p:sp>
    </p:spTree>
    <p:extLst>
      <p:ext uri="{BB962C8B-B14F-4D97-AF65-F5344CB8AC3E}">
        <p14:creationId xmlns:p14="http://schemas.microsoft.com/office/powerpoint/2010/main" val="920337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2994</TotalTime>
  <Words>328</Words>
  <Application>Microsoft Office PowerPoint</Application>
  <PresentationFormat>Widescreen</PresentationFormat>
  <Paragraphs>52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Arial</vt:lpstr>
      <vt:lpstr>Calibri</vt:lpstr>
      <vt:lpstr>Calibri Light</vt:lpstr>
      <vt:lpstr>Wingdings</vt:lpstr>
      <vt:lpstr>Office Theme</vt:lpstr>
      <vt:lpstr>1.125 – Software Engineering and Architecting</vt:lpstr>
      <vt:lpstr>JavaScript</vt:lpstr>
      <vt:lpstr>JavaScript - Frameworks</vt:lpstr>
      <vt:lpstr>JavaScript</vt:lpstr>
      <vt:lpstr>JavaScript in the Browser</vt:lpstr>
      <vt:lpstr>JavaScript in the Browser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1.125 – Software Engineering and Architecting</dc:title>
  <dc:creator>Samuel James Raymond</dc:creator>
  <cp:lastModifiedBy>Samuel James Raymond</cp:lastModifiedBy>
  <cp:revision>38</cp:revision>
  <dcterms:created xsi:type="dcterms:W3CDTF">2019-08-23T19:28:18Z</dcterms:created>
  <dcterms:modified xsi:type="dcterms:W3CDTF">2019-08-26T12:43:53Z</dcterms:modified>
</cp:coreProperties>
</file>