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92" r:id="rId2"/>
    <p:sldId id="342" r:id="rId3"/>
    <p:sldId id="363" r:id="rId4"/>
    <p:sldId id="364" r:id="rId5"/>
    <p:sldId id="343" r:id="rId6"/>
    <p:sldId id="362" r:id="rId7"/>
    <p:sldId id="382" r:id="rId8"/>
    <p:sldId id="365" r:id="rId9"/>
    <p:sldId id="366" r:id="rId10"/>
    <p:sldId id="367" r:id="rId11"/>
    <p:sldId id="383" r:id="rId12"/>
    <p:sldId id="344" r:id="rId13"/>
    <p:sldId id="371" r:id="rId14"/>
    <p:sldId id="369" r:id="rId15"/>
    <p:sldId id="373" r:id="rId16"/>
    <p:sldId id="374" r:id="rId17"/>
    <p:sldId id="372" r:id="rId18"/>
    <p:sldId id="386" r:id="rId19"/>
    <p:sldId id="286" r:id="rId20"/>
    <p:sldId id="375" r:id="rId21"/>
    <p:sldId id="387" r:id="rId22"/>
    <p:sldId id="393" r:id="rId23"/>
    <p:sldId id="345" r:id="rId24"/>
    <p:sldId id="389" r:id="rId25"/>
    <p:sldId id="388" r:id="rId26"/>
    <p:sldId id="377" r:id="rId27"/>
    <p:sldId id="379" r:id="rId28"/>
    <p:sldId id="355" r:id="rId29"/>
    <p:sldId id="390" r:id="rId30"/>
    <p:sldId id="384" r:id="rId31"/>
    <p:sldId id="361" r:id="rId32"/>
    <p:sldId id="385" r:id="rId33"/>
    <p:sldId id="380" r:id="rId34"/>
    <p:sldId id="381" r:id="rId35"/>
    <p:sldId id="3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53"/>
    <p:restoredTop sz="93706"/>
  </p:normalViewPr>
  <p:slideViewPr>
    <p:cSldViewPr snapToGrid="0" snapToObjects="1">
      <p:cViewPr varScale="1">
        <p:scale>
          <a:sx n="98" d="100"/>
          <a:sy n="98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3" d="100"/>
        <a:sy n="11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A908-48A5-6A4B-8AB1-55ABE12FFE8C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DFAE-C717-1247-894E-B70794D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7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8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78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72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1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5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6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5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0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17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2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8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05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2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09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94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68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8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44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2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9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6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3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2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9B86-2D9D-7548-B42B-078CB10FEDD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0AC18-D6DE-7C4B-88DB-16FA03BCB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B5F566-4FA3-B747-B296-46B9F7242999}"/>
              </a:ext>
            </a:extLst>
          </p:cNvPr>
          <p:cNvSpPr/>
          <p:nvPr/>
        </p:nvSpPr>
        <p:spPr>
          <a:xfrm>
            <a:off x="379562" y="4066759"/>
            <a:ext cx="4071668" cy="1450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95894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notation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BD707-7129-8644-8145-2654F3DD22F4}"/>
              </a:ext>
            </a:extLst>
          </p:cNvPr>
          <p:cNvSpPr/>
          <p:nvPr/>
        </p:nvSpPr>
        <p:spPr>
          <a:xfrm>
            <a:off x="838201" y="1786928"/>
            <a:ext cx="9935094" cy="2977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274320" bIns="2743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setInterval(</a:t>
            </a:r>
            <a:r>
              <a:rPr lang="en-US" sz="3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36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World!'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sz="36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6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AAADD89-4568-C740-9DA8-BE3541E919F8}"/>
              </a:ext>
            </a:extLst>
          </p:cNvPr>
          <p:cNvSpPr/>
          <p:nvPr/>
        </p:nvSpPr>
        <p:spPr>
          <a:xfrm>
            <a:off x="773752" y="2113015"/>
            <a:ext cx="9063931" cy="2417173"/>
          </a:xfrm>
          <a:custGeom>
            <a:avLst/>
            <a:gdLst>
              <a:gd name="connsiteX0" fmla="*/ 3893502 w 9309692"/>
              <a:gd name="connsiteY0" fmla="*/ 41606 h 2492269"/>
              <a:gd name="connsiteX1" fmla="*/ 3641254 w 9309692"/>
              <a:gd name="connsiteY1" fmla="*/ 325385 h 2492269"/>
              <a:gd name="connsiteX2" fmla="*/ 3662275 w 9309692"/>
              <a:gd name="connsiteY2" fmla="*/ 556613 h 2492269"/>
              <a:gd name="connsiteX3" fmla="*/ 3735847 w 9309692"/>
              <a:gd name="connsiteY3" fmla="*/ 745799 h 2492269"/>
              <a:gd name="connsiteX4" fmla="*/ 3494109 w 9309692"/>
              <a:gd name="connsiteY4" fmla="*/ 987537 h 2492269"/>
              <a:gd name="connsiteX5" fmla="*/ 2327461 w 9309692"/>
              <a:gd name="connsiteY5" fmla="*/ 998047 h 2492269"/>
              <a:gd name="connsiteX6" fmla="*/ 1129281 w 9309692"/>
              <a:gd name="connsiteY6" fmla="*/ 1029578 h 2492269"/>
              <a:gd name="connsiteX7" fmla="*/ 298964 w 9309692"/>
              <a:gd name="connsiteY7" fmla="*/ 1092640 h 2492269"/>
              <a:gd name="connsiteX8" fmla="*/ 4675 w 9309692"/>
              <a:gd name="connsiteY8" fmla="*/ 1565606 h 2492269"/>
              <a:gd name="connsiteX9" fmla="*/ 151819 w 9309692"/>
              <a:gd name="connsiteY9" fmla="*/ 2196226 h 2492269"/>
              <a:gd name="connsiteX10" fmla="*/ 582743 w 9309692"/>
              <a:gd name="connsiteY10" fmla="*/ 2490516 h 2492269"/>
              <a:gd name="connsiteX11" fmla="*/ 845502 w 9309692"/>
              <a:gd name="connsiteY11" fmla="*/ 2301330 h 2492269"/>
              <a:gd name="connsiteX12" fmla="*/ 929585 w 9309692"/>
              <a:gd name="connsiteY12" fmla="*/ 1954488 h 2492269"/>
              <a:gd name="connsiteX13" fmla="*/ 1307957 w 9309692"/>
              <a:gd name="connsiteY13" fmla="*/ 1723261 h 2492269"/>
              <a:gd name="connsiteX14" fmla="*/ 2989612 w 9309692"/>
              <a:gd name="connsiteY14" fmla="*/ 1565606 h 2492269"/>
              <a:gd name="connsiteX15" fmla="*/ 4555654 w 9309692"/>
              <a:gd name="connsiteY15" fmla="*/ 1723261 h 2492269"/>
              <a:gd name="connsiteX16" fmla="*/ 7929475 w 9309692"/>
              <a:gd name="connsiteY16" fmla="*/ 1744282 h 2492269"/>
              <a:gd name="connsiteX17" fmla="*/ 9148675 w 9309692"/>
              <a:gd name="connsiteY17" fmla="*/ 1681219 h 2492269"/>
              <a:gd name="connsiteX18" fmla="*/ 9138164 w 9309692"/>
              <a:gd name="connsiteY18" fmla="*/ 1029578 h 2492269"/>
              <a:gd name="connsiteX19" fmla="*/ 7698247 w 9309692"/>
              <a:gd name="connsiteY19" fmla="*/ 504061 h 2492269"/>
              <a:gd name="connsiteX20" fmla="*/ 6973033 w 9309692"/>
              <a:gd name="connsiteY20" fmla="*/ 220282 h 2492269"/>
              <a:gd name="connsiteX21" fmla="*/ 6310881 w 9309692"/>
              <a:gd name="connsiteY21" fmla="*/ 10075 h 2492269"/>
              <a:gd name="connsiteX22" fmla="*/ 4860454 w 9309692"/>
              <a:gd name="connsiteY22" fmla="*/ 31095 h 2492269"/>
              <a:gd name="connsiteX23" fmla="*/ 3893502 w 9309692"/>
              <a:gd name="connsiteY23" fmla="*/ 41606 h 2492269"/>
              <a:gd name="connsiteX0" fmla="*/ 3893502 w 9309692"/>
              <a:gd name="connsiteY0" fmla="*/ 41606 h 2490564"/>
              <a:gd name="connsiteX1" fmla="*/ 3641254 w 9309692"/>
              <a:gd name="connsiteY1" fmla="*/ 325385 h 2490564"/>
              <a:gd name="connsiteX2" fmla="*/ 3662275 w 9309692"/>
              <a:gd name="connsiteY2" fmla="*/ 556613 h 2490564"/>
              <a:gd name="connsiteX3" fmla="*/ 3735847 w 9309692"/>
              <a:gd name="connsiteY3" fmla="*/ 745799 h 2490564"/>
              <a:gd name="connsiteX4" fmla="*/ 3494109 w 9309692"/>
              <a:gd name="connsiteY4" fmla="*/ 987537 h 2490564"/>
              <a:gd name="connsiteX5" fmla="*/ 2327461 w 9309692"/>
              <a:gd name="connsiteY5" fmla="*/ 998047 h 2490564"/>
              <a:gd name="connsiteX6" fmla="*/ 1129281 w 9309692"/>
              <a:gd name="connsiteY6" fmla="*/ 1029578 h 2490564"/>
              <a:gd name="connsiteX7" fmla="*/ 298964 w 9309692"/>
              <a:gd name="connsiteY7" fmla="*/ 1092640 h 2490564"/>
              <a:gd name="connsiteX8" fmla="*/ 4675 w 9309692"/>
              <a:gd name="connsiteY8" fmla="*/ 1565606 h 2490564"/>
              <a:gd name="connsiteX9" fmla="*/ 151819 w 9309692"/>
              <a:gd name="connsiteY9" fmla="*/ 2196226 h 2490564"/>
              <a:gd name="connsiteX10" fmla="*/ 582743 w 9309692"/>
              <a:gd name="connsiteY10" fmla="*/ 2490516 h 2490564"/>
              <a:gd name="connsiteX11" fmla="*/ 737408 w 9309692"/>
              <a:gd name="connsiteY11" fmla="*/ 2217248 h 2490564"/>
              <a:gd name="connsiteX12" fmla="*/ 929585 w 9309692"/>
              <a:gd name="connsiteY12" fmla="*/ 1954488 h 2490564"/>
              <a:gd name="connsiteX13" fmla="*/ 1307957 w 9309692"/>
              <a:gd name="connsiteY13" fmla="*/ 1723261 h 2490564"/>
              <a:gd name="connsiteX14" fmla="*/ 2989612 w 9309692"/>
              <a:gd name="connsiteY14" fmla="*/ 1565606 h 2490564"/>
              <a:gd name="connsiteX15" fmla="*/ 4555654 w 9309692"/>
              <a:gd name="connsiteY15" fmla="*/ 1723261 h 2490564"/>
              <a:gd name="connsiteX16" fmla="*/ 7929475 w 9309692"/>
              <a:gd name="connsiteY16" fmla="*/ 1744282 h 2490564"/>
              <a:gd name="connsiteX17" fmla="*/ 9148675 w 9309692"/>
              <a:gd name="connsiteY17" fmla="*/ 1681219 h 2490564"/>
              <a:gd name="connsiteX18" fmla="*/ 9138164 w 9309692"/>
              <a:gd name="connsiteY18" fmla="*/ 1029578 h 2490564"/>
              <a:gd name="connsiteX19" fmla="*/ 7698247 w 9309692"/>
              <a:gd name="connsiteY19" fmla="*/ 504061 h 2490564"/>
              <a:gd name="connsiteX20" fmla="*/ 6973033 w 9309692"/>
              <a:gd name="connsiteY20" fmla="*/ 220282 h 2490564"/>
              <a:gd name="connsiteX21" fmla="*/ 6310881 w 9309692"/>
              <a:gd name="connsiteY21" fmla="*/ 10075 h 2490564"/>
              <a:gd name="connsiteX22" fmla="*/ 4860454 w 9309692"/>
              <a:gd name="connsiteY22" fmla="*/ 31095 h 2490564"/>
              <a:gd name="connsiteX23" fmla="*/ 3893502 w 9309692"/>
              <a:gd name="connsiteY23" fmla="*/ 41606 h 2490564"/>
              <a:gd name="connsiteX0" fmla="*/ 3892393 w 9308583"/>
              <a:gd name="connsiteY0" fmla="*/ 41606 h 2406510"/>
              <a:gd name="connsiteX1" fmla="*/ 3640145 w 9308583"/>
              <a:gd name="connsiteY1" fmla="*/ 325385 h 2406510"/>
              <a:gd name="connsiteX2" fmla="*/ 3661166 w 9308583"/>
              <a:gd name="connsiteY2" fmla="*/ 556613 h 2406510"/>
              <a:gd name="connsiteX3" fmla="*/ 3734738 w 9308583"/>
              <a:gd name="connsiteY3" fmla="*/ 745799 h 2406510"/>
              <a:gd name="connsiteX4" fmla="*/ 3493000 w 9308583"/>
              <a:gd name="connsiteY4" fmla="*/ 987537 h 2406510"/>
              <a:gd name="connsiteX5" fmla="*/ 2326352 w 9308583"/>
              <a:gd name="connsiteY5" fmla="*/ 998047 h 2406510"/>
              <a:gd name="connsiteX6" fmla="*/ 1128172 w 9308583"/>
              <a:gd name="connsiteY6" fmla="*/ 1029578 h 2406510"/>
              <a:gd name="connsiteX7" fmla="*/ 297855 w 9308583"/>
              <a:gd name="connsiteY7" fmla="*/ 1092640 h 2406510"/>
              <a:gd name="connsiteX8" fmla="*/ 3566 w 9308583"/>
              <a:gd name="connsiteY8" fmla="*/ 1565606 h 2406510"/>
              <a:gd name="connsiteX9" fmla="*/ 150710 w 9308583"/>
              <a:gd name="connsiteY9" fmla="*/ 2196226 h 2406510"/>
              <a:gd name="connsiteX10" fmla="*/ 387063 w 9308583"/>
              <a:gd name="connsiteY10" fmla="*/ 2406434 h 2406510"/>
              <a:gd name="connsiteX11" fmla="*/ 736299 w 9308583"/>
              <a:gd name="connsiteY11" fmla="*/ 2217248 h 2406510"/>
              <a:gd name="connsiteX12" fmla="*/ 928476 w 9308583"/>
              <a:gd name="connsiteY12" fmla="*/ 1954488 h 2406510"/>
              <a:gd name="connsiteX13" fmla="*/ 1306848 w 9308583"/>
              <a:gd name="connsiteY13" fmla="*/ 1723261 h 2406510"/>
              <a:gd name="connsiteX14" fmla="*/ 2988503 w 9308583"/>
              <a:gd name="connsiteY14" fmla="*/ 1565606 h 2406510"/>
              <a:gd name="connsiteX15" fmla="*/ 4554545 w 9308583"/>
              <a:gd name="connsiteY15" fmla="*/ 1723261 h 2406510"/>
              <a:gd name="connsiteX16" fmla="*/ 7928366 w 9308583"/>
              <a:gd name="connsiteY16" fmla="*/ 1744282 h 2406510"/>
              <a:gd name="connsiteX17" fmla="*/ 9147566 w 9308583"/>
              <a:gd name="connsiteY17" fmla="*/ 1681219 h 2406510"/>
              <a:gd name="connsiteX18" fmla="*/ 9137055 w 9308583"/>
              <a:gd name="connsiteY18" fmla="*/ 1029578 h 2406510"/>
              <a:gd name="connsiteX19" fmla="*/ 7697138 w 9308583"/>
              <a:gd name="connsiteY19" fmla="*/ 504061 h 2406510"/>
              <a:gd name="connsiteX20" fmla="*/ 6971924 w 9308583"/>
              <a:gd name="connsiteY20" fmla="*/ 220282 h 2406510"/>
              <a:gd name="connsiteX21" fmla="*/ 6309772 w 9308583"/>
              <a:gd name="connsiteY21" fmla="*/ 10075 h 2406510"/>
              <a:gd name="connsiteX22" fmla="*/ 4859345 w 9308583"/>
              <a:gd name="connsiteY22" fmla="*/ 31095 h 2406510"/>
              <a:gd name="connsiteX23" fmla="*/ 3892393 w 9308583"/>
              <a:gd name="connsiteY23" fmla="*/ 41606 h 2406510"/>
              <a:gd name="connsiteX0" fmla="*/ 3892393 w 9308583"/>
              <a:gd name="connsiteY0" fmla="*/ 41606 h 2406512"/>
              <a:gd name="connsiteX1" fmla="*/ 3640145 w 9308583"/>
              <a:gd name="connsiteY1" fmla="*/ 325385 h 2406512"/>
              <a:gd name="connsiteX2" fmla="*/ 3661166 w 9308583"/>
              <a:gd name="connsiteY2" fmla="*/ 556613 h 2406512"/>
              <a:gd name="connsiteX3" fmla="*/ 3734738 w 9308583"/>
              <a:gd name="connsiteY3" fmla="*/ 745799 h 2406512"/>
              <a:gd name="connsiteX4" fmla="*/ 3493000 w 9308583"/>
              <a:gd name="connsiteY4" fmla="*/ 987537 h 2406512"/>
              <a:gd name="connsiteX5" fmla="*/ 2326352 w 9308583"/>
              <a:gd name="connsiteY5" fmla="*/ 998047 h 2406512"/>
              <a:gd name="connsiteX6" fmla="*/ 1128172 w 9308583"/>
              <a:gd name="connsiteY6" fmla="*/ 1029578 h 2406512"/>
              <a:gd name="connsiteX7" fmla="*/ 297855 w 9308583"/>
              <a:gd name="connsiteY7" fmla="*/ 1092640 h 2406512"/>
              <a:gd name="connsiteX8" fmla="*/ 3566 w 9308583"/>
              <a:gd name="connsiteY8" fmla="*/ 1565606 h 2406512"/>
              <a:gd name="connsiteX9" fmla="*/ 150710 w 9308583"/>
              <a:gd name="connsiteY9" fmla="*/ 2196226 h 2406512"/>
              <a:gd name="connsiteX10" fmla="*/ 387063 w 9308583"/>
              <a:gd name="connsiteY10" fmla="*/ 2406434 h 2406512"/>
              <a:gd name="connsiteX11" fmla="*/ 736299 w 9308583"/>
              <a:gd name="connsiteY11" fmla="*/ 2217248 h 2406512"/>
              <a:gd name="connsiteX12" fmla="*/ 874428 w 9308583"/>
              <a:gd name="connsiteY12" fmla="*/ 1933467 h 2406512"/>
              <a:gd name="connsiteX13" fmla="*/ 1306848 w 9308583"/>
              <a:gd name="connsiteY13" fmla="*/ 1723261 h 2406512"/>
              <a:gd name="connsiteX14" fmla="*/ 2988503 w 9308583"/>
              <a:gd name="connsiteY14" fmla="*/ 1565606 h 2406512"/>
              <a:gd name="connsiteX15" fmla="*/ 4554545 w 9308583"/>
              <a:gd name="connsiteY15" fmla="*/ 1723261 h 2406512"/>
              <a:gd name="connsiteX16" fmla="*/ 7928366 w 9308583"/>
              <a:gd name="connsiteY16" fmla="*/ 1744282 h 2406512"/>
              <a:gd name="connsiteX17" fmla="*/ 9147566 w 9308583"/>
              <a:gd name="connsiteY17" fmla="*/ 1681219 h 2406512"/>
              <a:gd name="connsiteX18" fmla="*/ 9137055 w 9308583"/>
              <a:gd name="connsiteY18" fmla="*/ 1029578 h 2406512"/>
              <a:gd name="connsiteX19" fmla="*/ 7697138 w 9308583"/>
              <a:gd name="connsiteY19" fmla="*/ 504061 h 2406512"/>
              <a:gd name="connsiteX20" fmla="*/ 6971924 w 9308583"/>
              <a:gd name="connsiteY20" fmla="*/ 220282 h 2406512"/>
              <a:gd name="connsiteX21" fmla="*/ 6309772 w 9308583"/>
              <a:gd name="connsiteY21" fmla="*/ 10075 h 2406512"/>
              <a:gd name="connsiteX22" fmla="*/ 4859345 w 9308583"/>
              <a:gd name="connsiteY22" fmla="*/ 31095 h 2406512"/>
              <a:gd name="connsiteX23" fmla="*/ 3892393 w 9308583"/>
              <a:gd name="connsiteY23" fmla="*/ 41606 h 2406512"/>
              <a:gd name="connsiteX0" fmla="*/ 3892393 w 9308583"/>
              <a:gd name="connsiteY0" fmla="*/ 41606 h 2407041"/>
              <a:gd name="connsiteX1" fmla="*/ 3640145 w 9308583"/>
              <a:gd name="connsiteY1" fmla="*/ 325385 h 2407041"/>
              <a:gd name="connsiteX2" fmla="*/ 3661166 w 9308583"/>
              <a:gd name="connsiteY2" fmla="*/ 556613 h 2407041"/>
              <a:gd name="connsiteX3" fmla="*/ 3734738 w 9308583"/>
              <a:gd name="connsiteY3" fmla="*/ 745799 h 2407041"/>
              <a:gd name="connsiteX4" fmla="*/ 3493000 w 9308583"/>
              <a:gd name="connsiteY4" fmla="*/ 987537 h 2407041"/>
              <a:gd name="connsiteX5" fmla="*/ 2326352 w 9308583"/>
              <a:gd name="connsiteY5" fmla="*/ 998047 h 2407041"/>
              <a:gd name="connsiteX6" fmla="*/ 1128172 w 9308583"/>
              <a:gd name="connsiteY6" fmla="*/ 1029578 h 2407041"/>
              <a:gd name="connsiteX7" fmla="*/ 297855 w 9308583"/>
              <a:gd name="connsiteY7" fmla="*/ 1092640 h 2407041"/>
              <a:gd name="connsiteX8" fmla="*/ 3566 w 9308583"/>
              <a:gd name="connsiteY8" fmla="*/ 1565606 h 2407041"/>
              <a:gd name="connsiteX9" fmla="*/ 150710 w 9308583"/>
              <a:gd name="connsiteY9" fmla="*/ 2196226 h 2407041"/>
              <a:gd name="connsiteX10" fmla="*/ 387063 w 9308583"/>
              <a:gd name="connsiteY10" fmla="*/ 2406434 h 2407041"/>
              <a:gd name="connsiteX11" fmla="*/ 736299 w 9308583"/>
              <a:gd name="connsiteY11" fmla="*/ 2248779 h 2407041"/>
              <a:gd name="connsiteX12" fmla="*/ 874428 w 9308583"/>
              <a:gd name="connsiteY12" fmla="*/ 1933467 h 2407041"/>
              <a:gd name="connsiteX13" fmla="*/ 1306848 w 9308583"/>
              <a:gd name="connsiteY13" fmla="*/ 1723261 h 2407041"/>
              <a:gd name="connsiteX14" fmla="*/ 2988503 w 9308583"/>
              <a:gd name="connsiteY14" fmla="*/ 1565606 h 2407041"/>
              <a:gd name="connsiteX15" fmla="*/ 4554545 w 9308583"/>
              <a:gd name="connsiteY15" fmla="*/ 1723261 h 2407041"/>
              <a:gd name="connsiteX16" fmla="*/ 7928366 w 9308583"/>
              <a:gd name="connsiteY16" fmla="*/ 1744282 h 2407041"/>
              <a:gd name="connsiteX17" fmla="*/ 9147566 w 9308583"/>
              <a:gd name="connsiteY17" fmla="*/ 1681219 h 2407041"/>
              <a:gd name="connsiteX18" fmla="*/ 9137055 w 9308583"/>
              <a:gd name="connsiteY18" fmla="*/ 1029578 h 2407041"/>
              <a:gd name="connsiteX19" fmla="*/ 7697138 w 9308583"/>
              <a:gd name="connsiteY19" fmla="*/ 504061 h 2407041"/>
              <a:gd name="connsiteX20" fmla="*/ 6971924 w 9308583"/>
              <a:gd name="connsiteY20" fmla="*/ 220282 h 2407041"/>
              <a:gd name="connsiteX21" fmla="*/ 6309772 w 9308583"/>
              <a:gd name="connsiteY21" fmla="*/ 10075 h 2407041"/>
              <a:gd name="connsiteX22" fmla="*/ 4859345 w 9308583"/>
              <a:gd name="connsiteY22" fmla="*/ 31095 h 2407041"/>
              <a:gd name="connsiteX23" fmla="*/ 3892393 w 9308583"/>
              <a:gd name="connsiteY23" fmla="*/ 41606 h 2407041"/>
              <a:gd name="connsiteX0" fmla="*/ 3908219 w 9324409"/>
              <a:gd name="connsiteY0" fmla="*/ 41606 h 2406668"/>
              <a:gd name="connsiteX1" fmla="*/ 3655971 w 9324409"/>
              <a:gd name="connsiteY1" fmla="*/ 325385 h 2406668"/>
              <a:gd name="connsiteX2" fmla="*/ 3676992 w 9324409"/>
              <a:gd name="connsiteY2" fmla="*/ 556613 h 2406668"/>
              <a:gd name="connsiteX3" fmla="*/ 3750564 w 9324409"/>
              <a:gd name="connsiteY3" fmla="*/ 745799 h 2406668"/>
              <a:gd name="connsiteX4" fmla="*/ 3508826 w 9324409"/>
              <a:gd name="connsiteY4" fmla="*/ 987537 h 2406668"/>
              <a:gd name="connsiteX5" fmla="*/ 2342178 w 9324409"/>
              <a:gd name="connsiteY5" fmla="*/ 998047 h 2406668"/>
              <a:gd name="connsiteX6" fmla="*/ 1143998 w 9324409"/>
              <a:gd name="connsiteY6" fmla="*/ 1029578 h 2406668"/>
              <a:gd name="connsiteX7" fmla="*/ 313681 w 9324409"/>
              <a:gd name="connsiteY7" fmla="*/ 1092640 h 2406668"/>
              <a:gd name="connsiteX8" fmla="*/ 19392 w 9324409"/>
              <a:gd name="connsiteY8" fmla="*/ 1565606 h 2406668"/>
              <a:gd name="connsiteX9" fmla="*/ 69251 w 9324409"/>
              <a:gd name="connsiteY9" fmla="*/ 2217246 h 2406668"/>
              <a:gd name="connsiteX10" fmla="*/ 402889 w 9324409"/>
              <a:gd name="connsiteY10" fmla="*/ 2406434 h 2406668"/>
              <a:gd name="connsiteX11" fmla="*/ 752125 w 9324409"/>
              <a:gd name="connsiteY11" fmla="*/ 2248779 h 2406668"/>
              <a:gd name="connsiteX12" fmla="*/ 890254 w 9324409"/>
              <a:gd name="connsiteY12" fmla="*/ 1933467 h 2406668"/>
              <a:gd name="connsiteX13" fmla="*/ 1322674 w 9324409"/>
              <a:gd name="connsiteY13" fmla="*/ 1723261 h 2406668"/>
              <a:gd name="connsiteX14" fmla="*/ 3004329 w 9324409"/>
              <a:gd name="connsiteY14" fmla="*/ 1565606 h 2406668"/>
              <a:gd name="connsiteX15" fmla="*/ 4570371 w 9324409"/>
              <a:gd name="connsiteY15" fmla="*/ 1723261 h 2406668"/>
              <a:gd name="connsiteX16" fmla="*/ 7944192 w 9324409"/>
              <a:gd name="connsiteY16" fmla="*/ 1744282 h 2406668"/>
              <a:gd name="connsiteX17" fmla="*/ 9163392 w 9324409"/>
              <a:gd name="connsiteY17" fmla="*/ 1681219 h 2406668"/>
              <a:gd name="connsiteX18" fmla="*/ 9152881 w 9324409"/>
              <a:gd name="connsiteY18" fmla="*/ 1029578 h 2406668"/>
              <a:gd name="connsiteX19" fmla="*/ 7712964 w 9324409"/>
              <a:gd name="connsiteY19" fmla="*/ 504061 h 2406668"/>
              <a:gd name="connsiteX20" fmla="*/ 6987750 w 9324409"/>
              <a:gd name="connsiteY20" fmla="*/ 220282 h 2406668"/>
              <a:gd name="connsiteX21" fmla="*/ 6325598 w 9324409"/>
              <a:gd name="connsiteY21" fmla="*/ 10075 h 2406668"/>
              <a:gd name="connsiteX22" fmla="*/ 4875171 w 9324409"/>
              <a:gd name="connsiteY22" fmla="*/ 31095 h 2406668"/>
              <a:gd name="connsiteX23" fmla="*/ 3908219 w 9324409"/>
              <a:gd name="connsiteY23" fmla="*/ 41606 h 2406668"/>
              <a:gd name="connsiteX0" fmla="*/ 3905737 w 9321927"/>
              <a:gd name="connsiteY0" fmla="*/ 41606 h 2417157"/>
              <a:gd name="connsiteX1" fmla="*/ 3653489 w 9321927"/>
              <a:gd name="connsiteY1" fmla="*/ 325385 h 2417157"/>
              <a:gd name="connsiteX2" fmla="*/ 3674510 w 9321927"/>
              <a:gd name="connsiteY2" fmla="*/ 556613 h 2417157"/>
              <a:gd name="connsiteX3" fmla="*/ 3748082 w 9321927"/>
              <a:gd name="connsiteY3" fmla="*/ 745799 h 2417157"/>
              <a:gd name="connsiteX4" fmla="*/ 3506344 w 9321927"/>
              <a:gd name="connsiteY4" fmla="*/ 987537 h 2417157"/>
              <a:gd name="connsiteX5" fmla="*/ 2339696 w 9321927"/>
              <a:gd name="connsiteY5" fmla="*/ 998047 h 2417157"/>
              <a:gd name="connsiteX6" fmla="*/ 1141516 w 9321927"/>
              <a:gd name="connsiteY6" fmla="*/ 1029578 h 2417157"/>
              <a:gd name="connsiteX7" fmla="*/ 311199 w 9321927"/>
              <a:gd name="connsiteY7" fmla="*/ 1092640 h 2417157"/>
              <a:gd name="connsiteX8" fmla="*/ 16910 w 9321927"/>
              <a:gd name="connsiteY8" fmla="*/ 1565606 h 2417157"/>
              <a:gd name="connsiteX9" fmla="*/ 66769 w 9321927"/>
              <a:gd name="connsiteY9" fmla="*/ 2217246 h 2417157"/>
              <a:gd name="connsiteX10" fmla="*/ 324741 w 9321927"/>
              <a:gd name="connsiteY10" fmla="*/ 2416944 h 2417157"/>
              <a:gd name="connsiteX11" fmla="*/ 749643 w 9321927"/>
              <a:gd name="connsiteY11" fmla="*/ 2248779 h 2417157"/>
              <a:gd name="connsiteX12" fmla="*/ 887772 w 9321927"/>
              <a:gd name="connsiteY12" fmla="*/ 1933467 h 2417157"/>
              <a:gd name="connsiteX13" fmla="*/ 1320192 w 9321927"/>
              <a:gd name="connsiteY13" fmla="*/ 1723261 h 2417157"/>
              <a:gd name="connsiteX14" fmla="*/ 3001847 w 9321927"/>
              <a:gd name="connsiteY14" fmla="*/ 1565606 h 2417157"/>
              <a:gd name="connsiteX15" fmla="*/ 4567889 w 9321927"/>
              <a:gd name="connsiteY15" fmla="*/ 1723261 h 2417157"/>
              <a:gd name="connsiteX16" fmla="*/ 7941710 w 9321927"/>
              <a:gd name="connsiteY16" fmla="*/ 1744282 h 2417157"/>
              <a:gd name="connsiteX17" fmla="*/ 9160910 w 9321927"/>
              <a:gd name="connsiteY17" fmla="*/ 1681219 h 2417157"/>
              <a:gd name="connsiteX18" fmla="*/ 9150399 w 9321927"/>
              <a:gd name="connsiteY18" fmla="*/ 1029578 h 2417157"/>
              <a:gd name="connsiteX19" fmla="*/ 7710482 w 9321927"/>
              <a:gd name="connsiteY19" fmla="*/ 504061 h 2417157"/>
              <a:gd name="connsiteX20" fmla="*/ 6985268 w 9321927"/>
              <a:gd name="connsiteY20" fmla="*/ 220282 h 2417157"/>
              <a:gd name="connsiteX21" fmla="*/ 6323116 w 9321927"/>
              <a:gd name="connsiteY21" fmla="*/ 10075 h 2417157"/>
              <a:gd name="connsiteX22" fmla="*/ 4872689 w 9321927"/>
              <a:gd name="connsiteY22" fmla="*/ 31095 h 2417157"/>
              <a:gd name="connsiteX23" fmla="*/ 3905737 w 9321927"/>
              <a:gd name="connsiteY23" fmla="*/ 41606 h 2417157"/>
              <a:gd name="connsiteX0" fmla="*/ 3905737 w 9321927"/>
              <a:gd name="connsiteY0" fmla="*/ 41606 h 2417157"/>
              <a:gd name="connsiteX1" fmla="*/ 3653489 w 9321927"/>
              <a:gd name="connsiteY1" fmla="*/ 325385 h 2417157"/>
              <a:gd name="connsiteX2" fmla="*/ 3674510 w 9321927"/>
              <a:gd name="connsiteY2" fmla="*/ 556613 h 2417157"/>
              <a:gd name="connsiteX3" fmla="*/ 3748082 w 9321927"/>
              <a:gd name="connsiteY3" fmla="*/ 745799 h 2417157"/>
              <a:gd name="connsiteX4" fmla="*/ 3506344 w 9321927"/>
              <a:gd name="connsiteY4" fmla="*/ 987537 h 2417157"/>
              <a:gd name="connsiteX5" fmla="*/ 2339696 w 9321927"/>
              <a:gd name="connsiteY5" fmla="*/ 998047 h 2417157"/>
              <a:gd name="connsiteX6" fmla="*/ 1141516 w 9321927"/>
              <a:gd name="connsiteY6" fmla="*/ 1029578 h 2417157"/>
              <a:gd name="connsiteX7" fmla="*/ 311199 w 9321927"/>
              <a:gd name="connsiteY7" fmla="*/ 1092640 h 2417157"/>
              <a:gd name="connsiteX8" fmla="*/ 16910 w 9321927"/>
              <a:gd name="connsiteY8" fmla="*/ 1565606 h 2417157"/>
              <a:gd name="connsiteX9" fmla="*/ 66769 w 9321927"/>
              <a:gd name="connsiteY9" fmla="*/ 2217246 h 2417157"/>
              <a:gd name="connsiteX10" fmla="*/ 324741 w 9321927"/>
              <a:gd name="connsiteY10" fmla="*/ 2416944 h 2417157"/>
              <a:gd name="connsiteX11" fmla="*/ 630738 w 9321927"/>
              <a:gd name="connsiteY11" fmla="*/ 2248779 h 2417157"/>
              <a:gd name="connsiteX12" fmla="*/ 887772 w 9321927"/>
              <a:gd name="connsiteY12" fmla="*/ 1933467 h 2417157"/>
              <a:gd name="connsiteX13" fmla="*/ 1320192 w 9321927"/>
              <a:gd name="connsiteY13" fmla="*/ 1723261 h 2417157"/>
              <a:gd name="connsiteX14" fmla="*/ 3001847 w 9321927"/>
              <a:gd name="connsiteY14" fmla="*/ 1565606 h 2417157"/>
              <a:gd name="connsiteX15" fmla="*/ 4567889 w 9321927"/>
              <a:gd name="connsiteY15" fmla="*/ 1723261 h 2417157"/>
              <a:gd name="connsiteX16" fmla="*/ 7941710 w 9321927"/>
              <a:gd name="connsiteY16" fmla="*/ 1744282 h 2417157"/>
              <a:gd name="connsiteX17" fmla="*/ 9160910 w 9321927"/>
              <a:gd name="connsiteY17" fmla="*/ 1681219 h 2417157"/>
              <a:gd name="connsiteX18" fmla="*/ 9150399 w 9321927"/>
              <a:gd name="connsiteY18" fmla="*/ 1029578 h 2417157"/>
              <a:gd name="connsiteX19" fmla="*/ 7710482 w 9321927"/>
              <a:gd name="connsiteY19" fmla="*/ 504061 h 2417157"/>
              <a:gd name="connsiteX20" fmla="*/ 6985268 w 9321927"/>
              <a:gd name="connsiteY20" fmla="*/ 220282 h 2417157"/>
              <a:gd name="connsiteX21" fmla="*/ 6323116 w 9321927"/>
              <a:gd name="connsiteY21" fmla="*/ 10075 h 2417157"/>
              <a:gd name="connsiteX22" fmla="*/ 4872689 w 9321927"/>
              <a:gd name="connsiteY22" fmla="*/ 31095 h 2417157"/>
              <a:gd name="connsiteX23" fmla="*/ 3905737 w 9321927"/>
              <a:gd name="connsiteY23" fmla="*/ 41606 h 2417157"/>
              <a:gd name="connsiteX0" fmla="*/ 3905737 w 9321927"/>
              <a:gd name="connsiteY0" fmla="*/ 41606 h 2417173"/>
              <a:gd name="connsiteX1" fmla="*/ 3653489 w 9321927"/>
              <a:gd name="connsiteY1" fmla="*/ 325385 h 2417173"/>
              <a:gd name="connsiteX2" fmla="*/ 3674510 w 9321927"/>
              <a:gd name="connsiteY2" fmla="*/ 556613 h 2417173"/>
              <a:gd name="connsiteX3" fmla="*/ 3748082 w 9321927"/>
              <a:gd name="connsiteY3" fmla="*/ 745799 h 2417173"/>
              <a:gd name="connsiteX4" fmla="*/ 3506344 w 9321927"/>
              <a:gd name="connsiteY4" fmla="*/ 987537 h 2417173"/>
              <a:gd name="connsiteX5" fmla="*/ 2339696 w 9321927"/>
              <a:gd name="connsiteY5" fmla="*/ 998047 h 2417173"/>
              <a:gd name="connsiteX6" fmla="*/ 1141516 w 9321927"/>
              <a:gd name="connsiteY6" fmla="*/ 1029578 h 2417173"/>
              <a:gd name="connsiteX7" fmla="*/ 311199 w 9321927"/>
              <a:gd name="connsiteY7" fmla="*/ 1092640 h 2417173"/>
              <a:gd name="connsiteX8" fmla="*/ 16910 w 9321927"/>
              <a:gd name="connsiteY8" fmla="*/ 1565606 h 2417173"/>
              <a:gd name="connsiteX9" fmla="*/ 66769 w 9321927"/>
              <a:gd name="connsiteY9" fmla="*/ 2217246 h 2417173"/>
              <a:gd name="connsiteX10" fmla="*/ 324741 w 9321927"/>
              <a:gd name="connsiteY10" fmla="*/ 2416944 h 2417173"/>
              <a:gd name="connsiteX11" fmla="*/ 630738 w 9321927"/>
              <a:gd name="connsiteY11" fmla="*/ 2248779 h 2417173"/>
              <a:gd name="connsiteX12" fmla="*/ 801297 w 9321927"/>
              <a:gd name="connsiteY12" fmla="*/ 1891426 h 2417173"/>
              <a:gd name="connsiteX13" fmla="*/ 1320192 w 9321927"/>
              <a:gd name="connsiteY13" fmla="*/ 1723261 h 2417173"/>
              <a:gd name="connsiteX14" fmla="*/ 3001847 w 9321927"/>
              <a:gd name="connsiteY14" fmla="*/ 1565606 h 2417173"/>
              <a:gd name="connsiteX15" fmla="*/ 4567889 w 9321927"/>
              <a:gd name="connsiteY15" fmla="*/ 1723261 h 2417173"/>
              <a:gd name="connsiteX16" fmla="*/ 7941710 w 9321927"/>
              <a:gd name="connsiteY16" fmla="*/ 1744282 h 2417173"/>
              <a:gd name="connsiteX17" fmla="*/ 9160910 w 9321927"/>
              <a:gd name="connsiteY17" fmla="*/ 1681219 h 2417173"/>
              <a:gd name="connsiteX18" fmla="*/ 9150399 w 9321927"/>
              <a:gd name="connsiteY18" fmla="*/ 1029578 h 2417173"/>
              <a:gd name="connsiteX19" fmla="*/ 7710482 w 9321927"/>
              <a:gd name="connsiteY19" fmla="*/ 504061 h 2417173"/>
              <a:gd name="connsiteX20" fmla="*/ 6985268 w 9321927"/>
              <a:gd name="connsiteY20" fmla="*/ 220282 h 2417173"/>
              <a:gd name="connsiteX21" fmla="*/ 6323116 w 9321927"/>
              <a:gd name="connsiteY21" fmla="*/ 10075 h 2417173"/>
              <a:gd name="connsiteX22" fmla="*/ 4872689 w 9321927"/>
              <a:gd name="connsiteY22" fmla="*/ 31095 h 2417173"/>
              <a:gd name="connsiteX23" fmla="*/ 3905737 w 9321927"/>
              <a:gd name="connsiteY23" fmla="*/ 41606 h 2417173"/>
              <a:gd name="connsiteX0" fmla="*/ 3916546 w 9321927"/>
              <a:gd name="connsiteY0" fmla="*/ 94158 h 2417173"/>
              <a:gd name="connsiteX1" fmla="*/ 3653489 w 9321927"/>
              <a:gd name="connsiteY1" fmla="*/ 325385 h 2417173"/>
              <a:gd name="connsiteX2" fmla="*/ 3674510 w 9321927"/>
              <a:gd name="connsiteY2" fmla="*/ 556613 h 2417173"/>
              <a:gd name="connsiteX3" fmla="*/ 3748082 w 9321927"/>
              <a:gd name="connsiteY3" fmla="*/ 745799 h 2417173"/>
              <a:gd name="connsiteX4" fmla="*/ 3506344 w 9321927"/>
              <a:gd name="connsiteY4" fmla="*/ 987537 h 2417173"/>
              <a:gd name="connsiteX5" fmla="*/ 2339696 w 9321927"/>
              <a:gd name="connsiteY5" fmla="*/ 998047 h 2417173"/>
              <a:gd name="connsiteX6" fmla="*/ 1141516 w 9321927"/>
              <a:gd name="connsiteY6" fmla="*/ 1029578 h 2417173"/>
              <a:gd name="connsiteX7" fmla="*/ 311199 w 9321927"/>
              <a:gd name="connsiteY7" fmla="*/ 1092640 h 2417173"/>
              <a:gd name="connsiteX8" fmla="*/ 16910 w 9321927"/>
              <a:gd name="connsiteY8" fmla="*/ 1565606 h 2417173"/>
              <a:gd name="connsiteX9" fmla="*/ 66769 w 9321927"/>
              <a:gd name="connsiteY9" fmla="*/ 2217246 h 2417173"/>
              <a:gd name="connsiteX10" fmla="*/ 324741 w 9321927"/>
              <a:gd name="connsiteY10" fmla="*/ 2416944 h 2417173"/>
              <a:gd name="connsiteX11" fmla="*/ 630738 w 9321927"/>
              <a:gd name="connsiteY11" fmla="*/ 2248779 h 2417173"/>
              <a:gd name="connsiteX12" fmla="*/ 801297 w 9321927"/>
              <a:gd name="connsiteY12" fmla="*/ 1891426 h 2417173"/>
              <a:gd name="connsiteX13" fmla="*/ 1320192 w 9321927"/>
              <a:gd name="connsiteY13" fmla="*/ 1723261 h 2417173"/>
              <a:gd name="connsiteX14" fmla="*/ 3001847 w 9321927"/>
              <a:gd name="connsiteY14" fmla="*/ 1565606 h 2417173"/>
              <a:gd name="connsiteX15" fmla="*/ 4567889 w 9321927"/>
              <a:gd name="connsiteY15" fmla="*/ 1723261 h 2417173"/>
              <a:gd name="connsiteX16" fmla="*/ 7941710 w 9321927"/>
              <a:gd name="connsiteY16" fmla="*/ 1744282 h 2417173"/>
              <a:gd name="connsiteX17" fmla="*/ 9160910 w 9321927"/>
              <a:gd name="connsiteY17" fmla="*/ 1681219 h 2417173"/>
              <a:gd name="connsiteX18" fmla="*/ 9150399 w 9321927"/>
              <a:gd name="connsiteY18" fmla="*/ 1029578 h 2417173"/>
              <a:gd name="connsiteX19" fmla="*/ 7710482 w 9321927"/>
              <a:gd name="connsiteY19" fmla="*/ 504061 h 2417173"/>
              <a:gd name="connsiteX20" fmla="*/ 6985268 w 9321927"/>
              <a:gd name="connsiteY20" fmla="*/ 220282 h 2417173"/>
              <a:gd name="connsiteX21" fmla="*/ 6323116 w 9321927"/>
              <a:gd name="connsiteY21" fmla="*/ 10075 h 2417173"/>
              <a:gd name="connsiteX22" fmla="*/ 4872689 w 9321927"/>
              <a:gd name="connsiteY22" fmla="*/ 31095 h 2417173"/>
              <a:gd name="connsiteX23" fmla="*/ 3916546 w 9321927"/>
              <a:gd name="connsiteY23" fmla="*/ 94158 h 2417173"/>
              <a:gd name="connsiteX0" fmla="*/ 3916546 w 9321927"/>
              <a:gd name="connsiteY0" fmla="*/ 94158 h 2417173"/>
              <a:gd name="connsiteX1" fmla="*/ 3696728 w 9321927"/>
              <a:gd name="connsiteY1" fmla="*/ 199261 h 2417173"/>
              <a:gd name="connsiteX2" fmla="*/ 3674510 w 9321927"/>
              <a:gd name="connsiteY2" fmla="*/ 556613 h 2417173"/>
              <a:gd name="connsiteX3" fmla="*/ 3748082 w 9321927"/>
              <a:gd name="connsiteY3" fmla="*/ 745799 h 2417173"/>
              <a:gd name="connsiteX4" fmla="*/ 3506344 w 9321927"/>
              <a:gd name="connsiteY4" fmla="*/ 987537 h 2417173"/>
              <a:gd name="connsiteX5" fmla="*/ 2339696 w 9321927"/>
              <a:gd name="connsiteY5" fmla="*/ 998047 h 2417173"/>
              <a:gd name="connsiteX6" fmla="*/ 1141516 w 9321927"/>
              <a:gd name="connsiteY6" fmla="*/ 1029578 h 2417173"/>
              <a:gd name="connsiteX7" fmla="*/ 311199 w 9321927"/>
              <a:gd name="connsiteY7" fmla="*/ 1092640 h 2417173"/>
              <a:gd name="connsiteX8" fmla="*/ 16910 w 9321927"/>
              <a:gd name="connsiteY8" fmla="*/ 1565606 h 2417173"/>
              <a:gd name="connsiteX9" fmla="*/ 66769 w 9321927"/>
              <a:gd name="connsiteY9" fmla="*/ 2217246 h 2417173"/>
              <a:gd name="connsiteX10" fmla="*/ 324741 w 9321927"/>
              <a:gd name="connsiteY10" fmla="*/ 2416944 h 2417173"/>
              <a:gd name="connsiteX11" fmla="*/ 630738 w 9321927"/>
              <a:gd name="connsiteY11" fmla="*/ 2248779 h 2417173"/>
              <a:gd name="connsiteX12" fmla="*/ 801297 w 9321927"/>
              <a:gd name="connsiteY12" fmla="*/ 1891426 h 2417173"/>
              <a:gd name="connsiteX13" fmla="*/ 1320192 w 9321927"/>
              <a:gd name="connsiteY13" fmla="*/ 1723261 h 2417173"/>
              <a:gd name="connsiteX14" fmla="*/ 3001847 w 9321927"/>
              <a:gd name="connsiteY14" fmla="*/ 1565606 h 2417173"/>
              <a:gd name="connsiteX15" fmla="*/ 4567889 w 9321927"/>
              <a:gd name="connsiteY15" fmla="*/ 1723261 h 2417173"/>
              <a:gd name="connsiteX16" fmla="*/ 7941710 w 9321927"/>
              <a:gd name="connsiteY16" fmla="*/ 1744282 h 2417173"/>
              <a:gd name="connsiteX17" fmla="*/ 9160910 w 9321927"/>
              <a:gd name="connsiteY17" fmla="*/ 1681219 h 2417173"/>
              <a:gd name="connsiteX18" fmla="*/ 9150399 w 9321927"/>
              <a:gd name="connsiteY18" fmla="*/ 1029578 h 2417173"/>
              <a:gd name="connsiteX19" fmla="*/ 7710482 w 9321927"/>
              <a:gd name="connsiteY19" fmla="*/ 504061 h 2417173"/>
              <a:gd name="connsiteX20" fmla="*/ 6985268 w 9321927"/>
              <a:gd name="connsiteY20" fmla="*/ 220282 h 2417173"/>
              <a:gd name="connsiteX21" fmla="*/ 6323116 w 9321927"/>
              <a:gd name="connsiteY21" fmla="*/ 10075 h 2417173"/>
              <a:gd name="connsiteX22" fmla="*/ 4872689 w 9321927"/>
              <a:gd name="connsiteY22" fmla="*/ 31095 h 2417173"/>
              <a:gd name="connsiteX23" fmla="*/ 3916546 w 9321927"/>
              <a:gd name="connsiteY23" fmla="*/ 94158 h 2417173"/>
              <a:gd name="connsiteX0" fmla="*/ 3916546 w 9321927"/>
              <a:gd name="connsiteY0" fmla="*/ 94158 h 2417173"/>
              <a:gd name="connsiteX1" fmla="*/ 3729157 w 9321927"/>
              <a:gd name="connsiteY1" fmla="*/ 230793 h 2417173"/>
              <a:gd name="connsiteX2" fmla="*/ 3674510 w 9321927"/>
              <a:gd name="connsiteY2" fmla="*/ 556613 h 2417173"/>
              <a:gd name="connsiteX3" fmla="*/ 3748082 w 9321927"/>
              <a:gd name="connsiteY3" fmla="*/ 745799 h 2417173"/>
              <a:gd name="connsiteX4" fmla="*/ 3506344 w 9321927"/>
              <a:gd name="connsiteY4" fmla="*/ 987537 h 2417173"/>
              <a:gd name="connsiteX5" fmla="*/ 2339696 w 9321927"/>
              <a:gd name="connsiteY5" fmla="*/ 998047 h 2417173"/>
              <a:gd name="connsiteX6" fmla="*/ 1141516 w 9321927"/>
              <a:gd name="connsiteY6" fmla="*/ 1029578 h 2417173"/>
              <a:gd name="connsiteX7" fmla="*/ 311199 w 9321927"/>
              <a:gd name="connsiteY7" fmla="*/ 1092640 h 2417173"/>
              <a:gd name="connsiteX8" fmla="*/ 16910 w 9321927"/>
              <a:gd name="connsiteY8" fmla="*/ 1565606 h 2417173"/>
              <a:gd name="connsiteX9" fmla="*/ 66769 w 9321927"/>
              <a:gd name="connsiteY9" fmla="*/ 2217246 h 2417173"/>
              <a:gd name="connsiteX10" fmla="*/ 324741 w 9321927"/>
              <a:gd name="connsiteY10" fmla="*/ 2416944 h 2417173"/>
              <a:gd name="connsiteX11" fmla="*/ 630738 w 9321927"/>
              <a:gd name="connsiteY11" fmla="*/ 2248779 h 2417173"/>
              <a:gd name="connsiteX12" fmla="*/ 801297 w 9321927"/>
              <a:gd name="connsiteY12" fmla="*/ 1891426 h 2417173"/>
              <a:gd name="connsiteX13" fmla="*/ 1320192 w 9321927"/>
              <a:gd name="connsiteY13" fmla="*/ 1723261 h 2417173"/>
              <a:gd name="connsiteX14" fmla="*/ 3001847 w 9321927"/>
              <a:gd name="connsiteY14" fmla="*/ 1565606 h 2417173"/>
              <a:gd name="connsiteX15" fmla="*/ 4567889 w 9321927"/>
              <a:gd name="connsiteY15" fmla="*/ 1723261 h 2417173"/>
              <a:gd name="connsiteX16" fmla="*/ 7941710 w 9321927"/>
              <a:gd name="connsiteY16" fmla="*/ 1744282 h 2417173"/>
              <a:gd name="connsiteX17" fmla="*/ 9160910 w 9321927"/>
              <a:gd name="connsiteY17" fmla="*/ 1681219 h 2417173"/>
              <a:gd name="connsiteX18" fmla="*/ 9150399 w 9321927"/>
              <a:gd name="connsiteY18" fmla="*/ 1029578 h 2417173"/>
              <a:gd name="connsiteX19" fmla="*/ 7710482 w 9321927"/>
              <a:gd name="connsiteY19" fmla="*/ 504061 h 2417173"/>
              <a:gd name="connsiteX20" fmla="*/ 6985268 w 9321927"/>
              <a:gd name="connsiteY20" fmla="*/ 220282 h 2417173"/>
              <a:gd name="connsiteX21" fmla="*/ 6323116 w 9321927"/>
              <a:gd name="connsiteY21" fmla="*/ 10075 h 2417173"/>
              <a:gd name="connsiteX22" fmla="*/ 4872689 w 9321927"/>
              <a:gd name="connsiteY22" fmla="*/ 31095 h 2417173"/>
              <a:gd name="connsiteX23" fmla="*/ 3916546 w 9321927"/>
              <a:gd name="connsiteY23" fmla="*/ 94158 h 241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21927" h="2417173">
                <a:moveTo>
                  <a:pt x="3916546" y="94158"/>
                </a:moveTo>
                <a:cubicBezTo>
                  <a:pt x="3809691" y="193130"/>
                  <a:pt x="3769496" y="153717"/>
                  <a:pt x="3729157" y="230793"/>
                </a:cubicBezTo>
                <a:cubicBezTo>
                  <a:pt x="3688818" y="307869"/>
                  <a:pt x="3671356" y="470779"/>
                  <a:pt x="3674510" y="556613"/>
                </a:cubicBezTo>
                <a:cubicBezTo>
                  <a:pt x="3677664" y="642447"/>
                  <a:pt x="3776110" y="673978"/>
                  <a:pt x="3748082" y="745799"/>
                </a:cubicBezTo>
                <a:cubicBezTo>
                  <a:pt x="3720054" y="817620"/>
                  <a:pt x="3741075" y="945496"/>
                  <a:pt x="3506344" y="987537"/>
                </a:cubicBezTo>
                <a:cubicBezTo>
                  <a:pt x="3271613" y="1029578"/>
                  <a:pt x="2339696" y="998047"/>
                  <a:pt x="2339696" y="998047"/>
                </a:cubicBezTo>
                <a:lnTo>
                  <a:pt x="1141516" y="1029578"/>
                </a:lnTo>
                <a:cubicBezTo>
                  <a:pt x="803433" y="1045343"/>
                  <a:pt x="498633" y="1003302"/>
                  <a:pt x="311199" y="1092640"/>
                </a:cubicBezTo>
                <a:cubicBezTo>
                  <a:pt x="123765" y="1181978"/>
                  <a:pt x="57648" y="1378172"/>
                  <a:pt x="16910" y="1565606"/>
                </a:cubicBezTo>
                <a:cubicBezTo>
                  <a:pt x="-23828" y="1753040"/>
                  <a:pt x="15464" y="2075356"/>
                  <a:pt x="66769" y="2217246"/>
                </a:cubicBezTo>
                <a:cubicBezTo>
                  <a:pt x="118074" y="2359136"/>
                  <a:pt x="230746" y="2411689"/>
                  <a:pt x="324741" y="2416944"/>
                </a:cubicBezTo>
                <a:cubicBezTo>
                  <a:pt x="418736" y="2422199"/>
                  <a:pt x="551312" y="2336365"/>
                  <a:pt x="630738" y="2248779"/>
                </a:cubicBezTo>
                <a:cubicBezTo>
                  <a:pt x="710164" y="2161193"/>
                  <a:pt x="686388" y="1979012"/>
                  <a:pt x="801297" y="1891426"/>
                </a:cubicBezTo>
                <a:cubicBezTo>
                  <a:pt x="916206" y="1803840"/>
                  <a:pt x="953434" y="1777564"/>
                  <a:pt x="1320192" y="1723261"/>
                </a:cubicBezTo>
                <a:cubicBezTo>
                  <a:pt x="1686950" y="1668958"/>
                  <a:pt x="2460564" y="1565606"/>
                  <a:pt x="3001847" y="1565606"/>
                </a:cubicBezTo>
                <a:cubicBezTo>
                  <a:pt x="3543130" y="1565606"/>
                  <a:pt x="3744579" y="1693482"/>
                  <a:pt x="4567889" y="1723261"/>
                </a:cubicBezTo>
                <a:cubicBezTo>
                  <a:pt x="5391199" y="1753040"/>
                  <a:pt x="7176207" y="1751289"/>
                  <a:pt x="7941710" y="1744282"/>
                </a:cubicBezTo>
                <a:cubicBezTo>
                  <a:pt x="8707213" y="1737275"/>
                  <a:pt x="8959462" y="1800336"/>
                  <a:pt x="9160910" y="1681219"/>
                </a:cubicBezTo>
                <a:cubicBezTo>
                  <a:pt x="9362358" y="1562102"/>
                  <a:pt x="9392137" y="1225771"/>
                  <a:pt x="9150399" y="1029578"/>
                </a:cubicBezTo>
                <a:cubicBezTo>
                  <a:pt x="8908661" y="833385"/>
                  <a:pt x="8071337" y="638944"/>
                  <a:pt x="7710482" y="504061"/>
                </a:cubicBezTo>
                <a:cubicBezTo>
                  <a:pt x="7349627" y="369178"/>
                  <a:pt x="7216496" y="302613"/>
                  <a:pt x="6985268" y="220282"/>
                </a:cubicBezTo>
                <a:cubicBezTo>
                  <a:pt x="6754040" y="137951"/>
                  <a:pt x="6675212" y="41606"/>
                  <a:pt x="6323116" y="10075"/>
                </a:cubicBezTo>
                <a:cubicBezTo>
                  <a:pt x="5971020" y="-21456"/>
                  <a:pt x="4872689" y="31095"/>
                  <a:pt x="4872689" y="31095"/>
                </a:cubicBezTo>
                <a:lnTo>
                  <a:pt x="3916546" y="9415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399565E-3EB8-EA48-A572-93FB53C290F4}"/>
              </a:ext>
            </a:extLst>
          </p:cNvPr>
          <p:cNvSpPr/>
          <p:nvPr/>
        </p:nvSpPr>
        <p:spPr>
          <a:xfrm>
            <a:off x="8115128" y="2177002"/>
            <a:ext cx="1165506" cy="552501"/>
          </a:xfrm>
          <a:custGeom>
            <a:avLst/>
            <a:gdLst>
              <a:gd name="connsiteX0" fmla="*/ 1165506 w 1165506"/>
              <a:gd name="connsiteY0" fmla="*/ 19660 h 552501"/>
              <a:gd name="connsiteX1" fmla="*/ 692541 w 1165506"/>
              <a:gd name="connsiteY1" fmla="*/ 9150 h 552501"/>
              <a:gd name="connsiteX2" fmla="*/ 356210 w 1165506"/>
              <a:gd name="connsiteY2" fmla="*/ 135274 h 552501"/>
              <a:gd name="connsiteX3" fmla="*/ 219575 w 1165506"/>
              <a:gd name="connsiteY3" fmla="*/ 282419 h 552501"/>
              <a:gd name="connsiteX4" fmla="*/ 188044 w 1165506"/>
              <a:gd name="connsiteY4" fmla="*/ 103743 h 552501"/>
              <a:gd name="connsiteX5" fmla="*/ 9369 w 1165506"/>
              <a:gd name="connsiteY5" fmla="*/ 545177 h 552501"/>
              <a:gd name="connsiteX6" fmla="*/ 513865 w 1165506"/>
              <a:gd name="connsiteY6" fmla="*/ 377012 h 552501"/>
              <a:gd name="connsiteX7" fmla="*/ 230086 w 1165506"/>
              <a:gd name="connsiteY7" fmla="*/ 345481 h 55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506" h="552501">
                <a:moveTo>
                  <a:pt x="1165506" y="19660"/>
                </a:moveTo>
                <a:cubicBezTo>
                  <a:pt x="996465" y="4770"/>
                  <a:pt x="827424" y="-10119"/>
                  <a:pt x="692541" y="9150"/>
                </a:cubicBezTo>
                <a:cubicBezTo>
                  <a:pt x="557658" y="28419"/>
                  <a:pt x="435038" y="89729"/>
                  <a:pt x="356210" y="135274"/>
                </a:cubicBezTo>
                <a:cubicBezTo>
                  <a:pt x="277382" y="180819"/>
                  <a:pt x="247603" y="287674"/>
                  <a:pt x="219575" y="282419"/>
                </a:cubicBezTo>
                <a:cubicBezTo>
                  <a:pt x="191547" y="277164"/>
                  <a:pt x="223078" y="59950"/>
                  <a:pt x="188044" y="103743"/>
                </a:cubicBezTo>
                <a:cubicBezTo>
                  <a:pt x="153010" y="147536"/>
                  <a:pt x="-44935" y="499632"/>
                  <a:pt x="9369" y="545177"/>
                </a:cubicBezTo>
                <a:cubicBezTo>
                  <a:pt x="63672" y="590722"/>
                  <a:pt x="477079" y="410295"/>
                  <a:pt x="513865" y="377012"/>
                </a:cubicBezTo>
                <a:cubicBezTo>
                  <a:pt x="550651" y="343729"/>
                  <a:pt x="390368" y="344605"/>
                  <a:pt x="230086" y="34548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B8614-6B13-C948-A4C6-BE81E368C330}"/>
              </a:ext>
            </a:extLst>
          </p:cNvPr>
          <p:cNvSpPr txBox="1"/>
          <p:nvPr/>
        </p:nvSpPr>
        <p:spPr>
          <a:xfrm>
            <a:off x="9302010" y="1992336"/>
            <a:ext cx="200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execute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DD721-E0EF-D846-A9FB-8AC6515E9096}"/>
              </a:ext>
            </a:extLst>
          </p:cNvPr>
          <p:cNvSpPr txBox="1"/>
          <p:nvPr/>
        </p:nvSpPr>
        <p:spPr>
          <a:xfrm>
            <a:off x="1466644" y="542071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wait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47AB5F-F114-8D48-9F7A-7E24E774F47A}"/>
              </a:ext>
            </a:extLst>
          </p:cNvPr>
          <p:cNvSpPr/>
          <p:nvPr/>
        </p:nvSpPr>
        <p:spPr>
          <a:xfrm flipV="1">
            <a:off x="1950883" y="4382683"/>
            <a:ext cx="473644" cy="956445"/>
          </a:xfrm>
          <a:custGeom>
            <a:avLst/>
            <a:gdLst>
              <a:gd name="connsiteX0" fmla="*/ 168823 w 473644"/>
              <a:gd name="connsiteY0" fmla="*/ 0 h 956445"/>
              <a:gd name="connsiteX1" fmla="*/ 179333 w 473644"/>
              <a:gd name="connsiteY1" fmla="*/ 588579 h 956445"/>
              <a:gd name="connsiteX2" fmla="*/ 657 w 473644"/>
              <a:gd name="connsiteY2" fmla="*/ 409903 h 956445"/>
              <a:gd name="connsiteX3" fmla="*/ 252906 w 473644"/>
              <a:gd name="connsiteY3" fmla="*/ 956441 h 956445"/>
              <a:gd name="connsiteX4" fmla="*/ 473623 w 473644"/>
              <a:gd name="connsiteY4" fmla="*/ 420414 h 956445"/>
              <a:gd name="connsiteX5" fmla="*/ 263416 w 473644"/>
              <a:gd name="connsiteY5" fmla="*/ 599089 h 95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644" h="956445">
                <a:moveTo>
                  <a:pt x="168823" y="0"/>
                </a:moveTo>
                <a:cubicBezTo>
                  <a:pt x="188092" y="260131"/>
                  <a:pt x="207361" y="520262"/>
                  <a:pt x="179333" y="588579"/>
                </a:cubicBezTo>
                <a:cubicBezTo>
                  <a:pt x="151305" y="656896"/>
                  <a:pt x="-11605" y="348593"/>
                  <a:pt x="657" y="409903"/>
                </a:cubicBezTo>
                <a:cubicBezTo>
                  <a:pt x="12919" y="471213"/>
                  <a:pt x="174078" y="954689"/>
                  <a:pt x="252906" y="956441"/>
                </a:cubicBezTo>
                <a:cubicBezTo>
                  <a:pt x="331734" y="958193"/>
                  <a:pt x="471871" y="479973"/>
                  <a:pt x="473623" y="420414"/>
                </a:cubicBezTo>
                <a:cubicBezTo>
                  <a:pt x="475375" y="360855"/>
                  <a:pt x="369395" y="479972"/>
                  <a:pt x="263416" y="59908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FB3AC0C-0A2B-AD40-8572-F961276AF811}"/>
              </a:ext>
            </a:extLst>
          </p:cNvPr>
          <p:cNvSpPr/>
          <p:nvPr/>
        </p:nvSpPr>
        <p:spPr>
          <a:xfrm>
            <a:off x="2017986" y="1999515"/>
            <a:ext cx="873142" cy="388918"/>
          </a:xfrm>
          <a:custGeom>
            <a:avLst/>
            <a:gdLst>
              <a:gd name="connsiteX0" fmla="*/ 0 w 873142"/>
              <a:gd name="connsiteY0" fmla="*/ 7961 h 388918"/>
              <a:gd name="connsiteX1" fmla="*/ 409904 w 873142"/>
              <a:gd name="connsiteY1" fmla="*/ 18471 h 388918"/>
              <a:gd name="connsiteX2" fmla="*/ 662152 w 873142"/>
              <a:gd name="connsiteY2" fmla="*/ 113064 h 388918"/>
              <a:gd name="connsiteX3" fmla="*/ 714704 w 873142"/>
              <a:gd name="connsiteY3" fmla="*/ 207657 h 388918"/>
              <a:gd name="connsiteX4" fmla="*/ 546538 w 873142"/>
              <a:gd name="connsiteY4" fmla="*/ 176126 h 388918"/>
              <a:gd name="connsiteX5" fmla="*/ 851338 w 873142"/>
              <a:gd name="connsiteY5" fmla="*/ 386333 h 388918"/>
              <a:gd name="connsiteX6" fmla="*/ 840828 w 873142"/>
              <a:gd name="connsiteY6" fmla="*/ 7961 h 388918"/>
              <a:gd name="connsiteX7" fmla="*/ 777766 w 873142"/>
              <a:gd name="connsiteY7" fmla="*/ 165616 h 38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142" h="388918">
                <a:moveTo>
                  <a:pt x="0" y="7961"/>
                </a:moveTo>
                <a:lnTo>
                  <a:pt x="409904" y="18471"/>
                </a:lnTo>
                <a:cubicBezTo>
                  <a:pt x="520263" y="35988"/>
                  <a:pt x="611352" y="81533"/>
                  <a:pt x="662152" y="113064"/>
                </a:cubicBezTo>
                <a:cubicBezTo>
                  <a:pt x="712952" y="144595"/>
                  <a:pt x="733973" y="197147"/>
                  <a:pt x="714704" y="207657"/>
                </a:cubicBezTo>
                <a:cubicBezTo>
                  <a:pt x="695435" y="218167"/>
                  <a:pt x="523766" y="146347"/>
                  <a:pt x="546538" y="176126"/>
                </a:cubicBezTo>
                <a:cubicBezTo>
                  <a:pt x="569310" y="205905"/>
                  <a:pt x="802290" y="414360"/>
                  <a:pt x="851338" y="386333"/>
                </a:cubicBezTo>
                <a:cubicBezTo>
                  <a:pt x="900386" y="358306"/>
                  <a:pt x="853090" y="44747"/>
                  <a:pt x="840828" y="7961"/>
                </a:cubicBezTo>
                <a:cubicBezTo>
                  <a:pt x="828566" y="-28825"/>
                  <a:pt x="803166" y="68395"/>
                  <a:pt x="777766" y="16561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625B4-F961-EE4F-BADD-4DA1FB746E86}"/>
              </a:ext>
            </a:extLst>
          </p:cNvPr>
          <p:cNvSpPr txBox="1"/>
          <p:nvPr/>
        </p:nvSpPr>
        <p:spPr>
          <a:xfrm>
            <a:off x="924017" y="1814849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406517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2521-FC4D-3E4A-AB3A-94698B3E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5C69B-EA5D-334A-8DFB-708E41DC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repeating computation into the future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58557-1709-4046-8607-54726198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6" t="5325" r="1433" b="10627"/>
          <a:stretch/>
        </p:blipFill>
        <p:spPr>
          <a:xfrm>
            <a:off x="4334253" y="4495039"/>
            <a:ext cx="35227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8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 – what will the following do?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08CA30-3145-8348-82DE-D135B91DAD33}"/>
              </a:ext>
            </a:extLst>
          </p:cNvPr>
          <p:cNvSpPr/>
          <p:nvPr/>
        </p:nvSpPr>
        <p:spPr>
          <a:xfrm>
            <a:off x="1823545" y="1690688"/>
            <a:ext cx="8544910" cy="449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274320" bIns="274320">
            <a:spAutoFit/>
          </a:bodyPr>
          <a:lstStyle/>
          <a:p>
            <a:r>
              <a:rPr lang="en-US" sz="32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US" sz="32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32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3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32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32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counter++;</a:t>
            </a:r>
          </a:p>
          <a:p>
            <a:r>
              <a:rPr lang="en-US" sz="32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console.log(counter);</a:t>
            </a:r>
            <a:br>
              <a:rPr lang="en-US" sz="32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32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setInterval(myFunction,</a:t>
            </a:r>
            <a:r>
              <a:rPr lang="en-US" sz="32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sz="32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2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3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CEBD-23B2-CD46-9867-8F841F2B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C786-C5D6-8841-866E-8C075A6A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explain what is happening?</a:t>
            </a:r>
          </a:p>
          <a:p>
            <a:r>
              <a:rPr lang="en-US" dirty="0"/>
              <a:t>Can you modify the function to increase by 5 on each console write?</a:t>
            </a:r>
          </a:p>
          <a:p>
            <a:r>
              <a:rPr lang="en-US" dirty="0"/>
              <a:t>Can you create exponential growth?</a:t>
            </a:r>
          </a:p>
        </p:txBody>
      </p:sp>
    </p:spTree>
    <p:extLst>
      <p:ext uri="{BB962C8B-B14F-4D97-AF65-F5344CB8AC3E}">
        <p14:creationId xmlns:p14="http://schemas.microsoft.com/office/powerpoint/2010/main" val="65405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78912F-0BCB-054C-A1D8-9B160F27D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27" y="1690688"/>
            <a:ext cx="1735218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5CEE84-F83E-CF40-BC64-6A10B590D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73" y="3429000"/>
            <a:ext cx="1518727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CC743A-FD2A-FF4D-B02D-2FD60BE2F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70" y="3429000"/>
            <a:ext cx="1266329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155E66-B3B1-2A4A-9189-D1BA8F49D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543" y="3429000"/>
            <a:ext cx="1266329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0160B5-8B61-DD48-8FB1-86A3E0B6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130" y="1690688"/>
            <a:ext cx="1735218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A75F53-6F72-0F45-83C9-D44B2EF8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478" y="3429000"/>
            <a:ext cx="1518727" cy="18288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2A5059-F16E-5541-A0DB-31A9AEA239B2}"/>
              </a:ext>
            </a:extLst>
          </p:cNvPr>
          <p:cNvCxnSpPr/>
          <p:nvPr/>
        </p:nvCxnSpPr>
        <p:spPr>
          <a:xfrm>
            <a:off x="1230284" y="5611091"/>
            <a:ext cx="37573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D3999D-B21F-3C4B-8F6B-44D8AD290C47}"/>
              </a:ext>
            </a:extLst>
          </p:cNvPr>
          <p:cNvCxnSpPr/>
          <p:nvPr/>
        </p:nvCxnSpPr>
        <p:spPr>
          <a:xfrm>
            <a:off x="5314604" y="5588924"/>
            <a:ext cx="37573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DA86C9-ED98-7A48-B107-A1E013A494DA}"/>
              </a:ext>
            </a:extLst>
          </p:cNvPr>
          <p:cNvCxnSpPr/>
          <p:nvPr/>
        </p:nvCxnSpPr>
        <p:spPr>
          <a:xfrm>
            <a:off x="1230284" y="1075113"/>
            <a:ext cx="375735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E4CA37-EC73-4B4C-9964-4F276F918CF2}"/>
              </a:ext>
            </a:extLst>
          </p:cNvPr>
          <p:cNvCxnSpPr/>
          <p:nvPr/>
        </p:nvCxnSpPr>
        <p:spPr>
          <a:xfrm>
            <a:off x="5314604" y="1075113"/>
            <a:ext cx="375735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B24FD9-BDFB-3E48-B183-57B1461BAB88}"/>
              </a:ext>
            </a:extLst>
          </p:cNvPr>
          <p:cNvSpPr txBox="1"/>
          <p:nvPr/>
        </p:nvSpPr>
        <p:spPr>
          <a:xfrm>
            <a:off x="1238634" y="5611091"/>
            <a:ext cx="1524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0F9CB-8AEC-0F49-8B21-E360A0070CD5}"/>
              </a:ext>
            </a:extLst>
          </p:cNvPr>
          <p:cNvSpPr txBox="1"/>
          <p:nvPr/>
        </p:nvSpPr>
        <p:spPr>
          <a:xfrm>
            <a:off x="1192826" y="488433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760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CC743A-FD2A-FF4D-B02D-2FD60BE2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18" y="1511450"/>
            <a:ext cx="2532658" cy="3657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2A5059-F16E-5541-A0DB-31A9AEA239B2}"/>
              </a:ext>
            </a:extLst>
          </p:cNvPr>
          <p:cNvCxnSpPr/>
          <p:nvPr/>
        </p:nvCxnSpPr>
        <p:spPr>
          <a:xfrm>
            <a:off x="5149143" y="5611091"/>
            <a:ext cx="1828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DA86C9-ED98-7A48-B107-A1E013A494DA}"/>
              </a:ext>
            </a:extLst>
          </p:cNvPr>
          <p:cNvCxnSpPr/>
          <p:nvPr/>
        </p:nvCxnSpPr>
        <p:spPr>
          <a:xfrm>
            <a:off x="5149143" y="1075113"/>
            <a:ext cx="182880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B24FD9-BDFB-3E48-B183-57B1461BAB88}"/>
              </a:ext>
            </a:extLst>
          </p:cNvPr>
          <p:cNvSpPr txBox="1"/>
          <p:nvPr/>
        </p:nvSpPr>
        <p:spPr>
          <a:xfrm>
            <a:off x="5149143" y="5795611"/>
            <a:ext cx="396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Position: move 5 units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0F9CB-8AEC-0F49-8B21-E360A0070CD5}"/>
              </a:ext>
            </a:extLst>
          </p:cNvPr>
          <p:cNvSpPr txBox="1"/>
          <p:nvPr/>
        </p:nvSpPr>
        <p:spPr>
          <a:xfrm>
            <a:off x="5157493" y="300115"/>
            <a:ext cx="4663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Time: move every 3000 </a:t>
            </a:r>
            <a:r>
              <a:rPr lang="en-US" sz="3200" dirty="0" err="1"/>
              <a:t>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185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B24FD9-BDFB-3E48-B183-57B1461BAB88}"/>
              </a:ext>
            </a:extLst>
          </p:cNvPr>
          <p:cNvSpPr txBox="1"/>
          <p:nvPr/>
        </p:nvSpPr>
        <p:spPr>
          <a:xfrm>
            <a:off x="1062335" y="5017777"/>
            <a:ext cx="1524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0F9CB-8AEC-0F49-8B21-E360A0070CD5}"/>
              </a:ext>
            </a:extLst>
          </p:cNvPr>
          <p:cNvSpPr txBox="1"/>
          <p:nvPr/>
        </p:nvSpPr>
        <p:spPr>
          <a:xfrm>
            <a:off x="1062335" y="2024743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AA30EA-E80E-2549-852F-FB000C222F8A}"/>
              </a:ext>
            </a:extLst>
          </p:cNvPr>
          <p:cNvGrpSpPr/>
          <p:nvPr/>
        </p:nvGrpSpPr>
        <p:grpSpPr>
          <a:xfrm>
            <a:off x="1062335" y="754528"/>
            <a:ext cx="1828800" cy="4078729"/>
            <a:chOff x="1062335" y="754528"/>
            <a:chExt cx="1828800" cy="407872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62DAEB-318D-5F4A-A433-745449B8F6FE}"/>
                </a:ext>
              </a:extLst>
            </p:cNvPr>
            <p:cNvGrpSpPr/>
            <p:nvPr/>
          </p:nvGrpSpPr>
          <p:grpSpPr>
            <a:xfrm>
              <a:off x="1062335" y="754528"/>
              <a:ext cx="1828800" cy="1340973"/>
              <a:chOff x="1062335" y="754528"/>
              <a:chExt cx="1828800" cy="1340973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0DA86C9-ED98-7A48-B107-A1E013A494DA}"/>
                  </a:ext>
                </a:extLst>
              </p:cNvPr>
              <p:cNvCxnSpPr/>
              <p:nvPr/>
            </p:nvCxnSpPr>
            <p:spPr>
              <a:xfrm>
                <a:off x="1062335" y="1840223"/>
                <a:ext cx="18288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Arc 2">
                <a:extLst>
                  <a:ext uri="{FF2B5EF4-FFF2-40B4-BE49-F238E27FC236}">
                    <a16:creationId xmlns:a16="http://schemas.microsoft.com/office/drawing/2014/main" id="{C3CB73AA-F11B-BC4B-AC52-573EBD070243}"/>
                  </a:ext>
                </a:extLst>
              </p:cNvPr>
              <p:cNvSpPr/>
              <p:nvPr/>
            </p:nvSpPr>
            <p:spPr>
              <a:xfrm>
                <a:off x="1071265" y="1092225"/>
                <a:ext cx="1744960" cy="1003276"/>
              </a:xfrm>
              <a:prstGeom prst="arc">
                <a:avLst>
                  <a:gd name="adj1" fmla="val 10798301"/>
                  <a:gd name="adj2" fmla="val 0"/>
                </a:avLst>
              </a:prstGeom>
              <a:ln w="28575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A28A40-21AA-7443-B947-EF7F5B11114D}"/>
                  </a:ext>
                </a:extLst>
              </p:cNvPr>
              <p:cNvSpPr txBox="1"/>
              <p:nvPr/>
            </p:nvSpPr>
            <p:spPr>
              <a:xfrm>
                <a:off x="1650363" y="75452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3000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EEA6523-EABE-AD45-B1DD-195647371CDD}"/>
                </a:ext>
              </a:extLst>
            </p:cNvPr>
            <p:cNvGrpSpPr/>
            <p:nvPr/>
          </p:nvGrpSpPr>
          <p:grpSpPr>
            <a:xfrm>
              <a:off x="1062335" y="4371666"/>
              <a:ext cx="1828800" cy="461591"/>
              <a:chOff x="1062335" y="4371666"/>
              <a:chExt cx="1828800" cy="461591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92A5059-F16E-5541-A0DB-31A9AEA239B2}"/>
                  </a:ext>
                </a:extLst>
              </p:cNvPr>
              <p:cNvCxnSpPr/>
              <p:nvPr/>
            </p:nvCxnSpPr>
            <p:spPr>
              <a:xfrm>
                <a:off x="1062335" y="4833257"/>
                <a:ext cx="18288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0DA0BA-C4CE-B747-BF79-9F8E16A0478A}"/>
                  </a:ext>
                </a:extLst>
              </p:cNvPr>
              <p:cNvSpPr txBox="1"/>
              <p:nvPr/>
            </p:nvSpPr>
            <p:spPr>
              <a:xfrm>
                <a:off x="1772464" y="437166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4E9A9DB-2F41-5D4B-A856-363E79A3D529}"/>
              </a:ext>
            </a:extLst>
          </p:cNvPr>
          <p:cNvGrpSpPr/>
          <p:nvPr/>
        </p:nvGrpSpPr>
        <p:grpSpPr>
          <a:xfrm>
            <a:off x="2900065" y="754528"/>
            <a:ext cx="1828800" cy="4078729"/>
            <a:chOff x="2900065" y="754528"/>
            <a:chExt cx="1828800" cy="407872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859ADC-D941-5848-B966-B67144359922}"/>
                </a:ext>
              </a:extLst>
            </p:cNvPr>
            <p:cNvGrpSpPr/>
            <p:nvPr/>
          </p:nvGrpSpPr>
          <p:grpSpPr>
            <a:xfrm>
              <a:off x="2900065" y="754528"/>
              <a:ext cx="1828800" cy="1340973"/>
              <a:chOff x="1062335" y="754528"/>
              <a:chExt cx="1828800" cy="1340973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9C73CF1-58A0-104B-81A9-ECD1576248E2}"/>
                  </a:ext>
                </a:extLst>
              </p:cNvPr>
              <p:cNvCxnSpPr/>
              <p:nvPr/>
            </p:nvCxnSpPr>
            <p:spPr>
              <a:xfrm>
                <a:off x="1062335" y="1840223"/>
                <a:ext cx="18288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F2658745-8CFB-204F-8C6C-481CABB95DF6}"/>
                  </a:ext>
                </a:extLst>
              </p:cNvPr>
              <p:cNvSpPr/>
              <p:nvPr/>
            </p:nvSpPr>
            <p:spPr>
              <a:xfrm>
                <a:off x="1071265" y="1092225"/>
                <a:ext cx="1744960" cy="1003276"/>
              </a:xfrm>
              <a:prstGeom prst="arc">
                <a:avLst>
                  <a:gd name="adj1" fmla="val 10798301"/>
                  <a:gd name="adj2" fmla="val 0"/>
                </a:avLst>
              </a:prstGeom>
              <a:ln w="28575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12188E-40A0-1E44-96B0-9FAD6B7849CD}"/>
                  </a:ext>
                </a:extLst>
              </p:cNvPr>
              <p:cNvSpPr txBox="1"/>
              <p:nvPr/>
            </p:nvSpPr>
            <p:spPr>
              <a:xfrm>
                <a:off x="1650363" y="75452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3000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F45E80-B5D1-1C43-A651-7AB804C02BB7}"/>
                </a:ext>
              </a:extLst>
            </p:cNvPr>
            <p:cNvGrpSpPr/>
            <p:nvPr/>
          </p:nvGrpSpPr>
          <p:grpSpPr>
            <a:xfrm>
              <a:off x="2900065" y="4371666"/>
              <a:ext cx="1828800" cy="461591"/>
              <a:chOff x="1062335" y="4371666"/>
              <a:chExt cx="1828800" cy="461591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B714FC5-ADC4-8746-BDB5-2C76924F7658}"/>
                  </a:ext>
                </a:extLst>
              </p:cNvPr>
              <p:cNvCxnSpPr/>
              <p:nvPr/>
            </p:nvCxnSpPr>
            <p:spPr>
              <a:xfrm>
                <a:off x="1062335" y="4833257"/>
                <a:ext cx="18288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F7EA4-CB71-EE4E-BC42-330AC239AC6B}"/>
                  </a:ext>
                </a:extLst>
              </p:cNvPr>
              <p:cNvSpPr txBox="1"/>
              <p:nvPr/>
            </p:nvSpPr>
            <p:spPr>
              <a:xfrm>
                <a:off x="1772464" y="437166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6EBAF6-BA0E-014A-BD1F-EB0548C72D91}"/>
              </a:ext>
            </a:extLst>
          </p:cNvPr>
          <p:cNvGrpSpPr/>
          <p:nvPr/>
        </p:nvGrpSpPr>
        <p:grpSpPr>
          <a:xfrm>
            <a:off x="4741948" y="742415"/>
            <a:ext cx="1828801" cy="4095420"/>
            <a:chOff x="4741948" y="742415"/>
            <a:chExt cx="1828801" cy="4095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02C9CB-29B9-2F4C-97CE-4D399699057A}"/>
                </a:ext>
              </a:extLst>
            </p:cNvPr>
            <p:cNvGrpSpPr/>
            <p:nvPr/>
          </p:nvGrpSpPr>
          <p:grpSpPr>
            <a:xfrm>
              <a:off x="4741949" y="742415"/>
              <a:ext cx="1828800" cy="1340973"/>
              <a:chOff x="1062335" y="754528"/>
              <a:chExt cx="1828800" cy="1340973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751A07B-8B66-524F-BC33-093C67EAE8A4}"/>
                  </a:ext>
                </a:extLst>
              </p:cNvPr>
              <p:cNvCxnSpPr/>
              <p:nvPr/>
            </p:nvCxnSpPr>
            <p:spPr>
              <a:xfrm>
                <a:off x="1062335" y="1840223"/>
                <a:ext cx="18288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56B08D40-C359-B643-A5BB-987432AC3514}"/>
                  </a:ext>
                </a:extLst>
              </p:cNvPr>
              <p:cNvSpPr/>
              <p:nvPr/>
            </p:nvSpPr>
            <p:spPr>
              <a:xfrm>
                <a:off x="1071265" y="1092225"/>
                <a:ext cx="1744960" cy="1003276"/>
              </a:xfrm>
              <a:prstGeom prst="arc">
                <a:avLst>
                  <a:gd name="adj1" fmla="val 10798301"/>
                  <a:gd name="adj2" fmla="val 0"/>
                </a:avLst>
              </a:prstGeom>
              <a:ln w="28575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6CE3B8-7BF6-9A45-8BFD-F3A10488F3C2}"/>
                  </a:ext>
                </a:extLst>
              </p:cNvPr>
              <p:cNvSpPr txBox="1"/>
              <p:nvPr/>
            </p:nvSpPr>
            <p:spPr>
              <a:xfrm>
                <a:off x="1650363" y="75452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3000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A3DC68B-8A3A-4D44-BD07-59478C8D1767}"/>
                </a:ext>
              </a:extLst>
            </p:cNvPr>
            <p:cNvGrpSpPr/>
            <p:nvPr/>
          </p:nvGrpSpPr>
          <p:grpSpPr>
            <a:xfrm>
              <a:off x="4741948" y="4376244"/>
              <a:ext cx="1828800" cy="461591"/>
              <a:chOff x="1062335" y="4371666"/>
              <a:chExt cx="1828800" cy="461591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677D27A-CA33-5147-95E9-6E42B56EDEEE}"/>
                  </a:ext>
                </a:extLst>
              </p:cNvPr>
              <p:cNvCxnSpPr/>
              <p:nvPr/>
            </p:nvCxnSpPr>
            <p:spPr>
              <a:xfrm>
                <a:off x="1062335" y="4833257"/>
                <a:ext cx="18288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908963-E502-9245-B973-9CC8E6987759}"/>
                  </a:ext>
                </a:extLst>
              </p:cNvPr>
              <p:cNvSpPr txBox="1"/>
              <p:nvPr/>
            </p:nvSpPr>
            <p:spPr>
              <a:xfrm>
                <a:off x="1772464" y="437166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040E6E-FEC2-F848-BE61-0FC4F39CAD93}"/>
              </a:ext>
            </a:extLst>
          </p:cNvPr>
          <p:cNvGrpSpPr/>
          <p:nvPr/>
        </p:nvGrpSpPr>
        <p:grpSpPr>
          <a:xfrm>
            <a:off x="6592761" y="742415"/>
            <a:ext cx="1828802" cy="4090842"/>
            <a:chOff x="6592761" y="742415"/>
            <a:chExt cx="1828802" cy="409084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C203005-A1CD-D14B-BCC3-457CD8B9D4DE}"/>
                </a:ext>
              </a:extLst>
            </p:cNvPr>
            <p:cNvGrpSpPr/>
            <p:nvPr/>
          </p:nvGrpSpPr>
          <p:grpSpPr>
            <a:xfrm>
              <a:off x="6592763" y="742415"/>
              <a:ext cx="1828800" cy="1340973"/>
              <a:chOff x="1062335" y="754528"/>
              <a:chExt cx="1828800" cy="134097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40FBE44-9742-7F4A-9D3E-A88032A616AA}"/>
                  </a:ext>
                </a:extLst>
              </p:cNvPr>
              <p:cNvCxnSpPr/>
              <p:nvPr/>
            </p:nvCxnSpPr>
            <p:spPr>
              <a:xfrm>
                <a:off x="1062335" y="1840223"/>
                <a:ext cx="18288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C9935F3-ADF6-BA41-B809-272A96D29DFF}"/>
                  </a:ext>
                </a:extLst>
              </p:cNvPr>
              <p:cNvSpPr/>
              <p:nvPr/>
            </p:nvSpPr>
            <p:spPr>
              <a:xfrm>
                <a:off x="1071265" y="1092225"/>
                <a:ext cx="1744960" cy="1003276"/>
              </a:xfrm>
              <a:prstGeom prst="arc">
                <a:avLst>
                  <a:gd name="adj1" fmla="val 10798301"/>
                  <a:gd name="adj2" fmla="val 0"/>
                </a:avLst>
              </a:prstGeom>
              <a:ln w="28575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B34E1F-7CDD-7E4F-8E7F-767ADC673629}"/>
                  </a:ext>
                </a:extLst>
              </p:cNvPr>
              <p:cNvSpPr txBox="1"/>
              <p:nvPr/>
            </p:nvSpPr>
            <p:spPr>
              <a:xfrm>
                <a:off x="1650363" y="75452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3000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64D1F0C-1DC7-0940-84A2-038699553D8E}"/>
                </a:ext>
              </a:extLst>
            </p:cNvPr>
            <p:cNvGrpSpPr/>
            <p:nvPr/>
          </p:nvGrpSpPr>
          <p:grpSpPr>
            <a:xfrm>
              <a:off x="6592761" y="4371666"/>
              <a:ext cx="1828800" cy="461591"/>
              <a:chOff x="1062335" y="4371666"/>
              <a:chExt cx="1828800" cy="461591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2A41C90-3CE3-E548-82C4-8823FEB10B37}"/>
                  </a:ext>
                </a:extLst>
              </p:cNvPr>
              <p:cNvCxnSpPr/>
              <p:nvPr/>
            </p:nvCxnSpPr>
            <p:spPr>
              <a:xfrm>
                <a:off x="1062335" y="4833257"/>
                <a:ext cx="18288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1796BA3-AC76-8A4C-98BC-6D025CE57A0D}"/>
                  </a:ext>
                </a:extLst>
              </p:cNvPr>
              <p:cNvSpPr txBox="1"/>
              <p:nvPr/>
            </p:nvSpPr>
            <p:spPr>
              <a:xfrm>
                <a:off x="1772464" y="437166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63F0AB-B214-9A4B-A9B2-39CB195ACF2E}"/>
              </a:ext>
            </a:extLst>
          </p:cNvPr>
          <p:cNvGrpSpPr/>
          <p:nvPr/>
        </p:nvGrpSpPr>
        <p:grpSpPr>
          <a:xfrm>
            <a:off x="8443577" y="754528"/>
            <a:ext cx="1837730" cy="4078729"/>
            <a:chOff x="8443577" y="754528"/>
            <a:chExt cx="1837730" cy="407872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6157CD-8B90-5B41-988A-26F8E7C53961}"/>
                </a:ext>
              </a:extLst>
            </p:cNvPr>
            <p:cNvGrpSpPr/>
            <p:nvPr/>
          </p:nvGrpSpPr>
          <p:grpSpPr>
            <a:xfrm>
              <a:off x="8443577" y="754528"/>
              <a:ext cx="1828800" cy="1340973"/>
              <a:chOff x="1062335" y="754528"/>
              <a:chExt cx="1828800" cy="134097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8E09925-9CF2-CF4B-8309-4D9EC07F8BA1}"/>
                  </a:ext>
                </a:extLst>
              </p:cNvPr>
              <p:cNvCxnSpPr/>
              <p:nvPr/>
            </p:nvCxnSpPr>
            <p:spPr>
              <a:xfrm>
                <a:off x="1062335" y="1840223"/>
                <a:ext cx="18288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C4D3DFD0-7E49-9C47-9455-FD369EC1E698}"/>
                  </a:ext>
                </a:extLst>
              </p:cNvPr>
              <p:cNvSpPr/>
              <p:nvPr/>
            </p:nvSpPr>
            <p:spPr>
              <a:xfrm>
                <a:off x="1071265" y="1092225"/>
                <a:ext cx="1744960" cy="1003276"/>
              </a:xfrm>
              <a:prstGeom prst="arc">
                <a:avLst>
                  <a:gd name="adj1" fmla="val 10798301"/>
                  <a:gd name="adj2" fmla="val 0"/>
                </a:avLst>
              </a:prstGeom>
              <a:ln w="28575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26F0B8-3525-694F-A534-8E2FE641D1FF}"/>
                  </a:ext>
                </a:extLst>
              </p:cNvPr>
              <p:cNvSpPr txBox="1"/>
              <p:nvPr/>
            </p:nvSpPr>
            <p:spPr>
              <a:xfrm>
                <a:off x="1650363" y="75452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3000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742830D-08AB-694D-938F-1B4A3EEB0C36}"/>
                </a:ext>
              </a:extLst>
            </p:cNvPr>
            <p:cNvGrpSpPr/>
            <p:nvPr/>
          </p:nvGrpSpPr>
          <p:grpSpPr>
            <a:xfrm>
              <a:off x="8452507" y="4371666"/>
              <a:ext cx="1828800" cy="461591"/>
              <a:chOff x="1062335" y="4371666"/>
              <a:chExt cx="1828800" cy="461591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4D0A424-75A0-BB46-9171-124519021DE4}"/>
                  </a:ext>
                </a:extLst>
              </p:cNvPr>
              <p:cNvCxnSpPr/>
              <p:nvPr/>
            </p:nvCxnSpPr>
            <p:spPr>
              <a:xfrm>
                <a:off x="1062335" y="4833257"/>
                <a:ext cx="18288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01C8489-6F6E-EF42-9B63-94FFB4A99D23}"/>
                  </a:ext>
                </a:extLst>
              </p:cNvPr>
              <p:cNvSpPr txBox="1"/>
              <p:nvPr/>
            </p:nvSpPr>
            <p:spPr>
              <a:xfrm>
                <a:off x="1772464" y="437166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95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 – what will the following do?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08CA30-3145-8348-82DE-D135B91DAD33}"/>
              </a:ext>
            </a:extLst>
          </p:cNvPr>
          <p:cNvSpPr/>
          <p:nvPr/>
        </p:nvSpPr>
        <p:spPr>
          <a:xfrm>
            <a:off x="1823545" y="1690688"/>
            <a:ext cx="854491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274320" bIns="274320">
            <a:spAutoFit/>
          </a:bodyPr>
          <a:lstStyle/>
          <a:p>
            <a:r>
              <a:rPr lang="en-US" sz="24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     = </a:t>
            </a:r>
            <a:r>
              <a:rPr lang="en-US" sz="24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 = </a:t>
            </a:r>
            <a:r>
              <a:rPr lang="en-US" sz="24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velocity = </a:t>
            </a:r>
            <a:r>
              <a:rPr lang="en-US" sz="24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position = position + velocity;	</a:t>
            </a:r>
          </a:p>
          <a:p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console.log(position);</a:t>
            </a:r>
            <a:b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setInterval(myFunction,time);</a:t>
            </a:r>
            <a:endParaRPr lang="en-US" sz="24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3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CEBD-23B2-CD46-9867-8F841F2B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C786-C5D6-8841-866E-8C075A6A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explain what is happening?</a:t>
            </a:r>
          </a:p>
          <a:p>
            <a:r>
              <a:rPr lang="en-US" dirty="0"/>
              <a:t>What is happening with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”?</a:t>
            </a:r>
          </a:p>
          <a:p>
            <a:r>
              <a:rPr lang="en-US" dirty="0"/>
              <a:t>Could you use this approach to model the physical world?</a:t>
            </a:r>
          </a:p>
        </p:txBody>
      </p:sp>
    </p:spTree>
    <p:extLst>
      <p:ext uri="{BB962C8B-B14F-4D97-AF65-F5344CB8AC3E}">
        <p14:creationId xmlns:p14="http://schemas.microsoft.com/office/powerpoint/2010/main" val="68297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horizontal axis is called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1" y="1977084"/>
            <a:ext cx="5294979" cy="3690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71092"/>
            <a:ext cx="5289783" cy="369620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B79F24-1BC9-714C-90FF-E2EAA1E3DF7F}"/>
              </a:ext>
            </a:extLst>
          </p:cNvPr>
          <p:cNvCxnSpPr>
            <a:cxnSpLocks/>
          </p:cNvCxnSpPr>
          <p:nvPr/>
        </p:nvCxnSpPr>
        <p:spPr>
          <a:xfrm>
            <a:off x="8492150" y="1318151"/>
            <a:ext cx="841973" cy="108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1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  <a:p>
            <a:r>
              <a:rPr lang="en-US" dirty="0"/>
              <a:t>Coordinate systems</a:t>
            </a:r>
          </a:p>
          <a:p>
            <a:r>
              <a:rPr lang="en-US" dirty="0"/>
              <a:t>Computational geometry</a:t>
            </a:r>
          </a:p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Moving in time</a:t>
            </a:r>
          </a:p>
          <a:p>
            <a:pPr lvl="1"/>
            <a:r>
              <a:rPr lang="en-US" dirty="0"/>
              <a:t>Moving in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51E39-8FB5-924C-AD1C-21C16B67A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43" t="7547" r="24780" b="7170"/>
          <a:stretch/>
        </p:blipFill>
        <p:spPr>
          <a:xfrm>
            <a:off x="6747294" y="504645"/>
            <a:ext cx="4606506" cy="58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47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670DB-8CB5-5649-9B2A-622A1875D5A0}"/>
              </a:ext>
            </a:extLst>
          </p:cNvPr>
          <p:cNvSpPr/>
          <p:nvPr/>
        </p:nvSpPr>
        <p:spPr>
          <a:xfrm>
            <a:off x="4496554" y="197346"/>
            <a:ext cx="6313283" cy="646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182880" bIns="182880">
            <a:spAutoFit/>
          </a:bodyPr>
          <a:lstStyle/>
          <a:p>
            <a:r>
              <a:rPr lang="en-US" noProof="1">
                <a:solidFill>
                  <a:srgbClr val="800000"/>
                </a:solidFill>
                <a:latin typeface="Menlo" panose="020B0609030804020204" pitchFamily="49" charset="0"/>
              </a:rPr>
              <a:t>&lt;div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"ball"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Menlo" panose="020B0609030804020204" pitchFamily="49" charset="0"/>
              </a:rPr>
              <a:t>style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  z-index:5;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  position:absolute;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  left:0px;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  top:200px;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  width:100px;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  height:100px;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  border-radius:50%;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  background:black"</a:t>
            </a:r>
            <a:r>
              <a:rPr lang="en-US" noProof="1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800000"/>
                </a:solidFill>
                <a:latin typeface="Menlo" panose="020B0609030804020204" pitchFamily="49" charset="0"/>
              </a:rPr>
              <a:t>&lt;/div&gt;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800000"/>
                </a:solidFill>
                <a:latin typeface="Menlo" panose="020B0609030804020204" pitchFamily="49" charset="0"/>
              </a:rPr>
              <a:t>&lt;script&gt;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velocity = </a:t>
            </a:r>
            <a:r>
              <a:rPr lang="en-US" noProof="1">
                <a:solidFill>
                  <a:srgbClr val="09885A"/>
                </a:solidFill>
                <a:latin typeface="Menlo" panose="020B0609030804020204" pitchFamily="49" charset="0"/>
              </a:rPr>
              <a:t>20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position = </a:t>
            </a:r>
            <a:r>
              <a:rPr lang="en-US" noProof="1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ball = document.getElementById(</a:t>
            </a:r>
            <a:r>
              <a:rPr lang="en-US" noProof="1">
                <a:solidFill>
                  <a:srgbClr val="A31515"/>
                </a:solidFill>
                <a:latin typeface="Menlo" panose="020B0609030804020204" pitchFamily="49" charset="0"/>
              </a:rPr>
              <a:t>'ball'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// move ball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position = position + velocity;</a:t>
            </a: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ball.style.left = position + </a:t>
            </a:r>
            <a:r>
              <a:rPr lang="en-US" noProof="1">
                <a:solidFill>
                  <a:srgbClr val="A31515"/>
                </a:solidFill>
                <a:latin typeface="Menlo" panose="020B0609030804020204" pitchFamily="49" charset="0"/>
              </a:rPr>
              <a:t>'px'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800000"/>
                </a:solidFill>
                <a:latin typeface="Menlo" panose="020B0609030804020204" pitchFamily="49" charset="0"/>
              </a:rPr>
              <a:t>&lt;/script&gt;</a:t>
            </a:r>
            <a:endParaRPr lang="en-US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A84B6E4-09A5-244C-85A3-11183BDCDDB5}"/>
              </a:ext>
            </a:extLst>
          </p:cNvPr>
          <p:cNvSpPr/>
          <p:nvPr/>
        </p:nvSpPr>
        <p:spPr>
          <a:xfrm>
            <a:off x="3737959" y="353085"/>
            <a:ext cx="951736" cy="2840112"/>
          </a:xfrm>
          <a:custGeom>
            <a:avLst/>
            <a:gdLst>
              <a:gd name="connsiteX0" fmla="*/ 824988 w 951736"/>
              <a:gd name="connsiteY0" fmla="*/ 2833735 h 2840112"/>
              <a:gd name="connsiteX1" fmla="*/ 345154 w 951736"/>
              <a:gd name="connsiteY1" fmla="*/ 2770361 h 2840112"/>
              <a:gd name="connsiteX2" fmla="*/ 299887 w 951736"/>
              <a:gd name="connsiteY2" fmla="*/ 2335794 h 2840112"/>
              <a:gd name="connsiteX3" fmla="*/ 317993 w 951736"/>
              <a:gd name="connsiteY3" fmla="*/ 1539089 h 2840112"/>
              <a:gd name="connsiteX4" fmla="*/ 1122 w 951736"/>
              <a:gd name="connsiteY4" fmla="*/ 1330860 h 2840112"/>
              <a:gd name="connsiteX5" fmla="*/ 218405 w 951736"/>
              <a:gd name="connsiteY5" fmla="*/ 1249378 h 2840112"/>
              <a:gd name="connsiteX6" fmla="*/ 372314 w 951736"/>
              <a:gd name="connsiteY6" fmla="*/ 1113576 h 2840112"/>
              <a:gd name="connsiteX7" fmla="*/ 363261 w 951736"/>
              <a:gd name="connsiteY7" fmla="*/ 570368 h 2840112"/>
              <a:gd name="connsiteX8" fmla="*/ 381368 w 951736"/>
              <a:gd name="connsiteY8" fmla="*/ 208230 h 2840112"/>
              <a:gd name="connsiteX9" fmla="*/ 471902 w 951736"/>
              <a:gd name="connsiteY9" fmla="*/ 54321 h 2840112"/>
              <a:gd name="connsiteX10" fmla="*/ 797827 w 951736"/>
              <a:gd name="connsiteY10" fmla="*/ 18107 h 2840112"/>
              <a:gd name="connsiteX11" fmla="*/ 951736 w 951736"/>
              <a:gd name="connsiteY11" fmla="*/ 0 h 284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736" h="2840112">
                <a:moveTo>
                  <a:pt x="824988" y="2833735"/>
                </a:moveTo>
                <a:cubicBezTo>
                  <a:pt x="628829" y="2843543"/>
                  <a:pt x="432671" y="2853351"/>
                  <a:pt x="345154" y="2770361"/>
                </a:cubicBezTo>
                <a:cubicBezTo>
                  <a:pt x="257637" y="2687371"/>
                  <a:pt x="304414" y="2541006"/>
                  <a:pt x="299887" y="2335794"/>
                </a:cubicBezTo>
                <a:cubicBezTo>
                  <a:pt x="295360" y="2130582"/>
                  <a:pt x="367787" y="1706578"/>
                  <a:pt x="317993" y="1539089"/>
                </a:cubicBezTo>
                <a:cubicBezTo>
                  <a:pt x="268199" y="1371600"/>
                  <a:pt x="17720" y="1379145"/>
                  <a:pt x="1122" y="1330860"/>
                </a:cubicBezTo>
                <a:cubicBezTo>
                  <a:pt x="-15476" y="1282575"/>
                  <a:pt x="156540" y="1285592"/>
                  <a:pt x="218405" y="1249378"/>
                </a:cubicBezTo>
                <a:cubicBezTo>
                  <a:pt x="280270" y="1213164"/>
                  <a:pt x="348171" y="1226744"/>
                  <a:pt x="372314" y="1113576"/>
                </a:cubicBezTo>
                <a:cubicBezTo>
                  <a:pt x="396457" y="1000408"/>
                  <a:pt x="361752" y="721259"/>
                  <a:pt x="363261" y="570368"/>
                </a:cubicBezTo>
                <a:cubicBezTo>
                  <a:pt x="364770" y="419477"/>
                  <a:pt x="363261" y="294238"/>
                  <a:pt x="381368" y="208230"/>
                </a:cubicBezTo>
                <a:cubicBezTo>
                  <a:pt x="399475" y="122222"/>
                  <a:pt x="402492" y="86008"/>
                  <a:pt x="471902" y="54321"/>
                </a:cubicBezTo>
                <a:cubicBezTo>
                  <a:pt x="541312" y="22634"/>
                  <a:pt x="797827" y="18107"/>
                  <a:pt x="797827" y="18107"/>
                </a:cubicBezTo>
                <a:lnTo>
                  <a:pt x="951736" y="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4545A-0F08-764B-9642-5FD6527BBDA5}"/>
              </a:ext>
            </a:extLst>
          </p:cNvPr>
          <p:cNvSpPr txBox="1"/>
          <p:nvPr/>
        </p:nvSpPr>
        <p:spPr>
          <a:xfrm>
            <a:off x="217280" y="1466660"/>
            <a:ext cx="3665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halkduster" panose="03050602040202020205" pitchFamily="66" charset="77"/>
              </a:rPr>
              <a:t>Solid Circle id is “ball”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28E4C32-B5A6-C644-88DA-CBE5FBB94E69}"/>
              </a:ext>
            </a:extLst>
          </p:cNvPr>
          <p:cNvSpPr/>
          <p:nvPr/>
        </p:nvSpPr>
        <p:spPr>
          <a:xfrm>
            <a:off x="3304511" y="4535670"/>
            <a:ext cx="1358037" cy="280787"/>
          </a:xfrm>
          <a:custGeom>
            <a:avLst/>
            <a:gdLst>
              <a:gd name="connsiteX0" fmla="*/ 0 w 1358037"/>
              <a:gd name="connsiteY0" fmla="*/ 135919 h 280787"/>
              <a:gd name="connsiteX1" fmla="*/ 1004935 w 1358037"/>
              <a:gd name="connsiteY1" fmla="*/ 135919 h 280787"/>
              <a:gd name="connsiteX2" fmla="*/ 905347 w 1358037"/>
              <a:gd name="connsiteY2" fmla="*/ 280774 h 280787"/>
              <a:gd name="connsiteX3" fmla="*/ 1358020 w 1358037"/>
              <a:gd name="connsiteY3" fmla="*/ 126865 h 280787"/>
              <a:gd name="connsiteX4" fmla="*/ 923454 w 1358037"/>
              <a:gd name="connsiteY4" fmla="*/ 117 h 280787"/>
              <a:gd name="connsiteX5" fmla="*/ 1004935 w 1358037"/>
              <a:gd name="connsiteY5" fmla="*/ 108758 h 2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8037" h="280787">
                <a:moveTo>
                  <a:pt x="0" y="135919"/>
                </a:moveTo>
                <a:cubicBezTo>
                  <a:pt x="427022" y="123847"/>
                  <a:pt x="854044" y="111776"/>
                  <a:pt x="1004935" y="135919"/>
                </a:cubicBezTo>
                <a:cubicBezTo>
                  <a:pt x="1155826" y="160062"/>
                  <a:pt x="846500" y="282283"/>
                  <a:pt x="905347" y="280774"/>
                </a:cubicBezTo>
                <a:cubicBezTo>
                  <a:pt x="964194" y="279265"/>
                  <a:pt x="1355002" y="173641"/>
                  <a:pt x="1358020" y="126865"/>
                </a:cubicBezTo>
                <a:cubicBezTo>
                  <a:pt x="1361038" y="80089"/>
                  <a:pt x="982301" y="3135"/>
                  <a:pt x="923454" y="117"/>
                </a:cubicBezTo>
                <a:cubicBezTo>
                  <a:pt x="864607" y="-2901"/>
                  <a:pt x="934771" y="52928"/>
                  <a:pt x="1004935" y="108758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D1BBD-88C7-9F4C-A8D2-08A79C16A80B}"/>
              </a:ext>
            </a:extLst>
          </p:cNvPr>
          <p:cNvSpPr txBox="1"/>
          <p:nvPr/>
        </p:nvSpPr>
        <p:spPr>
          <a:xfrm>
            <a:off x="1679258" y="4476008"/>
            <a:ext cx="16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halkduster" panose="03050602040202020205" pitchFamily="66" charset="77"/>
              </a:rPr>
              <a:t>Get “ball”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153320A-E564-AA42-B224-F8880DED4454}"/>
              </a:ext>
            </a:extLst>
          </p:cNvPr>
          <p:cNvSpPr/>
          <p:nvPr/>
        </p:nvSpPr>
        <p:spPr>
          <a:xfrm>
            <a:off x="3276215" y="5630459"/>
            <a:ext cx="1358037" cy="280787"/>
          </a:xfrm>
          <a:custGeom>
            <a:avLst/>
            <a:gdLst>
              <a:gd name="connsiteX0" fmla="*/ 0 w 1358037"/>
              <a:gd name="connsiteY0" fmla="*/ 135919 h 280787"/>
              <a:gd name="connsiteX1" fmla="*/ 1004935 w 1358037"/>
              <a:gd name="connsiteY1" fmla="*/ 135919 h 280787"/>
              <a:gd name="connsiteX2" fmla="*/ 905347 w 1358037"/>
              <a:gd name="connsiteY2" fmla="*/ 280774 h 280787"/>
              <a:gd name="connsiteX3" fmla="*/ 1358020 w 1358037"/>
              <a:gd name="connsiteY3" fmla="*/ 126865 h 280787"/>
              <a:gd name="connsiteX4" fmla="*/ 923454 w 1358037"/>
              <a:gd name="connsiteY4" fmla="*/ 117 h 280787"/>
              <a:gd name="connsiteX5" fmla="*/ 1004935 w 1358037"/>
              <a:gd name="connsiteY5" fmla="*/ 108758 h 2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8037" h="280787">
                <a:moveTo>
                  <a:pt x="0" y="135919"/>
                </a:moveTo>
                <a:cubicBezTo>
                  <a:pt x="427022" y="123847"/>
                  <a:pt x="854044" y="111776"/>
                  <a:pt x="1004935" y="135919"/>
                </a:cubicBezTo>
                <a:cubicBezTo>
                  <a:pt x="1155826" y="160062"/>
                  <a:pt x="846500" y="282283"/>
                  <a:pt x="905347" y="280774"/>
                </a:cubicBezTo>
                <a:cubicBezTo>
                  <a:pt x="964194" y="279265"/>
                  <a:pt x="1355002" y="173641"/>
                  <a:pt x="1358020" y="126865"/>
                </a:cubicBezTo>
                <a:cubicBezTo>
                  <a:pt x="1361038" y="80089"/>
                  <a:pt x="982301" y="3135"/>
                  <a:pt x="923454" y="117"/>
                </a:cubicBezTo>
                <a:cubicBezTo>
                  <a:pt x="864607" y="-2901"/>
                  <a:pt x="934771" y="52928"/>
                  <a:pt x="1004935" y="108758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8B424-BD6C-384A-8FCD-F90402EA0A6F}"/>
              </a:ext>
            </a:extLst>
          </p:cNvPr>
          <p:cNvSpPr txBox="1"/>
          <p:nvPr/>
        </p:nvSpPr>
        <p:spPr>
          <a:xfrm>
            <a:off x="516048" y="5570797"/>
            <a:ext cx="276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halkduster" panose="03050602040202020205" pitchFamily="66" charset="77"/>
              </a:rPr>
              <a:t>Set “ball” position</a:t>
            </a:r>
          </a:p>
        </p:txBody>
      </p:sp>
    </p:spTree>
    <p:extLst>
      <p:ext uri="{BB962C8B-B14F-4D97-AF65-F5344CB8AC3E}">
        <p14:creationId xmlns:p14="http://schemas.microsoft.com/office/powerpoint/2010/main" val="2942211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A85-0376-4544-8C25-D0447154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8D4AA-68B0-9544-905D-EB8E445A1BA6}"/>
              </a:ext>
            </a:extLst>
          </p:cNvPr>
          <p:cNvSpPr>
            <a:spLocks noChangeAspect="1"/>
          </p:cNvSpPr>
          <p:nvPr/>
        </p:nvSpPr>
        <p:spPr>
          <a:xfrm>
            <a:off x="2365359" y="2301072"/>
            <a:ext cx="1828800" cy="1828800"/>
          </a:xfrm>
          <a:prstGeom prst="ellipse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505701-1FE7-7C48-ADF5-FA16462AABE0}"/>
              </a:ext>
            </a:extLst>
          </p:cNvPr>
          <p:cNvSpPr>
            <a:spLocks noChangeAspect="1"/>
          </p:cNvSpPr>
          <p:nvPr/>
        </p:nvSpPr>
        <p:spPr>
          <a:xfrm>
            <a:off x="3406146" y="2308468"/>
            <a:ext cx="1828800" cy="1828800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C98A13-6841-0448-968E-6FB662F94C78}"/>
              </a:ext>
            </a:extLst>
          </p:cNvPr>
          <p:cNvSpPr>
            <a:spLocks noChangeAspect="1"/>
          </p:cNvSpPr>
          <p:nvPr/>
        </p:nvSpPr>
        <p:spPr>
          <a:xfrm>
            <a:off x="4446933" y="2308468"/>
            <a:ext cx="1828800" cy="1828800"/>
          </a:xfrm>
          <a:prstGeom prst="ellipse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8CB473-C7B6-084B-886B-D97F2E808FAD}"/>
              </a:ext>
            </a:extLst>
          </p:cNvPr>
          <p:cNvSpPr>
            <a:spLocks noChangeAspect="1"/>
          </p:cNvSpPr>
          <p:nvPr/>
        </p:nvSpPr>
        <p:spPr>
          <a:xfrm>
            <a:off x="5487720" y="2301072"/>
            <a:ext cx="1828800" cy="1828800"/>
          </a:xfrm>
          <a:prstGeom prst="ellipse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DB0462-A6FD-F54D-9C0D-3312343217CE}"/>
              </a:ext>
            </a:extLst>
          </p:cNvPr>
          <p:cNvSpPr>
            <a:spLocks noChangeAspect="1"/>
          </p:cNvSpPr>
          <p:nvPr/>
        </p:nvSpPr>
        <p:spPr>
          <a:xfrm>
            <a:off x="6528507" y="2308468"/>
            <a:ext cx="1828800" cy="182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10D51EE-99BB-D842-AA37-605AF25DCB34}"/>
              </a:ext>
            </a:extLst>
          </p:cNvPr>
          <p:cNvSpPr/>
          <p:nvPr/>
        </p:nvSpPr>
        <p:spPr>
          <a:xfrm>
            <a:off x="8778891" y="3000618"/>
            <a:ext cx="2095500" cy="444500"/>
          </a:xfrm>
          <a:prstGeom prst="rightArrow">
            <a:avLst>
              <a:gd name="adj1" fmla="val 50000"/>
              <a:gd name="adj2" fmla="val 14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Active Learning: Your turn,</a:t>
            </a:r>
            <a:br>
              <a:rPr lang="en-US" sz="4000" dirty="0"/>
            </a:br>
            <a:r>
              <a:rPr lang="en-US" sz="4000" dirty="0"/>
              <a:t>Move ball in horizontal axis</a:t>
            </a: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3911600" y="2705100"/>
            <a:ext cx="1828800" cy="18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400800" y="3327400"/>
            <a:ext cx="2095500" cy="444500"/>
          </a:xfrm>
          <a:prstGeom prst="rightArrow">
            <a:avLst>
              <a:gd name="adj1" fmla="val 50000"/>
              <a:gd name="adj2" fmla="val 14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Active Learning: </a:t>
            </a:r>
            <a:br>
              <a:rPr lang="en-US" sz="4000" dirty="0"/>
            </a:br>
            <a:r>
              <a:rPr lang="en-US" sz="4000" dirty="0"/>
              <a:t>Move ball in horizontal axis using timer</a:t>
            </a: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3911600" y="2705100"/>
            <a:ext cx="1828800" cy="18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400800" y="3327400"/>
            <a:ext cx="2095500" cy="444500"/>
          </a:xfrm>
          <a:prstGeom prst="rightArrow">
            <a:avLst>
              <a:gd name="adj1" fmla="val 50000"/>
              <a:gd name="adj2" fmla="val 14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56E01-84B7-DB4F-85CE-6EDF3A393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94" t="7789" r="24785" b="7723"/>
          <a:stretch/>
        </p:blipFill>
        <p:spPr>
          <a:xfrm>
            <a:off x="10255936" y="155905"/>
            <a:ext cx="109786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1D48-D9A0-5942-BF86-DB5E3002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Learning: </a:t>
            </a:r>
            <a:br>
              <a:rPr lang="en-US" dirty="0"/>
            </a:br>
            <a:r>
              <a:rPr lang="en-US" dirty="0"/>
              <a:t>starter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1E554-8E15-4142-9497-16F6693E477B}"/>
              </a:ext>
            </a:extLst>
          </p:cNvPr>
          <p:cNvSpPr/>
          <p:nvPr/>
        </p:nvSpPr>
        <p:spPr>
          <a:xfrm>
            <a:off x="4844845" y="320456"/>
            <a:ext cx="6934200" cy="6217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182880" bIns="182880">
            <a:spAutoFit/>
          </a:bodyPr>
          <a:lstStyle/>
          <a:p>
            <a:r>
              <a:rPr lang="en-US" sz="20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"ball"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z-index:5;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position:absolute;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left:0px;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top:0px;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width:50px;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height:50px;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border-radius:50%;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background:green"</a:t>
            </a:r>
            <a:r>
              <a:rPr lang="en-US" sz="20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velocity = </a:t>
            </a:r>
            <a:r>
              <a:rPr lang="en-US" sz="20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 = </a:t>
            </a:r>
            <a:r>
              <a:rPr lang="en-US" sz="20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ball = document.getElementById(</a:t>
            </a:r>
            <a:r>
              <a:rPr lang="en-US" sz="20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'ball'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noProof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YOUR CODE 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----------------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20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46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A85-0376-4544-8C25-D0447154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8D4AA-68B0-9544-905D-EB8E445A1BA6}"/>
              </a:ext>
            </a:extLst>
          </p:cNvPr>
          <p:cNvSpPr>
            <a:spLocks noChangeAspect="1"/>
          </p:cNvSpPr>
          <p:nvPr/>
        </p:nvSpPr>
        <p:spPr>
          <a:xfrm>
            <a:off x="2365359" y="2301072"/>
            <a:ext cx="1828800" cy="1828800"/>
          </a:xfrm>
          <a:prstGeom prst="ellipse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505701-1FE7-7C48-ADF5-FA16462AABE0}"/>
              </a:ext>
            </a:extLst>
          </p:cNvPr>
          <p:cNvSpPr>
            <a:spLocks noChangeAspect="1"/>
          </p:cNvSpPr>
          <p:nvPr/>
        </p:nvSpPr>
        <p:spPr>
          <a:xfrm>
            <a:off x="3406146" y="2308468"/>
            <a:ext cx="1828800" cy="1828800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C98A13-6841-0448-968E-6FB662F94C78}"/>
              </a:ext>
            </a:extLst>
          </p:cNvPr>
          <p:cNvSpPr>
            <a:spLocks noChangeAspect="1"/>
          </p:cNvSpPr>
          <p:nvPr/>
        </p:nvSpPr>
        <p:spPr>
          <a:xfrm>
            <a:off x="4446933" y="2308468"/>
            <a:ext cx="1828800" cy="1828800"/>
          </a:xfrm>
          <a:prstGeom prst="ellipse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8CB473-C7B6-084B-886B-D97F2E808FAD}"/>
              </a:ext>
            </a:extLst>
          </p:cNvPr>
          <p:cNvSpPr>
            <a:spLocks noChangeAspect="1"/>
          </p:cNvSpPr>
          <p:nvPr/>
        </p:nvSpPr>
        <p:spPr>
          <a:xfrm>
            <a:off x="5487720" y="2301072"/>
            <a:ext cx="1828800" cy="1828800"/>
          </a:xfrm>
          <a:prstGeom prst="ellipse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DB0462-A6FD-F54D-9C0D-3312343217CE}"/>
              </a:ext>
            </a:extLst>
          </p:cNvPr>
          <p:cNvSpPr>
            <a:spLocks noChangeAspect="1"/>
          </p:cNvSpPr>
          <p:nvPr/>
        </p:nvSpPr>
        <p:spPr>
          <a:xfrm>
            <a:off x="6528507" y="2308468"/>
            <a:ext cx="1828800" cy="182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10D51EE-99BB-D842-AA37-605AF25DCB34}"/>
              </a:ext>
            </a:extLst>
          </p:cNvPr>
          <p:cNvSpPr/>
          <p:nvPr/>
        </p:nvSpPr>
        <p:spPr>
          <a:xfrm>
            <a:off x="8778891" y="3000618"/>
            <a:ext cx="2095500" cy="444500"/>
          </a:xfrm>
          <a:prstGeom prst="rightArrow">
            <a:avLst>
              <a:gd name="adj1" fmla="val 50000"/>
              <a:gd name="adj2" fmla="val 14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Active Learning: edge detection</a:t>
            </a: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3911600" y="2705100"/>
            <a:ext cx="1828800" cy="18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A1D338-2275-DC4C-8FEC-ED4CB15BE63C}"/>
              </a:ext>
            </a:extLst>
          </p:cNvPr>
          <p:cNvSpPr/>
          <p:nvPr/>
        </p:nvSpPr>
        <p:spPr>
          <a:xfrm>
            <a:off x="1840871" y="1928387"/>
            <a:ext cx="8510258" cy="3603279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F95CC88-15EB-8F43-9CB2-72737EB0DF07}"/>
              </a:ext>
            </a:extLst>
          </p:cNvPr>
          <p:cNvSpPr/>
          <p:nvPr/>
        </p:nvSpPr>
        <p:spPr>
          <a:xfrm>
            <a:off x="8999145" y="3503506"/>
            <a:ext cx="1258520" cy="326255"/>
          </a:xfrm>
          <a:custGeom>
            <a:avLst/>
            <a:gdLst>
              <a:gd name="connsiteX0" fmla="*/ 0 w 1258520"/>
              <a:gd name="connsiteY0" fmla="*/ 208415 h 326255"/>
              <a:gd name="connsiteX1" fmla="*/ 905346 w 1258520"/>
              <a:gd name="connsiteY1" fmla="*/ 208415 h 326255"/>
              <a:gd name="connsiteX2" fmla="*/ 688063 w 1258520"/>
              <a:gd name="connsiteY2" fmla="*/ 326110 h 326255"/>
              <a:gd name="connsiteX3" fmla="*/ 1258431 w 1258520"/>
              <a:gd name="connsiteY3" fmla="*/ 181254 h 326255"/>
              <a:gd name="connsiteX4" fmla="*/ 733330 w 1258520"/>
              <a:gd name="connsiteY4" fmla="*/ 185 h 326255"/>
              <a:gd name="connsiteX5" fmla="*/ 896293 w 1258520"/>
              <a:gd name="connsiteY5" fmla="*/ 154094 h 32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8520" h="326255">
                <a:moveTo>
                  <a:pt x="0" y="208415"/>
                </a:moveTo>
                <a:cubicBezTo>
                  <a:pt x="395334" y="198607"/>
                  <a:pt x="790669" y="188799"/>
                  <a:pt x="905346" y="208415"/>
                </a:cubicBezTo>
                <a:cubicBezTo>
                  <a:pt x="1020023" y="228031"/>
                  <a:pt x="629216" y="330637"/>
                  <a:pt x="688063" y="326110"/>
                </a:cubicBezTo>
                <a:cubicBezTo>
                  <a:pt x="746910" y="321583"/>
                  <a:pt x="1250887" y="235575"/>
                  <a:pt x="1258431" y="181254"/>
                </a:cubicBezTo>
                <a:cubicBezTo>
                  <a:pt x="1265975" y="126933"/>
                  <a:pt x="793686" y="4712"/>
                  <a:pt x="733330" y="185"/>
                </a:cubicBezTo>
                <a:cubicBezTo>
                  <a:pt x="672974" y="-4342"/>
                  <a:pt x="784633" y="74876"/>
                  <a:pt x="896293" y="154094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154C4-3870-2D4E-96F4-4A234461A7B0}"/>
              </a:ext>
            </a:extLst>
          </p:cNvPr>
          <p:cNvSpPr txBox="1"/>
          <p:nvPr/>
        </p:nvSpPr>
        <p:spPr>
          <a:xfrm>
            <a:off x="10351129" y="3429000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duster" panose="03050602040202020205" pitchFamily="66" charset="77"/>
              </a:rPr>
              <a:t>edge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357B465-8F3E-254D-AFF2-FCA70E23F771}"/>
              </a:ext>
            </a:extLst>
          </p:cNvPr>
          <p:cNvSpPr/>
          <p:nvPr/>
        </p:nvSpPr>
        <p:spPr>
          <a:xfrm>
            <a:off x="498358" y="3503506"/>
            <a:ext cx="1258520" cy="326255"/>
          </a:xfrm>
          <a:custGeom>
            <a:avLst/>
            <a:gdLst>
              <a:gd name="connsiteX0" fmla="*/ 0 w 1258520"/>
              <a:gd name="connsiteY0" fmla="*/ 208415 h 326255"/>
              <a:gd name="connsiteX1" fmla="*/ 905346 w 1258520"/>
              <a:gd name="connsiteY1" fmla="*/ 208415 h 326255"/>
              <a:gd name="connsiteX2" fmla="*/ 688063 w 1258520"/>
              <a:gd name="connsiteY2" fmla="*/ 326110 h 326255"/>
              <a:gd name="connsiteX3" fmla="*/ 1258431 w 1258520"/>
              <a:gd name="connsiteY3" fmla="*/ 181254 h 326255"/>
              <a:gd name="connsiteX4" fmla="*/ 733330 w 1258520"/>
              <a:gd name="connsiteY4" fmla="*/ 185 h 326255"/>
              <a:gd name="connsiteX5" fmla="*/ 896293 w 1258520"/>
              <a:gd name="connsiteY5" fmla="*/ 154094 h 32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8520" h="326255">
                <a:moveTo>
                  <a:pt x="0" y="208415"/>
                </a:moveTo>
                <a:cubicBezTo>
                  <a:pt x="395334" y="198607"/>
                  <a:pt x="790669" y="188799"/>
                  <a:pt x="905346" y="208415"/>
                </a:cubicBezTo>
                <a:cubicBezTo>
                  <a:pt x="1020023" y="228031"/>
                  <a:pt x="629216" y="330637"/>
                  <a:pt x="688063" y="326110"/>
                </a:cubicBezTo>
                <a:cubicBezTo>
                  <a:pt x="746910" y="321583"/>
                  <a:pt x="1250887" y="235575"/>
                  <a:pt x="1258431" y="181254"/>
                </a:cubicBezTo>
                <a:cubicBezTo>
                  <a:pt x="1265975" y="126933"/>
                  <a:pt x="793686" y="4712"/>
                  <a:pt x="733330" y="185"/>
                </a:cubicBezTo>
                <a:cubicBezTo>
                  <a:pt x="672974" y="-4342"/>
                  <a:pt x="784633" y="74876"/>
                  <a:pt x="896293" y="154094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178F3-B5AB-8347-A2AD-600817555A70}"/>
              </a:ext>
            </a:extLst>
          </p:cNvPr>
          <p:cNvSpPr txBox="1"/>
          <p:nvPr/>
        </p:nvSpPr>
        <p:spPr>
          <a:xfrm>
            <a:off x="1885038" y="3429000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duster" panose="03050602040202020205" pitchFamily="66" charset="77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74670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FD4469B7-20A0-8046-A51A-48B884BDBADE}"/>
              </a:ext>
            </a:extLst>
          </p:cNvPr>
          <p:cNvSpPr>
            <a:spLocks noChangeAspect="1"/>
          </p:cNvSpPr>
          <p:nvPr/>
        </p:nvSpPr>
        <p:spPr>
          <a:xfrm>
            <a:off x="9137532" y="2941152"/>
            <a:ext cx="457200" cy="457200"/>
          </a:xfrm>
          <a:prstGeom prst="ellipse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41A680-6ABA-5D40-93B4-C612AC82C95B}"/>
              </a:ext>
            </a:extLst>
          </p:cNvPr>
          <p:cNvSpPr>
            <a:spLocks noChangeAspect="1"/>
          </p:cNvSpPr>
          <p:nvPr/>
        </p:nvSpPr>
        <p:spPr>
          <a:xfrm>
            <a:off x="8879562" y="2941152"/>
            <a:ext cx="457200" cy="457200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7C4C77-A900-6946-AC34-A5E5E75E16B4}"/>
              </a:ext>
            </a:extLst>
          </p:cNvPr>
          <p:cNvSpPr>
            <a:spLocks noChangeAspect="1"/>
          </p:cNvSpPr>
          <p:nvPr/>
        </p:nvSpPr>
        <p:spPr>
          <a:xfrm>
            <a:off x="8607489" y="2948548"/>
            <a:ext cx="457200" cy="457200"/>
          </a:xfrm>
          <a:prstGeom prst="ellipse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F6A2F0-095B-5743-AF2F-BF9075D4C6BE}"/>
              </a:ext>
            </a:extLst>
          </p:cNvPr>
          <p:cNvSpPr>
            <a:spLocks noChangeAspect="1"/>
          </p:cNvSpPr>
          <p:nvPr/>
        </p:nvSpPr>
        <p:spPr>
          <a:xfrm>
            <a:off x="8349519" y="2948548"/>
            <a:ext cx="457200" cy="457200"/>
          </a:xfrm>
          <a:prstGeom prst="ellipse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A1D338-2275-DC4C-8FEC-ED4CB15BE63C}"/>
              </a:ext>
            </a:extLst>
          </p:cNvPr>
          <p:cNvSpPr>
            <a:spLocks noChangeAspect="1"/>
          </p:cNvSpPr>
          <p:nvPr/>
        </p:nvSpPr>
        <p:spPr>
          <a:xfrm>
            <a:off x="2061633" y="2499575"/>
            <a:ext cx="3130726" cy="13255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B13472-46BC-4840-B3A1-0980432BB384}"/>
              </a:ext>
            </a:extLst>
          </p:cNvPr>
          <p:cNvSpPr>
            <a:spLocks noChangeAspect="1"/>
          </p:cNvSpPr>
          <p:nvPr/>
        </p:nvSpPr>
        <p:spPr>
          <a:xfrm>
            <a:off x="6464006" y="2499575"/>
            <a:ext cx="3130726" cy="13255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7D9B8F-0EEA-9745-A482-8E725A226565}"/>
              </a:ext>
            </a:extLst>
          </p:cNvPr>
          <p:cNvSpPr>
            <a:spLocks noChangeAspect="1"/>
          </p:cNvSpPr>
          <p:nvPr/>
        </p:nvSpPr>
        <p:spPr>
          <a:xfrm>
            <a:off x="3671644" y="2941152"/>
            <a:ext cx="457200" cy="457200"/>
          </a:xfrm>
          <a:prstGeom prst="ellipse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A1C017-6A3A-2443-9DC7-C81886B18702}"/>
              </a:ext>
            </a:extLst>
          </p:cNvPr>
          <p:cNvSpPr>
            <a:spLocks noChangeAspect="1"/>
          </p:cNvSpPr>
          <p:nvPr/>
        </p:nvSpPr>
        <p:spPr>
          <a:xfrm>
            <a:off x="3947146" y="2941152"/>
            <a:ext cx="457200" cy="457200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E0A24A-8569-3542-9F1E-5A4273010D71}"/>
              </a:ext>
            </a:extLst>
          </p:cNvPr>
          <p:cNvSpPr>
            <a:spLocks noChangeAspect="1"/>
          </p:cNvSpPr>
          <p:nvPr/>
        </p:nvSpPr>
        <p:spPr>
          <a:xfrm>
            <a:off x="4205116" y="2941152"/>
            <a:ext cx="457200" cy="457200"/>
          </a:xfrm>
          <a:prstGeom prst="ellipse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BC62C1-4959-CF49-913B-30AB98939104}"/>
              </a:ext>
            </a:extLst>
          </p:cNvPr>
          <p:cNvSpPr>
            <a:spLocks noChangeAspect="1"/>
          </p:cNvSpPr>
          <p:nvPr/>
        </p:nvSpPr>
        <p:spPr>
          <a:xfrm>
            <a:off x="4477189" y="2933756"/>
            <a:ext cx="457200" cy="457200"/>
          </a:xfrm>
          <a:prstGeom prst="ellipse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209314-C150-8146-B762-B19A1DDB5D92}"/>
              </a:ext>
            </a:extLst>
          </p:cNvPr>
          <p:cNvSpPr>
            <a:spLocks noChangeAspect="1"/>
          </p:cNvSpPr>
          <p:nvPr/>
        </p:nvSpPr>
        <p:spPr>
          <a:xfrm>
            <a:off x="4735159" y="2933756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B9ACB7-EAD6-FF4C-A896-734A4A55BB80}"/>
              </a:ext>
            </a:extLst>
          </p:cNvPr>
          <p:cNvSpPr>
            <a:spLocks noChangeAspect="1"/>
          </p:cNvSpPr>
          <p:nvPr/>
        </p:nvSpPr>
        <p:spPr>
          <a:xfrm>
            <a:off x="8074017" y="2948548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75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Bonus, 2D – do the same for X and 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1ACBD0-6E34-4849-8879-AF02A9C4802E}"/>
              </a:ext>
            </a:extLst>
          </p:cNvPr>
          <p:cNvSpPr>
            <a:spLocks noChangeAspect="1"/>
          </p:cNvSpPr>
          <p:nvPr/>
        </p:nvSpPr>
        <p:spPr>
          <a:xfrm>
            <a:off x="4146070" y="3270766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0BC1E-61AF-9942-B93D-840E0457EBEF}"/>
              </a:ext>
            </a:extLst>
          </p:cNvPr>
          <p:cNvSpPr/>
          <p:nvPr/>
        </p:nvSpPr>
        <p:spPr>
          <a:xfrm>
            <a:off x="1840871" y="1928387"/>
            <a:ext cx="8510258" cy="3603279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C51E024-D0FF-204F-B197-E3FE944ED709}"/>
              </a:ext>
            </a:extLst>
          </p:cNvPr>
          <p:cNvSpPr/>
          <p:nvPr/>
        </p:nvSpPr>
        <p:spPr>
          <a:xfrm>
            <a:off x="8999145" y="3503506"/>
            <a:ext cx="1258520" cy="326255"/>
          </a:xfrm>
          <a:custGeom>
            <a:avLst/>
            <a:gdLst>
              <a:gd name="connsiteX0" fmla="*/ 0 w 1258520"/>
              <a:gd name="connsiteY0" fmla="*/ 208415 h 326255"/>
              <a:gd name="connsiteX1" fmla="*/ 905346 w 1258520"/>
              <a:gd name="connsiteY1" fmla="*/ 208415 h 326255"/>
              <a:gd name="connsiteX2" fmla="*/ 688063 w 1258520"/>
              <a:gd name="connsiteY2" fmla="*/ 326110 h 326255"/>
              <a:gd name="connsiteX3" fmla="*/ 1258431 w 1258520"/>
              <a:gd name="connsiteY3" fmla="*/ 181254 h 326255"/>
              <a:gd name="connsiteX4" fmla="*/ 733330 w 1258520"/>
              <a:gd name="connsiteY4" fmla="*/ 185 h 326255"/>
              <a:gd name="connsiteX5" fmla="*/ 896293 w 1258520"/>
              <a:gd name="connsiteY5" fmla="*/ 154094 h 32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8520" h="326255">
                <a:moveTo>
                  <a:pt x="0" y="208415"/>
                </a:moveTo>
                <a:cubicBezTo>
                  <a:pt x="395334" y="198607"/>
                  <a:pt x="790669" y="188799"/>
                  <a:pt x="905346" y="208415"/>
                </a:cubicBezTo>
                <a:cubicBezTo>
                  <a:pt x="1020023" y="228031"/>
                  <a:pt x="629216" y="330637"/>
                  <a:pt x="688063" y="326110"/>
                </a:cubicBezTo>
                <a:cubicBezTo>
                  <a:pt x="746910" y="321583"/>
                  <a:pt x="1250887" y="235575"/>
                  <a:pt x="1258431" y="181254"/>
                </a:cubicBezTo>
                <a:cubicBezTo>
                  <a:pt x="1265975" y="126933"/>
                  <a:pt x="793686" y="4712"/>
                  <a:pt x="733330" y="185"/>
                </a:cubicBezTo>
                <a:cubicBezTo>
                  <a:pt x="672974" y="-4342"/>
                  <a:pt x="784633" y="74876"/>
                  <a:pt x="896293" y="154094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C79D4-5984-684B-8F3C-48D60294C1F0}"/>
              </a:ext>
            </a:extLst>
          </p:cNvPr>
          <p:cNvSpPr txBox="1"/>
          <p:nvPr/>
        </p:nvSpPr>
        <p:spPr>
          <a:xfrm>
            <a:off x="10351129" y="3429000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duster" panose="03050602040202020205" pitchFamily="66" charset="77"/>
              </a:rPr>
              <a:t>edge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D53A8A-4DE3-4E4B-AE62-D68577771757}"/>
              </a:ext>
            </a:extLst>
          </p:cNvPr>
          <p:cNvSpPr/>
          <p:nvPr/>
        </p:nvSpPr>
        <p:spPr>
          <a:xfrm>
            <a:off x="498358" y="3503506"/>
            <a:ext cx="1258520" cy="326255"/>
          </a:xfrm>
          <a:custGeom>
            <a:avLst/>
            <a:gdLst>
              <a:gd name="connsiteX0" fmla="*/ 0 w 1258520"/>
              <a:gd name="connsiteY0" fmla="*/ 208415 h 326255"/>
              <a:gd name="connsiteX1" fmla="*/ 905346 w 1258520"/>
              <a:gd name="connsiteY1" fmla="*/ 208415 h 326255"/>
              <a:gd name="connsiteX2" fmla="*/ 688063 w 1258520"/>
              <a:gd name="connsiteY2" fmla="*/ 326110 h 326255"/>
              <a:gd name="connsiteX3" fmla="*/ 1258431 w 1258520"/>
              <a:gd name="connsiteY3" fmla="*/ 181254 h 326255"/>
              <a:gd name="connsiteX4" fmla="*/ 733330 w 1258520"/>
              <a:gd name="connsiteY4" fmla="*/ 185 h 326255"/>
              <a:gd name="connsiteX5" fmla="*/ 896293 w 1258520"/>
              <a:gd name="connsiteY5" fmla="*/ 154094 h 32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8520" h="326255">
                <a:moveTo>
                  <a:pt x="0" y="208415"/>
                </a:moveTo>
                <a:cubicBezTo>
                  <a:pt x="395334" y="198607"/>
                  <a:pt x="790669" y="188799"/>
                  <a:pt x="905346" y="208415"/>
                </a:cubicBezTo>
                <a:cubicBezTo>
                  <a:pt x="1020023" y="228031"/>
                  <a:pt x="629216" y="330637"/>
                  <a:pt x="688063" y="326110"/>
                </a:cubicBezTo>
                <a:cubicBezTo>
                  <a:pt x="746910" y="321583"/>
                  <a:pt x="1250887" y="235575"/>
                  <a:pt x="1258431" y="181254"/>
                </a:cubicBezTo>
                <a:cubicBezTo>
                  <a:pt x="1265975" y="126933"/>
                  <a:pt x="793686" y="4712"/>
                  <a:pt x="733330" y="185"/>
                </a:cubicBezTo>
                <a:cubicBezTo>
                  <a:pt x="672974" y="-4342"/>
                  <a:pt x="784633" y="74876"/>
                  <a:pt x="896293" y="154094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AE4DE-A9E0-2F4B-9B45-C817923CB8D6}"/>
              </a:ext>
            </a:extLst>
          </p:cNvPr>
          <p:cNvSpPr txBox="1"/>
          <p:nvPr/>
        </p:nvSpPr>
        <p:spPr>
          <a:xfrm>
            <a:off x="1885038" y="3429000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duster" panose="03050602040202020205" pitchFamily="66" charset="77"/>
              </a:rPr>
              <a:t>edge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E2B3A11-E08D-A649-8AA7-18F5A13FD3AD}"/>
              </a:ext>
            </a:extLst>
          </p:cNvPr>
          <p:cNvSpPr/>
          <p:nvPr/>
        </p:nvSpPr>
        <p:spPr>
          <a:xfrm rot="5400000">
            <a:off x="5477795" y="4739279"/>
            <a:ext cx="1258520" cy="326255"/>
          </a:xfrm>
          <a:custGeom>
            <a:avLst/>
            <a:gdLst>
              <a:gd name="connsiteX0" fmla="*/ 0 w 1258520"/>
              <a:gd name="connsiteY0" fmla="*/ 208415 h 326255"/>
              <a:gd name="connsiteX1" fmla="*/ 905346 w 1258520"/>
              <a:gd name="connsiteY1" fmla="*/ 208415 h 326255"/>
              <a:gd name="connsiteX2" fmla="*/ 688063 w 1258520"/>
              <a:gd name="connsiteY2" fmla="*/ 326110 h 326255"/>
              <a:gd name="connsiteX3" fmla="*/ 1258431 w 1258520"/>
              <a:gd name="connsiteY3" fmla="*/ 181254 h 326255"/>
              <a:gd name="connsiteX4" fmla="*/ 733330 w 1258520"/>
              <a:gd name="connsiteY4" fmla="*/ 185 h 326255"/>
              <a:gd name="connsiteX5" fmla="*/ 896293 w 1258520"/>
              <a:gd name="connsiteY5" fmla="*/ 154094 h 32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8520" h="326255">
                <a:moveTo>
                  <a:pt x="0" y="208415"/>
                </a:moveTo>
                <a:cubicBezTo>
                  <a:pt x="395334" y="198607"/>
                  <a:pt x="790669" y="188799"/>
                  <a:pt x="905346" y="208415"/>
                </a:cubicBezTo>
                <a:cubicBezTo>
                  <a:pt x="1020023" y="228031"/>
                  <a:pt x="629216" y="330637"/>
                  <a:pt x="688063" y="326110"/>
                </a:cubicBezTo>
                <a:cubicBezTo>
                  <a:pt x="746910" y="321583"/>
                  <a:pt x="1250887" y="235575"/>
                  <a:pt x="1258431" y="181254"/>
                </a:cubicBezTo>
                <a:cubicBezTo>
                  <a:pt x="1265975" y="126933"/>
                  <a:pt x="793686" y="4712"/>
                  <a:pt x="733330" y="185"/>
                </a:cubicBezTo>
                <a:cubicBezTo>
                  <a:pt x="672974" y="-4342"/>
                  <a:pt x="784633" y="74876"/>
                  <a:pt x="896293" y="154094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91558-0DB1-3949-8207-A0D26E6370A0}"/>
              </a:ext>
            </a:extLst>
          </p:cNvPr>
          <p:cNvSpPr txBox="1"/>
          <p:nvPr/>
        </p:nvSpPr>
        <p:spPr>
          <a:xfrm>
            <a:off x="5687330" y="5742691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duster" panose="03050602040202020205" pitchFamily="66" charset="77"/>
              </a:rPr>
              <a:t>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037E1-D2A5-814C-B9CF-B68893D91B63}"/>
              </a:ext>
            </a:extLst>
          </p:cNvPr>
          <p:cNvSpPr txBox="1"/>
          <p:nvPr/>
        </p:nvSpPr>
        <p:spPr>
          <a:xfrm>
            <a:off x="5687330" y="1539477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duster" panose="03050602040202020205" pitchFamily="66" charset="77"/>
              </a:rPr>
              <a:t>edge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D48A8E9-A71A-0F4F-A72D-589B650366A2}"/>
              </a:ext>
            </a:extLst>
          </p:cNvPr>
          <p:cNvSpPr/>
          <p:nvPr/>
        </p:nvSpPr>
        <p:spPr>
          <a:xfrm rot="16200000" flipV="1">
            <a:off x="5384628" y="2433969"/>
            <a:ext cx="1258520" cy="326255"/>
          </a:xfrm>
          <a:custGeom>
            <a:avLst/>
            <a:gdLst>
              <a:gd name="connsiteX0" fmla="*/ 0 w 1258520"/>
              <a:gd name="connsiteY0" fmla="*/ 208415 h 326255"/>
              <a:gd name="connsiteX1" fmla="*/ 905346 w 1258520"/>
              <a:gd name="connsiteY1" fmla="*/ 208415 h 326255"/>
              <a:gd name="connsiteX2" fmla="*/ 688063 w 1258520"/>
              <a:gd name="connsiteY2" fmla="*/ 326110 h 326255"/>
              <a:gd name="connsiteX3" fmla="*/ 1258431 w 1258520"/>
              <a:gd name="connsiteY3" fmla="*/ 181254 h 326255"/>
              <a:gd name="connsiteX4" fmla="*/ 733330 w 1258520"/>
              <a:gd name="connsiteY4" fmla="*/ 185 h 326255"/>
              <a:gd name="connsiteX5" fmla="*/ 896293 w 1258520"/>
              <a:gd name="connsiteY5" fmla="*/ 154094 h 32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8520" h="326255">
                <a:moveTo>
                  <a:pt x="0" y="208415"/>
                </a:moveTo>
                <a:cubicBezTo>
                  <a:pt x="395334" y="198607"/>
                  <a:pt x="790669" y="188799"/>
                  <a:pt x="905346" y="208415"/>
                </a:cubicBezTo>
                <a:cubicBezTo>
                  <a:pt x="1020023" y="228031"/>
                  <a:pt x="629216" y="330637"/>
                  <a:pt x="688063" y="326110"/>
                </a:cubicBezTo>
                <a:cubicBezTo>
                  <a:pt x="746910" y="321583"/>
                  <a:pt x="1250887" y="235575"/>
                  <a:pt x="1258431" y="181254"/>
                </a:cubicBezTo>
                <a:cubicBezTo>
                  <a:pt x="1265975" y="126933"/>
                  <a:pt x="793686" y="4712"/>
                  <a:pt x="733330" y="185"/>
                </a:cubicBezTo>
                <a:cubicBezTo>
                  <a:pt x="672974" y="-4342"/>
                  <a:pt x="784633" y="74876"/>
                  <a:pt x="896293" y="154094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1D48-D9A0-5942-BF86-DB5E3002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Learning: </a:t>
            </a:r>
            <a:br>
              <a:rPr lang="en-US" dirty="0"/>
            </a:br>
            <a:r>
              <a:rPr lang="en-US" dirty="0"/>
              <a:t>starter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27774-3E07-1549-9937-4990A69C0340}"/>
              </a:ext>
            </a:extLst>
          </p:cNvPr>
          <p:cNvSpPr/>
          <p:nvPr/>
        </p:nvSpPr>
        <p:spPr>
          <a:xfrm>
            <a:off x="4807974" y="151179"/>
            <a:ext cx="6941574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>
            <a:spAutoFit/>
          </a:bodyPr>
          <a:lstStyle/>
          <a:p>
            <a:r>
              <a:rPr lang="en-US" sz="20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"ball"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z-index:5;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position:absolute;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left:0px;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top:0px;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width:50px;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height:50px;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border-radius:50%;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background:green"</a:t>
            </a:r>
            <a:r>
              <a:rPr lang="en-US" sz="20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velocityX = </a:t>
            </a:r>
            <a:r>
              <a:rPr lang="en-US" sz="20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velocityY = </a:t>
            </a:r>
            <a:r>
              <a:rPr lang="en-US" sz="20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positionX = </a:t>
            </a:r>
            <a:r>
              <a:rPr lang="en-US" sz="20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positionY = </a:t>
            </a:r>
            <a:r>
              <a:rPr lang="en-US" sz="20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ball = document.getElementById(</a:t>
            </a:r>
            <a:r>
              <a:rPr lang="en-US" sz="20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'ball'</a:t>
            </a:r>
            <a: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2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noProof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YOUR CODE 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----------------</a:t>
            </a:r>
            <a:endParaRPr lang="en-US" sz="2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20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5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execution in the future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BD707-7129-8644-8145-2654F3DD22F4}"/>
              </a:ext>
            </a:extLst>
          </p:cNvPr>
          <p:cNvSpPr/>
          <p:nvPr/>
        </p:nvSpPr>
        <p:spPr>
          <a:xfrm>
            <a:off x="1711873" y="2771127"/>
            <a:ext cx="8768254" cy="1315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274320" bIns="2743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</a:t>
            </a:r>
            <a:r>
              <a:rPr lang="en-US" sz="3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6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6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752B0-E2E6-6644-B1BD-1B5B13E4B17B}"/>
              </a:ext>
            </a:extLst>
          </p:cNvPr>
          <p:cNvSpPr txBox="1"/>
          <p:nvPr/>
        </p:nvSpPr>
        <p:spPr>
          <a:xfrm>
            <a:off x="2596055" y="182880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7E9E30A-9F36-E34B-A460-232BA486FA74}"/>
              </a:ext>
            </a:extLst>
          </p:cNvPr>
          <p:cNvSpPr/>
          <p:nvPr/>
        </p:nvSpPr>
        <p:spPr>
          <a:xfrm>
            <a:off x="2959013" y="2198132"/>
            <a:ext cx="441806" cy="998532"/>
          </a:xfrm>
          <a:custGeom>
            <a:avLst/>
            <a:gdLst>
              <a:gd name="connsiteX0" fmla="*/ 189541 w 441806"/>
              <a:gd name="connsiteY0" fmla="*/ 0 h 998532"/>
              <a:gd name="connsiteX1" fmla="*/ 179031 w 441806"/>
              <a:gd name="connsiteY1" fmla="*/ 651641 h 998532"/>
              <a:gd name="connsiteX2" fmla="*/ 355 w 441806"/>
              <a:gd name="connsiteY2" fmla="*/ 515007 h 998532"/>
              <a:gd name="connsiteX3" fmla="*/ 231583 w 441806"/>
              <a:gd name="connsiteY3" fmla="*/ 998483 h 998532"/>
              <a:gd name="connsiteX4" fmla="*/ 441790 w 441806"/>
              <a:gd name="connsiteY4" fmla="*/ 546538 h 998532"/>
              <a:gd name="connsiteX5" fmla="*/ 221072 w 441806"/>
              <a:gd name="connsiteY5" fmla="*/ 725214 h 99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806" h="998532">
                <a:moveTo>
                  <a:pt x="189541" y="0"/>
                </a:moveTo>
                <a:cubicBezTo>
                  <a:pt x="200051" y="282903"/>
                  <a:pt x="210562" y="565807"/>
                  <a:pt x="179031" y="651641"/>
                </a:cubicBezTo>
                <a:cubicBezTo>
                  <a:pt x="147500" y="737476"/>
                  <a:pt x="-8404" y="457200"/>
                  <a:pt x="355" y="515007"/>
                </a:cubicBezTo>
                <a:cubicBezTo>
                  <a:pt x="9114" y="572814"/>
                  <a:pt x="158011" y="993228"/>
                  <a:pt x="231583" y="998483"/>
                </a:cubicBezTo>
                <a:cubicBezTo>
                  <a:pt x="305155" y="1003738"/>
                  <a:pt x="443542" y="592083"/>
                  <a:pt x="441790" y="546538"/>
                </a:cubicBezTo>
                <a:cubicBezTo>
                  <a:pt x="440038" y="500993"/>
                  <a:pt x="330555" y="613103"/>
                  <a:pt x="221072" y="7252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6331DC3-0B60-5A48-A3BF-3A32D6E36A99}"/>
              </a:ext>
            </a:extLst>
          </p:cNvPr>
          <p:cNvSpPr/>
          <p:nvPr/>
        </p:nvSpPr>
        <p:spPr>
          <a:xfrm>
            <a:off x="5885039" y="2176350"/>
            <a:ext cx="421205" cy="1135122"/>
          </a:xfrm>
          <a:custGeom>
            <a:avLst/>
            <a:gdLst>
              <a:gd name="connsiteX0" fmla="*/ 231981 w 421205"/>
              <a:gd name="connsiteY0" fmla="*/ 0 h 1135122"/>
              <a:gd name="connsiteX1" fmla="*/ 210960 w 421205"/>
              <a:gd name="connsiteY1" fmla="*/ 798786 h 1135122"/>
              <a:gd name="connsiteX2" fmla="*/ 753 w 421205"/>
              <a:gd name="connsiteY2" fmla="*/ 630620 h 1135122"/>
              <a:gd name="connsiteX3" fmla="*/ 295043 w 421205"/>
              <a:gd name="connsiteY3" fmla="*/ 1135117 h 1135122"/>
              <a:gd name="connsiteX4" fmla="*/ 421167 w 421205"/>
              <a:gd name="connsiteY4" fmla="*/ 641131 h 1135122"/>
              <a:gd name="connsiteX5" fmla="*/ 284532 w 421205"/>
              <a:gd name="connsiteY5" fmla="*/ 798786 h 113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05" h="1135122">
                <a:moveTo>
                  <a:pt x="231981" y="0"/>
                </a:moveTo>
                <a:cubicBezTo>
                  <a:pt x="240739" y="346841"/>
                  <a:pt x="249498" y="693683"/>
                  <a:pt x="210960" y="798786"/>
                </a:cubicBezTo>
                <a:cubicBezTo>
                  <a:pt x="172422" y="903889"/>
                  <a:pt x="-13261" y="574565"/>
                  <a:pt x="753" y="630620"/>
                </a:cubicBezTo>
                <a:cubicBezTo>
                  <a:pt x="14767" y="686675"/>
                  <a:pt x="224974" y="1133365"/>
                  <a:pt x="295043" y="1135117"/>
                </a:cubicBezTo>
                <a:cubicBezTo>
                  <a:pt x="365112" y="1136869"/>
                  <a:pt x="422919" y="697186"/>
                  <a:pt x="421167" y="641131"/>
                </a:cubicBezTo>
                <a:cubicBezTo>
                  <a:pt x="419415" y="585076"/>
                  <a:pt x="351973" y="691931"/>
                  <a:pt x="284532" y="79878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D4EBB-A928-0544-AD60-B6780D1A6D6B}"/>
              </a:ext>
            </a:extLst>
          </p:cNvPr>
          <p:cNvSpPr txBox="1"/>
          <p:nvPr/>
        </p:nvSpPr>
        <p:spPr>
          <a:xfrm>
            <a:off x="5094341" y="1584576"/>
            <a:ext cx="200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name of the </a:t>
            </a:r>
          </a:p>
          <a:p>
            <a:r>
              <a:rPr lang="en-US" dirty="0"/>
              <a:t>function to execute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21658-4A02-364E-B8DC-BBD59476B6EB}"/>
              </a:ext>
            </a:extLst>
          </p:cNvPr>
          <p:cNvSpPr txBox="1"/>
          <p:nvPr/>
        </p:nvSpPr>
        <p:spPr>
          <a:xfrm>
            <a:off x="8469919" y="183004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wait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56875F6-79F7-534E-9FCE-FA9B1207FD39}"/>
              </a:ext>
            </a:extLst>
          </p:cNvPr>
          <p:cNvSpPr/>
          <p:nvPr/>
        </p:nvSpPr>
        <p:spPr>
          <a:xfrm>
            <a:off x="8880584" y="2249214"/>
            <a:ext cx="473644" cy="956445"/>
          </a:xfrm>
          <a:custGeom>
            <a:avLst/>
            <a:gdLst>
              <a:gd name="connsiteX0" fmla="*/ 168823 w 473644"/>
              <a:gd name="connsiteY0" fmla="*/ 0 h 956445"/>
              <a:gd name="connsiteX1" fmla="*/ 179333 w 473644"/>
              <a:gd name="connsiteY1" fmla="*/ 588579 h 956445"/>
              <a:gd name="connsiteX2" fmla="*/ 657 w 473644"/>
              <a:gd name="connsiteY2" fmla="*/ 409903 h 956445"/>
              <a:gd name="connsiteX3" fmla="*/ 252906 w 473644"/>
              <a:gd name="connsiteY3" fmla="*/ 956441 h 956445"/>
              <a:gd name="connsiteX4" fmla="*/ 473623 w 473644"/>
              <a:gd name="connsiteY4" fmla="*/ 420414 h 956445"/>
              <a:gd name="connsiteX5" fmla="*/ 263416 w 473644"/>
              <a:gd name="connsiteY5" fmla="*/ 599089 h 95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644" h="956445">
                <a:moveTo>
                  <a:pt x="168823" y="0"/>
                </a:moveTo>
                <a:cubicBezTo>
                  <a:pt x="188092" y="260131"/>
                  <a:pt x="207361" y="520262"/>
                  <a:pt x="179333" y="588579"/>
                </a:cubicBezTo>
                <a:cubicBezTo>
                  <a:pt x="151305" y="656896"/>
                  <a:pt x="-11605" y="348593"/>
                  <a:pt x="657" y="409903"/>
                </a:cubicBezTo>
                <a:cubicBezTo>
                  <a:pt x="12919" y="471213"/>
                  <a:pt x="174078" y="954689"/>
                  <a:pt x="252906" y="956441"/>
                </a:cubicBezTo>
                <a:cubicBezTo>
                  <a:pt x="331734" y="958193"/>
                  <a:pt x="471871" y="479973"/>
                  <a:pt x="473623" y="420414"/>
                </a:cubicBezTo>
                <a:cubicBezTo>
                  <a:pt x="475375" y="360855"/>
                  <a:pt x="369395" y="479972"/>
                  <a:pt x="263416" y="59908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B35E55-BA2A-2745-AEA1-CD0B0965D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94" t="7789" r="24785" b="7723"/>
          <a:stretch/>
        </p:blipFill>
        <p:spPr>
          <a:xfrm>
            <a:off x="5180754" y="4462097"/>
            <a:ext cx="18297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4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A85-0376-4544-8C25-D0447154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80B74-720D-1243-8F78-BCFA0F115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1690688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4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speed on bounce</a:t>
            </a:r>
          </a:p>
          <a:p>
            <a:r>
              <a:rPr lang="en-US" dirty="0"/>
              <a:t>Change color on bounce</a:t>
            </a:r>
          </a:p>
          <a:p>
            <a:r>
              <a:rPr lang="en-US" dirty="0"/>
              <a:t>Change color depending on x direction</a:t>
            </a:r>
          </a:p>
          <a:p>
            <a:r>
              <a:rPr lang="en-US" dirty="0"/>
              <a:t>Change color depending on y direction</a:t>
            </a:r>
          </a:p>
          <a:p>
            <a:r>
              <a:rPr lang="en-US" dirty="0"/>
              <a:t>Change size on bounce</a:t>
            </a:r>
          </a:p>
          <a:p>
            <a:r>
              <a:rPr lang="en-US" dirty="0"/>
              <a:t>Multiple balls moving at different speeds</a:t>
            </a:r>
          </a:p>
          <a:p>
            <a:r>
              <a:rPr lang="en-US" dirty="0"/>
              <a:t>Collision detection, detect when one ball collides against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51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640F7-2C53-D749-BF97-F8A1CB75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147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E2E1-40BD-EC44-A0D3-F236417C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 a sound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9817E9-D268-B741-88AD-12C454DBB9B0}"/>
              </a:ext>
            </a:extLst>
          </p:cNvPr>
          <p:cNvSpPr/>
          <p:nvPr/>
        </p:nvSpPr>
        <p:spPr>
          <a:xfrm>
            <a:off x="1211957" y="1690688"/>
            <a:ext cx="9768085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182880" bIns="182880">
            <a:spAutoFit/>
          </a:bodyPr>
          <a:lstStyle/>
          <a:p>
            <a:r>
              <a:rPr lang="en-US" sz="24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"button"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"PLAY"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"play()"</a:t>
            </a:r>
            <a:r>
              <a:rPr lang="en-US" sz="24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&lt;audio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"audio"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"sound.wav"</a:t>
            </a:r>
            <a:r>
              <a:rPr lang="en-US" sz="24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&gt;&lt;/audio&gt;</a:t>
            </a:r>
            <a:endParaRPr lang="en-US" sz="24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endParaRPr lang="en-US" sz="24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play(){</a:t>
            </a:r>
          </a:p>
          <a:p>
            <a:r>
              <a:rPr lang="en-US" sz="24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var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audio = document.getElementById(</a:t>
            </a:r>
            <a:r>
              <a:rPr lang="en-US" sz="24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"audio"</a:t>
            </a:r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audio.play();</a:t>
            </a:r>
          </a:p>
          <a:p>
            <a:r>
              <a:rPr lang="en-US" sz="24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noProof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24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6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10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Active Learning: edge detection</a:t>
            </a: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3006492" y="2938379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A1D338-2275-DC4C-8FEC-ED4CB15BE63C}"/>
              </a:ext>
            </a:extLst>
          </p:cNvPr>
          <p:cNvSpPr>
            <a:spLocks noChangeAspect="1"/>
          </p:cNvSpPr>
          <p:nvPr/>
        </p:nvSpPr>
        <p:spPr>
          <a:xfrm>
            <a:off x="883970" y="2504198"/>
            <a:ext cx="3130726" cy="13255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EE1866-E3E7-C94D-BE11-96EFA5BA147D}"/>
              </a:ext>
            </a:extLst>
          </p:cNvPr>
          <p:cNvSpPr>
            <a:spLocks noChangeAspect="1"/>
          </p:cNvSpPr>
          <p:nvPr/>
        </p:nvSpPr>
        <p:spPr>
          <a:xfrm>
            <a:off x="4530637" y="2504198"/>
            <a:ext cx="3130726" cy="13255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B13472-46BC-4840-B3A1-0980432BB384}"/>
              </a:ext>
            </a:extLst>
          </p:cNvPr>
          <p:cNvSpPr>
            <a:spLocks noChangeAspect="1"/>
          </p:cNvSpPr>
          <p:nvPr/>
        </p:nvSpPr>
        <p:spPr>
          <a:xfrm>
            <a:off x="8127139" y="2504198"/>
            <a:ext cx="3130726" cy="13255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6EC7C7A-198F-B544-941C-3ACFCDCF482D}"/>
              </a:ext>
            </a:extLst>
          </p:cNvPr>
          <p:cNvSpPr/>
          <p:nvPr/>
        </p:nvSpPr>
        <p:spPr>
          <a:xfrm>
            <a:off x="2244725" y="3055713"/>
            <a:ext cx="733444" cy="222532"/>
          </a:xfrm>
          <a:custGeom>
            <a:avLst/>
            <a:gdLst>
              <a:gd name="connsiteX0" fmla="*/ 0 w 733444"/>
              <a:gd name="connsiteY0" fmla="*/ 133610 h 222532"/>
              <a:gd name="connsiteX1" fmla="*/ 517525 w 733444"/>
              <a:gd name="connsiteY1" fmla="*/ 127260 h 222532"/>
              <a:gd name="connsiteX2" fmla="*/ 431800 w 733444"/>
              <a:gd name="connsiteY2" fmla="*/ 222510 h 222532"/>
              <a:gd name="connsiteX3" fmla="*/ 733425 w 733444"/>
              <a:gd name="connsiteY3" fmla="*/ 117735 h 222532"/>
              <a:gd name="connsiteX4" fmla="*/ 415925 w 733444"/>
              <a:gd name="connsiteY4" fmla="*/ 260 h 222532"/>
              <a:gd name="connsiteX5" fmla="*/ 520700 w 733444"/>
              <a:gd name="connsiteY5" fmla="*/ 92335 h 22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3444" h="222532">
                <a:moveTo>
                  <a:pt x="0" y="133610"/>
                </a:moveTo>
                <a:cubicBezTo>
                  <a:pt x="222779" y="123026"/>
                  <a:pt x="445558" y="112443"/>
                  <a:pt x="517525" y="127260"/>
                </a:cubicBezTo>
                <a:cubicBezTo>
                  <a:pt x="589492" y="142077"/>
                  <a:pt x="395817" y="224098"/>
                  <a:pt x="431800" y="222510"/>
                </a:cubicBezTo>
                <a:cubicBezTo>
                  <a:pt x="467783" y="220923"/>
                  <a:pt x="736071" y="154777"/>
                  <a:pt x="733425" y="117735"/>
                </a:cubicBezTo>
                <a:cubicBezTo>
                  <a:pt x="730779" y="80693"/>
                  <a:pt x="451379" y="4493"/>
                  <a:pt x="415925" y="260"/>
                </a:cubicBezTo>
                <a:cubicBezTo>
                  <a:pt x="380471" y="-3973"/>
                  <a:pt x="450585" y="44181"/>
                  <a:pt x="520700" y="92335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3E364C-B090-F84D-873A-F7A8191020B9}"/>
              </a:ext>
            </a:extLst>
          </p:cNvPr>
          <p:cNvSpPr>
            <a:spLocks noChangeAspect="1"/>
          </p:cNvSpPr>
          <p:nvPr/>
        </p:nvSpPr>
        <p:spPr>
          <a:xfrm>
            <a:off x="7188187" y="2938379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CEEE6A4-2B4B-5F46-9FE2-3BFB8295BF51}"/>
              </a:ext>
            </a:extLst>
          </p:cNvPr>
          <p:cNvSpPr/>
          <p:nvPr/>
        </p:nvSpPr>
        <p:spPr>
          <a:xfrm flipH="1">
            <a:off x="10620356" y="3055713"/>
            <a:ext cx="733444" cy="222532"/>
          </a:xfrm>
          <a:custGeom>
            <a:avLst/>
            <a:gdLst>
              <a:gd name="connsiteX0" fmla="*/ 0 w 733444"/>
              <a:gd name="connsiteY0" fmla="*/ 133610 h 222532"/>
              <a:gd name="connsiteX1" fmla="*/ 517525 w 733444"/>
              <a:gd name="connsiteY1" fmla="*/ 127260 h 222532"/>
              <a:gd name="connsiteX2" fmla="*/ 431800 w 733444"/>
              <a:gd name="connsiteY2" fmla="*/ 222510 h 222532"/>
              <a:gd name="connsiteX3" fmla="*/ 733425 w 733444"/>
              <a:gd name="connsiteY3" fmla="*/ 117735 h 222532"/>
              <a:gd name="connsiteX4" fmla="*/ 415925 w 733444"/>
              <a:gd name="connsiteY4" fmla="*/ 260 h 222532"/>
              <a:gd name="connsiteX5" fmla="*/ 520700 w 733444"/>
              <a:gd name="connsiteY5" fmla="*/ 92335 h 22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3444" h="222532">
                <a:moveTo>
                  <a:pt x="0" y="133610"/>
                </a:moveTo>
                <a:cubicBezTo>
                  <a:pt x="222779" y="123026"/>
                  <a:pt x="445558" y="112443"/>
                  <a:pt x="517525" y="127260"/>
                </a:cubicBezTo>
                <a:cubicBezTo>
                  <a:pt x="589492" y="142077"/>
                  <a:pt x="395817" y="224098"/>
                  <a:pt x="431800" y="222510"/>
                </a:cubicBezTo>
                <a:cubicBezTo>
                  <a:pt x="467783" y="220923"/>
                  <a:pt x="736071" y="154777"/>
                  <a:pt x="733425" y="117735"/>
                </a:cubicBezTo>
                <a:cubicBezTo>
                  <a:pt x="730779" y="80693"/>
                  <a:pt x="451379" y="4493"/>
                  <a:pt x="415925" y="260"/>
                </a:cubicBezTo>
                <a:cubicBezTo>
                  <a:pt x="380471" y="-3973"/>
                  <a:pt x="450585" y="44181"/>
                  <a:pt x="520700" y="92335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C4A596-2CE1-F447-B2BB-BFB472316A82}"/>
              </a:ext>
            </a:extLst>
          </p:cNvPr>
          <p:cNvSpPr>
            <a:spLocks noChangeAspect="1"/>
          </p:cNvSpPr>
          <p:nvPr/>
        </p:nvSpPr>
        <p:spPr>
          <a:xfrm>
            <a:off x="10090313" y="2938379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279DD-CE45-BB41-BB1F-034446347DD3}"/>
              </a:ext>
            </a:extLst>
          </p:cNvPr>
          <p:cNvSpPr/>
          <p:nvPr/>
        </p:nvSpPr>
        <p:spPr>
          <a:xfrm>
            <a:off x="2069265" y="1595855"/>
            <a:ext cx="876825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274320" bIns="274320">
            <a:spAutoFit/>
          </a:bodyPr>
          <a:lstStyle/>
          <a:p>
            <a:r>
              <a:rPr lang="en-US" sz="3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sayHello(){</a:t>
            </a:r>
          </a:p>
          <a:p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36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World'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6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setTimeout(sayHello,</a:t>
            </a:r>
            <a:r>
              <a:rPr lang="en-US" sz="36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752B0-E2E6-6644-B1BD-1B5B13E4B17B}"/>
              </a:ext>
            </a:extLst>
          </p:cNvPr>
          <p:cNvSpPr txBox="1"/>
          <p:nvPr/>
        </p:nvSpPr>
        <p:spPr>
          <a:xfrm>
            <a:off x="3111061" y="5715902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7E9E30A-9F36-E34B-A460-232BA486FA74}"/>
              </a:ext>
            </a:extLst>
          </p:cNvPr>
          <p:cNvSpPr/>
          <p:nvPr/>
        </p:nvSpPr>
        <p:spPr>
          <a:xfrm flipV="1">
            <a:off x="3484532" y="4626785"/>
            <a:ext cx="441806" cy="998532"/>
          </a:xfrm>
          <a:custGeom>
            <a:avLst/>
            <a:gdLst>
              <a:gd name="connsiteX0" fmla="*/ 189541 w 441806"/>
              <a:gd name="connsiteY0" fmla="*/ 0 h 998532"/>
              <a:gd name="connsiteX1" fmla="*/ 179031 w 441806"/>
              <a:gd name="connsiteY1" fmla="*/ 651641 h 998532"/>
              <a:gd name="connsiteX2" fmla="*/ 355 w 441806"/>
              <a:gd name="connsiteY2" fmla="*/ 515007 h 998532"/>
              <a:gd name="connsiteX3" fmla="*/ 231583 w 441806"/>
              <a:gd name="connsiteY3" fmla="*/ 998483 h 998532"/>
              <a:gd name="connsiteX4" fmla="*/ 441790 w 441806"/>
              <a:gd name="connsiteY4" fmla="*/ 546538 h 998532"/>
              <a:gd name="connsiteX5" fmla="*/ 221072 w 441806"/>
              <a:gd name="connsiteY5" fmla="*/ 725214 h 99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806" h="998532">
                <a:moveTo>
                  <a:pt x="189541" y="0"/>
                </a:moveTo>
                <a:cubicBezTo>
                  <a:pt x="200051" y="282903"/>
                  <a:pt x="210562" y="565807"/>
                  <a:pt x="179031" y="651641"/>
                </a:cubicBezTo>
                <a:cubicBezTo>
                  <a:pt x="147500" y="737476"/>
                  <a:pt x="-8404" y="457200"/>
                  <a:pt x="355" y="515007"/>
                </a:cubicBezTo>
                <a:cubicBezTo>
                  <a:pt x="9114" y="572814"/>
                  <a:pt x="158011" y="993228"/>
                  <a:pt x="231583" y="998483"/>
                </a:cubicBezTo>
                <a:cubicBezTo>
                  <a:pt x="305155" y="1003738"/>
                  <a:pt x="443542" y="592083"/>
                  <a:pt x="441790" y="546538"/>
                </a:cubicBezTo>
                <a:cubicBezTo>
                  <a:pt x="440038" y="500993"/>
                  <a:pt x="330555" y="613103"/>
                  <a:pt x="221072" y="7252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6331DC3-0B60-5A48-A3BF-3A32D6E36A99}"/>
              </a:ext>
            </a:extLst>
          </p:cNvPr>
          <p:cNvSpPr/>
          <p:nvPr/>
        </p:nvSpPr>
        <p:spPr>
          <a:xfrm flipV="1">
            <a:off x="6032187" y="4605003"/>
            <a:ext cx="421205" cy="1135122"/>
          </a:xfrm>
          <a:custGeom>
            <a:avLst/>
            <a:gdLst>
              <a:gd name="connsiteX0" fmla="*/ 231981 w 421205"/>
              <a:gd name="connsiteY0" fmla="*/ 0 h 1135122"/>
              <a:gd name="connsiteX1" fmla="*/ 210960 w 421205"/>
              <a:gd name="connsiteY1" fmla="*/ 798786 h 1135122"/>
              <a:gd name="connsiteX2" fmla="*/ 753 w 421205"/>
              <a:gd name="connsiteY2" fmla="*/ 630620 h 1135122"/>
              <a:gd name="connsiteX3" fmla="*/ 295043 w 421205"/>
              <a:gd name="connsiteY3" fmla="*/ 1135117 h 1135122"/>
              <a:gd name="connsiteX4" fmla="*/ 421167 w 421205"/>
              <a:gd name="connsiteY4" fmla="*/ 641131 h 1135122"/>
              <a:gd name="connsiteX5" fmla="*/ 284532 w 421205"/>
              <a:gd name="connsiteY5" fmla="*/ 798786 h 113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05" h="1135122">
                <a:moveTo>
                  <a:pt x="231981" y="0"/>
                </a:moveTo>
                <a:cubicBezTo>
                  <a:pt x="240739" y="346841"/>
                  <a:pt x="249498" y="693683"/>
                  <a:pt x="210960" y="798786"/>
                </a:cubicBezTo>
                <a:cubicBezTo>
                  <a:pt x="172422" y="903889"/>
                  <a:pt x="-13261" y="574565"/>
                  <a:pt x="753" y="630620"/>
                </a:cubicBezTo>
                <a:cubicBezTo>
                  <a:pt x="14767" y="686675"/>
                  <a:pt x="224974" y="1133365"/>
                  <a:pt x="295043" y="1135117"/>
                </a:cubicBezTo>
                <a:cubicBezTo>
                  <a:pt x="365112" y="1136869"/>
                  <a:pt x="422919" y="697186"/>
                  <a:pt x="421167" y="641131"/>
                </a:cubicBezTo>
                <a:cubicBezTo>
                  <a:pt x="419415" y="585076"/>
                  <a:pt x="351973" y="691931"/>
                  <a:pt x="284532" y="79878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D4EBB-A928-0544-AD60-B6780D1A6D6B}"/>
              </a:ext>
            </a:extLst>
          </p:cNvPr>
          <p:cNvSpPr txBox="1"/>
          <p:nvPr/>
        </p:nvSpPr>
        <p:spPr>
          <a:xfrm>
            <a:off x="5273015" y="5715902"/>
            <a:ext cx="200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name of the </a:t>
            </a:r>
          </a:p>
          <a:p>
            <a:r>
              <a:rPr lang="en-US" dirty="0"/>
              <a:t>function to execute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21658-4A02-364E-B8DC-BBD59476B6EB}"/>
              </a:ext>
            </a:extLst>
          </p:cNvPr>
          <p:cNvSpPr txBox="1"/>
          <p:nvPr/>
        </p:nvSpPr>
        <p:spPr>
          <a:xfrm>
            <a:off x="7650112" y="571590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wait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56875F6-79F7-534E-9FCE-FA9B1207FD39}"/>
              </a:ext>
            </a:extLst>
          </p:cNvPr>
          <p:cNvSpPr/>
          <p:nvPr/>
        </p:nvSpPr>
        <p:spPr>
          <a:xfrm flipV="1">
            <a:off x="8134351" y="4677867"/>
            <a:ext cx="473644" cy="956445"/>
          </a:xfrm>
          <a:custGeom>
            <a:avLst/>
            <a:gdLst>
              <a:gd name="connsiteX0" fmla="*/ 168823 w 473644"/>
              <a:gd name="connsiteY0" fmla="*/ 0 h 956445"/>
              <a:gd name="connsiteX1" fmla="*/ 179333 w 473644"/>
              <a:gd name="connsiteY1" fmla="*/ 588579 h 956445"/>
              <a:gd name="connsiteX2" fmla="*/ 657 w 473644"/>
              <a:gd name="connsiteY2" fmla="*/ 409903 h 956445"/>
              <a:gd name="connsiteX3" fmla="*/ 252906 w 473644"/>
              <a:gd name="connsiteY3" fmla="*/ 956441 h 956445"/>
              <a:gd name="connsiteX4" fmla="*/ 473623 w 473644"/>
              <a:gd name="connsiteY4" fmla="*/ 420414 h 956445"/>
              <a:gd name="connsiteX5" fmla="*/ 263416 w 473644"/>
              <a:gd name="connsiteY5" fmla="*/ 599089 h 95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644" h="956445">
                <a:moveTo>
                  <a:pt x="168823" y="0"/>
                </a:moveTo>
                <a:cubicBezTo>
                  <a:pt x="188092" y="260131"/>
                  <a:pt x="207361" y="520262"/>
                  <a:pt x="179333" y="588579"/>
                </a:cubicBezTo>
                <a:cubicBezTo>
                  <a:pt x="151305" y="656896"/>
                  <a:pt x="-11605" y="348593"/>
                  <a:pt x="657" y="409903"/>
                </a:cubicBezTo>
                <a:cubicBezTo>
                  <a:pt x="12919" y="471213"/>
                  <a:pt x="174078" y="954689"/>
                  <a:pt x="252906" y="956441"/>
                </a:cubicBezTo>
                <a:cubicBezTo>
                  <a:pt x="331734" y="958193"/>
                  <a:pt x="471871" y="479973"/>
                  <a:pt x="473623" y="420414"/>
                </a:cubicBezTo>
                <a:cubicBezTo>
                  <a:pt x="475375" y="360855"/>
                  <a:pt x="369395" y="479972"/>
                  <a:pt x="263416" y="59908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57" y="1038639"/>
            <a:ext cx="9144000" cy="58193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928"/>
            <a:ext cx="10515600" cy="1325563"/>
          </a:xfrm>
        </p:spPr>
        <p:txBody>
          <a:bodyPr/>
          <a:lstStyle/>
          <a:p>
            <a:r>
              <a:rPr lang="en-US"/>
              <a:t>Browser console</a:t>
            </a:r>
          </a:p>
        </p:txBody>
      </p:sp>
    </p:spTree>
    <p:extLst>
      <p:ext uri="{BB962C8B-B14F-4D97-AF65-F5344CB8AC3E}">
        <p14:creationId xmlns:p14="http://schemas.microsoft.com/office/powerpoint/2010/main" val="186317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notation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BD707-7129-8644-8145-2654F3DD22F4}"/>
              </a:ext>
            </a:extLst>
          </p:cNvPr>
          <p:cNvSpPr/>
          <p:nvPr/>
        </p:nvSpPr>
        <p:spPr>
          <a:xfrm>
            <a:off x="838201" y="1786928"/>
            <a:ext cx="9935094" cy="2977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274320" bIns="2743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</a:t>
            </a:r>
            <a:r>
              <a:rPr lang="en-US" sz="3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36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World!'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sz="36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6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AAADD89-4568-C740-9DA8-BE3541E919F8}"/>
              </a:ext>
            </a:extLst>
          </p:cNvPr>
          <p:cNvSpPr/>
          <p:nvPr/>
        </p:nvSpPr>
        <p:spPr>
          <a:xfrm>
            <a:off x="457781" y="2113015"/>
            <a:ext cx="9309692" cy="2492269"/>
          </a:xfrm>
          <a:custGeom>
            <a:avLst/>
            <a:gdLst>
              <a:gd name="connsiteX0" fmla="*/ 3893502 w 9309692"/>
              <a:gd name="connsiteY0" fmla="*/ 41606 h 2492269"/>
              <a:gd name="connsiteX1" fmla="*/ 3641254 w 9309692"/>
              <a:gd name="connsiteY1" fmla="*/ 325385 h 2492269"/>
              <a:gd name="connsiteX2" fmla="*/ 3662275 w 9309692"/>
              <a:gd name="connsiteY2" fmla="*/ 556613 h 2492269"/>
              <a:gd name="connsiteX3" fmla="*/ 3735847 w 9309692"/>
              <a:gd name="connsiteY3" fmla="*/ 745799 h 2492269"/>
              <a:gd name="connsiteX4" fmla="*/ 3494109 w 9309692"/>
              <a:gd name="connsiteY4" fmla="*/ 987537 h 2492269"/>
              <a:gd name="connsiteX5" fmla="*/ 2327461 w 9309692"/>
              <a:gd name="connsiteY5" fmla="*/ 998047 h 2492269"/>
              <a:gd name="connsiteX6" fmla="*/ 1129281 w 9309692"/>
              <a:gd name="connsiteY6" fmla="*/ 1029578 h 2492269"/>
              <a:gd name="connsiteX7" fmla="*/ 298964 w 9309692"/>
              <a:gd name="connsiteY7" fmla="*/ 1092640 h 2492269"/>
              <a:gd name="connsiteX8" fmla="*/ 4675 w 9309692"/>
              <a:gd name="connsiteY8" fmla="*/ 1565606 h 2492269"/>
              <a:gd name="connsiteX9" fmla="*/ 151819 w 9309692"/>
              <a:gd name="connsiteY9" fmla="*/ 2196226 h 2492269"/>
              <a:gd name="connsiteX10" fmla="*/ 582743 w 9309692"/>
              <a:gd name="connsiteY10" fmla="*/ 2490516 h 2492269"/>
              <a:gd name="connsiteX11" fmla="*/ 845502 w 9309692"/>
              <a:gd name="connsiteY11" fmla="*/ 2301330 h 2492269"/>
              <a:gd name="connsiteX12" fmla="*/ 929585 w 9309692"/>
              <a:gd name="connsiteY12" fmla="*/ 1954488 h 2492269"/>
              <a:gd name="connsiteX13" fmla="*/ 1307957 w 9309692"/>
              <a:gd name="connsiteY13" fmla="*/ 1723261 h 2492269"/>
              <a:gd name="connsiteX14" fmla="*/ 2989612 w 9309692"/>
              <a:gd name="connsiteY14" fmla="*/ 1565606 h 2492269"/>
              <a:gd name="connsiteX15" fmla="*/ 4555654 w 9309692"/>
              <a:gd name="connsiteY15" fmla="*/ 1723261 h 2492269"/>
              <a:gd name="connsiteX16" fmla="*/ 7929475 w 9309692"/>
              <a:gd name="connsiteY16" fmla="*/ 1744282 h 2492269"/>
              <a:gd name="connsiteX17" fmla="*/ 9148675 w 9309692"/>
              <a:gd name="connsiteY17" fmla="*/ 1681219 h 2492269"/>
              <a:gd name="connsiteX18" fmla="*/ 9138164 w 9309692"/>
              <a:gd name="connsiteY18" fmla="*/ 1029578 h 2492269"/>
              <a:gd name="connsiteX19" fmla="*/ 7698247 w 9309692"/>
              <a:gd name="connsiteY19" fmla="*/ 504061 h 2492269"/>
              <a:gd name="connsiteX20" fmla="*/ 6973033 w 9309692"/>
              <a:gd name="connsiteY20" fmla="*/ 220282 h 2492269"/>
              <a:gd name="connsiteX21" fmla="*/ 6310881 w 9309692"/>
              <a:gd name="connsiteY21" fmla="*/ 10075 h 2492269"/>
              <a:gd name="connsiteX22" fmla="*/ 4860454 w 9309692"/>
              <a:gd name="connsiteY22" fmla="*/ 31095 h 2492269"/>
              <a:gd name="connsiteX23" fmla="*/ 3893502 w 9309692"/>
              <a:gd name="connsiteY23" fmla="*/ 41606 h 249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09692" h="2492269">
                <a:moveTo>
                  <a:pt x="3893502" y="41606"/>
                </a:moveTo>
                <a:cubicBezTo>
                  <a:pt x="3786647" y="140578"/>
                  <a:pt x="3679792" y="239551"/>
                  <a:pt x="3641254" y="325385"/>
                </a:cubicBezTo>
                <a:cubicBezTo>
                  <a:pt x="3602716" y="411219"/>
                  <a:pt x="3646509" y="486544"/>
                  <a:pt x="3662275" y="556613"/>
                </a:cubicBezTo>
                <a:cubicBezTo>
                  <a:pt x="3678040" y="626682"/>
                  <a:pt x="3763875" y="673978"/>
                  <a:pt x="3735847" y="745799"/>
                </a:cubicBezTo>
                <a:cubicBezTo>
                  <a:pt x="3707819" y="817620"/>
                  <a:pt x="3728840" y="945496"/>
                  <a:pt x="3494109" y="987537"/>
                </a:cubicBezTo>
                <a:cubicBezTo>
                  <a:pt x="3259378" y="1029578"/>
                  <a:pt x="2327461" y="998047"/>
                  <a:pt x="2327461" y="998047"/>
                </a:cubicBezTo>
                <a:lnTo>
                  <a:pt x="1129281" y="1029578"/>
                </a:lnTo>
                <a:cubicBezTo>
                  <a:pt x="791198" y="1045343"/>
                  <a:pt x="486398" y="1003302"/>
                  <a:pt x="298964" y="1092640"/>
                </a:cubicBezTo>
                <a:cubicBezTo>
                  <a:pt x="111530" y="1181978"/>
                  <a:pt x="29199" y="1381675"/>
                  <a:pt x="4675" y="1565606"/>
                </a:cubicBezTo>
                <a:cubicBezTo>
                  <a:pt x="-19849" y="1749537"/>
                  <a:pt x="55474" y="2042074"/>
                  <a:pt x="151819" y="2196226"/>
                </a:cubicBezTo>
                <a:cubicBezTo>
                  <a:pt x="248164" y="2350378"/>
                  <a:pt x="467129" y="2472999"/>
                  <a:pt x="582743" y="2490516"/>
                </a:cubicBezTo>
                <a:cubicBezTo>
                  <a:pt x="698357" y="2508033"/>
                  <a:pt x="787695" y="2390668"/>
                  <a:pt x="845502" y="2301330"/>
                </a:cubicBezTo>
                <a:cubicBezTo>
                  <a:pt x="903309" y="2211992"/>
                  <a:pt x="852509" y="2050833"/>
                  <a:pt x="929585" y="1954488"/>
                </a:cubicBezTo>
                <a:cubicBezTo>
                  <a:pt x="1006661" y="1858143"/>
                  <a:pt x="964619" y="1788075"/>
                  <a:pt x="1307957" y="1723261"/>
                </a:cubicBezTo>
                <a:cubicBezTo>
                  <a:pt x="1651295" y="1658447"/>
                  <a:pt x="2448329" y="1565606"/>
                  <a:pt x="2989612" y="1565606"/>
                </a:cubicBezTo>
                <a:cubicBezTo>
                  <a:pt x="3530895" y="1565606"/>
                  <a:pt x="3732344" y="1693482"/>
                  <a:pt x="4555654" y="1723261"/>
                </a:cubicBezTo>
                <a:cubicBezTo>
                  <a:pt x="5378964" y="1753040"/>
                  <a:pt x="7163972" y="1751289"/>
                  <a:pt x="7929475" y="1744282"/>
                </a:cubicBezTo>
                <a:cubicBezTo>
                  <a:pt x="8694978" y="1737275"/>
                  <a:pt x="8947227" y="1800336"/>
                  <a:pt x="9148675" y="1681219"/>
                </a:cubicBezTo>
                <a:cubicBezTo>
                  <a:pt x="9350123" y="1562102"/>
                  <a:pt x="9379902" y="1225771"/>
                  <a:pt x="9138164" y="1029578"/>
                </a:cubicBezTo>
                <a:cubicBezTo>
                  <a:pt x="8896426" y="833385"/>
                  <a:pt x="8059102" y="638944"/>
                  <a:pt x="7698247" y="504061"/>
                </a:cubicBezTo>
                <a:cubicBezTo>
                  <a:pt x="7337392" y="369178"/>
                  <a:pt x="7204261" y="302613"/>
                  <a:pt x="6973033" y="220282"/>
                </a:cubicBezTo>
                <a:cubicBezTo>
                  <a:pt x="6741805" y="137951"/>
                  <a:pt x="6662977" y="41606"/>
                  <a:pt x="6310881" y="10075"/>
                </a:cubicBezTo>
                <a:cubicBezTo>
                  <a:pt x="5958785" y="-21456"/>
                  <a:pt x="4860454" y="31095"/>
                  <a:pt x="4860454" y="31095"/>
                </a:cubicBezTo>
                <a:lnTo>
                  <a:pt x="3893502" y="416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399565E-3EB8-EA48-A572-93FB53C290F4}"/>
              </a:ext>
            </a:extLst>
          </p:cNvPr>
          <p:cNvSpPr/>
          <p:nvPr/>
        </p:nvSpPr>
        <p:spPr>
          <a:xfrm>
            <a:off x="8115128" y="2177002"/>
            <a:ext cx="1165506" cy="552501"/>
          </a:xfrm>
          <a:custGeom>
            <a:avLst/>
            <a:gdLst>
              <a:gd name="connsiteX0" fmla="*/ 1165506 w 1165506"/>
              <a:gd name="connsiteY0" fmla="*/ 19660 h 552501"/>
              <a:gd name="connsiteX1" fmla="*/ 692541 w 1165506"/>
              <a:gd name="connsiteY1" fmla="*/ 9150 h 552501"/>
              <a:gd name="connsiteX2" fmla="*/ 356210 w 1165506"/>
              <a:gd name="connsiteY2" fmla="*/ 135274 h 552501"/>
              <a:gd name="connsiteX3" fmla="*/ 219575 w 1165506"/>
              <a:gd name="connsiteY3" fmla="*/ 282419 h 552501"/>
              <a:gd name="connsiteX4" fmla="*/ 188044 w 1165506"/>
              <a:gd name="connsiteY4" fmla="*/ 103743 h 552501"/>
              <a:gd name="connsiteX5" fmla="*/ 9369 w 1165506"/>
              <a:gd name="connsiteY5" fmla="*/ 545177 h 552501"/>
              <a:gd name="connsiteX6" fmla="*/ 513865 w 1165506"/>
              <a:gd name="connsiteY6" fmla="*/ 377012 h 552501"/>
              <a:gd name="connsiteX7" fmla="*/ 230086 w 1165506"/>
              <a:gd name="connsiteY7" fmla="*/ 345481 h 55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506" h="552501">
                <a:moveTo>
                  <a:pt x="1165506" y="19660"/>
                </a:moveTo>
                <a:cubicBezTo>
                  <a:pt x="996465" y="4770"/>
                  <a:pt x="827424" y="-10119"/>
                  <a:pt x="692541" y="9150"/>
                </a:cubicBezTo>
                <a:cubicBezTo>
                  <a:pt x="557658" y="28419"/>
                  <a:pt x="435038" y="89729"/>
                  <a:pt x="356210" y="135274"/>
                </a:cubicBezTo>
                <a:cubicBezTo>
                  <a:pt x="277382" y="180819"/>
                  <a:pt x="247603" y="287674"/>
                  <a:pt x="219575" y="282419"/>
                </a:cubicBezTo>
                <a:cubicBezTo>
                  <a:pt x="191547" y="277164"/>
                  <a:pt x="223078" y="59950"/>
                  <a:pt x="188044" y="103743"/>
                </a:cubicBezTo>
                <a:cubicBezTo>
                  <a:pt x="153010" y="147536"/>
                  <a:pt x="-44935" y="499632"/>
                  <a:pt x="9369" y="545177"/>
                </a:cubicBezTo>
                <a:cubicBezTo>
                  <a:pt x="63672" y="590722"/>
                  <a:pt x="477079" y="410295"/>
                  <a:pt x="513865" y="377012"/>
                </a:cubicBezTo>
                <a:cubicBezTo>
                  <a:pt x="550651" y="343729"/>
                  <a:pt x="390368" y="344605"/>
                  <a:pt x="230086" y="34548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B8614-6B13-C948-A4C6-BE81E368C330}"/>
              </a:ext>
            </a:extLst>
          </p:cNvPr>
          <p:cNvSpPr txBox="1"/>
          <p:nvPr/>
        </p:nvSpPr>
        <p:spPr>
          <a:xfrm>
            <a:off x="9302010" y="1992336"/>
            <a:ext cx="200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execute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DD721-E0EF-D846-A9FB-8AC6515E9096}"/>
              </a:ext>
            </a:extLst>
          </p:cNvPr>
          <p:cNvSpPr txBox="1"/>
          <p:nvPr/>
        </p:nvSpPr>
        <p:spPr>
          <a:xfrm>
            <a:off x="1466644" y="542071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wait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47AB5F-F114-8D48-9F7A-7E24E774F47A}"/>
              </a:ext>
            </a:extLst>
          </p:cNvPr>
          <p:cNvSpPr/>
          <p:nvPr/>
        </p:nvSpPr>
        <p:spPr>
          <a:xfrm flipV="1">
            <a:off x="1950883" y="4382683"/>
            <a:ext cx="473644" cy="956445"/>
          </a:xfrm>
          <a:custGeom>
            <a:avLst/>
            <a:gdLst>
              <a:gd name="connsiteX0" fmla="*/ 168823 w 473644"/>
              <a:gd name="connsiteY0" fmla="*/ 0 h 956445"/>
              <a:gd name="connsiteX1" fmla="*/ 179333 w 473644"/>
              <a:gd name="connsiteY1" fmla="*/ 588579 h 956445"/>
              <a:gd name="connsiteX2" fmla="*/ 657 w 473644"/>
              <a:gd name="connsiteY2" fmla="*/ 409903 h 956445"/>
              <a:gd name="connsiteX3" fmla="*/ 252906 w 473644"/>
              <a:gd name="connsiteY3" fmla="*/ 956441 h 956445"/>
              <a:gd name="connsiteX4" fmla="*/ 473623 w 473644"/>
              <a:gd name="connsiteY4" fmla="*/ 420414 h 956445"/>
              <a:gd name="connsiteX5" fmla="*/ 263416 w 473644"/>
              <a:gd name="connsiteY5" fmla="*/ 599089 h 95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644" h="956445">
                <a:moveTo>
                  <a:pt x="168823" y="0"/>
                </a:moveTo>
                <a:cubicBezTo>
                  <a:pt x="188092" y="260131"/>
                  <a:pt x="207361" y="520262"/>
                  <a:pt x="179333" y="588579"/>
                </a:cubicBezTo>
                <a:cubicBezTo>
                  <a:pt x="151305" y="656896"/>
                  <a:pt x="-11605" y="348593"/>
                  <a:pt x="657" y="409903"/>
                </a:cubicBezTo>
                <a:cubicBezTo>
                  <a:pt x="12919" y="471213"/>
                  <a:pt x="174078" y="954689"/>
                  <a:pt x="252906" y="956441"/>
                </a:cubicBezTo>
                <a:cubicBezTo>
                  <a:pt x="331734" y="958193"/>
                  <a:pt x="471871" y="479973"/>
                  <a:pt x="473623" y="420414"/>
                </a:cubicBezTo>
                <a:cubicBezTo>
                  <a:pt x="475375" y="360855"/>
                  <a:pt x="369395" y="479972"/>
                  <a:pt x="263416" y="59908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FB3AC0C-0A2B-AD40-8572-F961276AF811}"/>
              </a:ext>
            </a:extLst>
          </p:cNvPr>
          <p:cNvSpPr/>
          <p:nvPr/>
        </p:nvSpPr>
        <p:spPr>
          <a:xfrm>
            <a:off x="2017986" y="1999515"/>
            <a:ext cx="873142" cy="388918"/>
          </a:xfrm>
          <a:custGeom>
            <a:avLst/>
            <a:gdLst>
              <a:gd name="connsiteX0" fmla="*/ 0 w 873142"/>
              <a:gd name="connsiteY0" fmla="*/ 7961 h 388918"/>
              <a:gd name="connsiteX1" fmla="*/ 409904 w 873142"/>
              <a:gd name="connsiteY1" fmla="*/ 18471 h 388918"/>
              <a:gd name="connsiteX2" fmla="*/ 662152 w 873142"/>
              <a:gd name="connsiteY2" fmla="*/ 113064 h 388918"/>
              <a:gd name="connsiteX3" fmla="*/ 714704 w 873142"/>
              <a:gd name="connsiteY3" fmla="*/ 207657 h 388918"/>
              <a:gd name="connsiteX4" fmla="*/ 546538 w 873142"/>
              <a:gd name="connsiteY4" fmla="*/ 176126 h 388918"/>
              <a:gd name="connsiteX5" fmla="*/ 851338 w 873142"/>
              <a:gd name="connsiteY5" fmla="*/ 386333 h 388918"/>
              <a:gd name="connsiteX6" fmla="*/ 840828 w 873142"/>
              <a:gd name="connsiteY6" fmla="*/ 7961 h 388918"/>
              <a:gd name="connsiteX7" fmla="*/ 777766 w 873142"/>
              <a:gd name="connsiteY7" fmla="*/ 165616 h 38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142" h="388918">
                <a:moveTo>
                  <a:pt x="0" y="7961"/>
                </a:moveTo>
                <a:lnTo>
                  <a:pt x="409904" y="18471"/>
                </a:lnTo>
                <a:cubicBezTo>
                  <a:pt x="520263" y="35988"/>
                  <a:pt x="611352" y="81533"/>
                  <a:pt x="662152" y="113064"/>
                </a:cubicBezTo>
                <a:cubicBezTo>
                  <a:pt x="712952" y="144595"/>
                  <a:pt x="733973" y="197147"/>
                  <a:pt x="714704" y="207657"/>
                </a:cubicBezTo>
                <a:cubicBezTo>
                  <a:pt x="695435" y="218167"/>
                  <a:pt x="523766" y="146347"/>
                  <a:pt x="546538" y="176126"/>
                </a:cubicBezTo>
                <a:cubicBezTo>
                  <a:pt x="569310" y="205905"/>
                  <a:pt x="802290" y="414360"/>
                  <a:pt x="851338" y="386333"/>
                </a:cubicBezTo>
                <a:cubicBezTo>
                  <a:pt x="900386" y="358306"/>
                  <a:pt x="853090" y="44747"/>
                  <a:pt x="840828" y="7961"/>
                </a:cubicBezTo>
                <a:cubicBezTo>
                  <a:pt x="828566" y="-28825"/>
                  <a:pt x="803166" y="68395"/>
                  <a:pt x="777766" y="16561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625B4-F961-EE4F-BADD-4DA1FB746E86}"/>
              </a:ext>
            </a:extLst>
          </p:cNvPr>
          <p:cNvSpPr txBox="1"/>
          <p:nvPr/>
        </p:nvSpPr>
        <p:spPr>
          <a:xfrm>
            <a:off x="924017" y="1814849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68723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2521-FC4D-3E4A-AB3A-94698B3E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5C69B-EA5D-334A-8DFB-708E41DC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computation into the future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0E6CF-0FA5-F142-A4DB-411E9AFF3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94" t="7789" r="24785" b="7723"/>
          <a:stretch/>
        </p:blipFill>
        <p:spPr>
          <a:xfrm>
            <a:off x="5180754" y="4462097"/>
            <a:ext cx="18297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repeating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BD707-7129-8644-8145-2654F3DD22F4}"/>
              </a:ext>
            </a:extLst>
          </p:cNvPr>
          <p:cNvSpPr/>
          <p:nvPr/>
        </p:nvSpPr>
        <p:spPr>
          <a:xfrm>
            <a:off x="1654363" y="2771127"/>
            <a:ext cx="8882555" cy="1315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274320" bIns="2743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setInterval(</a:t>
            </a:r>
            <a:r>
              <a:rPr lang="en-US" sz="3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6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6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752B0-E2E6-6644-B1BD-1B5B13E4B17B}"/>
              </a:ext>
            </a:extLst>
          </p:cNvPr>
          <p:cNvSpPr txBox="1"/>
          <p:nvPr/>
        </p:nvSpPr>
        <p:spPr>
          <a:xfrm>
            <a:off x="2596055" y="182880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7E9E30A-9F36-E34B-A460-232BA486FA74}"/>
              </a:ext>
            </a:extLst>
          </p:cNvPr>
          <p:cNvSpPr/>
          <p:nvPr/>
        </p:nvSpPr>
        <p:spPr>
          <a:xfrm>
            <a:off x="2959013" y="2198132"/>
            <a:ext cx="441806" cy="998532"/>
          </a:xfrm>
          <a:custGeom>
            <a:avLst/>
            <a:gdLst>
              <a:gd name="connsiteX0" fmla="*/ 189541 w 441806"/>
              <a:gd name="connsiteY0" fmla="*/ 0 h 998532"/>
              <a:gd name="connsiteX1" fmla="*/ 179031 w 441806"/>
              <a:gd name="connsiteY1" fmla="*/ 651641 h 998532"/>
              <a:gd name="connsiteX2" fmla="*/ 355 w 441806"/>
              <a:gd name="connsiteY2" fmla="*/ 515007 h 998532"/>
              <a:gd name="connsiteX3" fmla="*/ 231583 w 441806"/>
              <a:gd name="connsiteY3" fmla="*/ 998483 h 998532"/>
              <a:gd name="connsiteX4" fmla="*/ 441790 w 441806"/>
              <a:gd name="connsiteY4" fmla="*/ 546538 h 998532"/>
              <a:gd name="connsiteX5" fmla="*/ 221072 w 441806"/>
              <a:gd name="connsiteY5" fmla="*/ 725214 h 99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806" h="998532">
                <a:moveTo>
                  <a:pt x="189541" y="0"/>
                </a:moveTo>
                <a:cubicBezTo>
                  <a:pt x="200051" y="282903"/>
                  <a:pt x="210562" y="565807"/>
                  <a:pt x="179031" y="651641"/>
                </a:cubicBezTo>
                <a:cubicBezTo>
                  <a:pt x="147500" y="737476"/>
                  <a:pt x="-8404" y="457200"/>
                  <a:pt x="355" y="515007"/>
                </a:cubicBezTo>
                <a:cubicBezTo>
                  <a:pt x="9114" y="572814"/>
                  <a:pt x="158011" y="993228"/>
                  <a:pt x="231583" y="998483"/>
                </a:cubicBezTo>
                <a:cubicBezTo>
                  <a:pt x="305155" y="1003738"/>
                  <a:pt x="443542" y="592083"/>
                  <a:pt x="441790" y="546538"/>
                </a:cubicBezTo>
                <a:cubicBezTo>
                  <a:pt x="440038" y="500993"/>
                  <a:pt x="330555" y="613103"/>
                  <a:pt x="221072" y="7252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6331DC3-0B60-5A48-A3BF-3A32D6E36A99}"/>
              </a:ext>
            </a:extLst>
          </p:cNvPr>
          <p:cNvSpPr/>
          <p:nvPr/>
        </p:nvSpPr>
        <p:spPr>
          <a:xfrm>
            <a:off x="5885039" y="2176350"/>
            <a:ext cx="421205" cy="1135122"/>
          </a:xfrm>
          <a:custGeom>
            <a:avLst/>
            <a:gdLst>
              <a:gd name="connsiteX0" fmla="*/ 231981 w 421205"/>
              <a:gd name="connsiteY0" fmla="*/ 0 h 1135122"/>
              <a:gd name="connsiteX1" fmla="*/ 210960 w 421205"/>
              <a:gd name="connsiteY1" fmla="*/ 798786 h 1135122"/>
              <a:gd name="connsiteX2" fmla="*/ 753 w 421205"/>
              <a:gd name="connsiteY2" fmla="*/ 630620 h 1135122"/>
              <a:gd name="connsiteX3" fmla="*/ 295043 w 421205"/>
              <a:gd name="connsiteY3" fmla="*/ 1135117 h 1135122"/>
              <a:gd name="connsiteX4" fmla="*/ 421167 w 421205"/>
              <a:gd name="connsiteY4" fmla="*/ 641131 h 1135122"/>
              <a:gd name="connsiteX5" fmla="*/ 284532 w 421205"/>
              <a:gd name="connsiteY5" fmla="*/ 798786 h 113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05" h="1135122">
                <a:moveTo>
                  <a:pt x="231981" y="0"/>
                </a:moveTo>
                <a:cubicBezTo>
                  <a:pt x="240739" y="346841"/>
                  <a:pt x="249498" y="693683"/>
                  <a:pt x="210960" y="798786"/>
                </a:cubicBezTo>
                <a:cubicBezTo>
                  <a:pt x="172422" y="903889"/>
                  <a:pt x="-13261" y="574565"/>
                  <a:pt x="753" y="630620"/>
                </a:cubicBezTo>
                <a:cubicBezTo>
                  <a:pt x="14767" y="686675"/>
                  <a:pt x="224974" y="1133365"/>
                  <a:pt x="295043" y="1135117"/>
                </a:cubicBezTo>
                <a:cubicBezTo>
                  <a:pt x="365112" y="1136869"/>
                  <a:pt x="422919" y="697186"/>
                  <a:pt x="421167" y="641131"/>
                </a:cubicBezTo>
                <a:cubicBezTo>
                  <a:pt x="419415" y="585076"/>
                  <a:pt x="351973" y="691931"/>
                  <a:pt x="284532" y="79878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D4EBB-A928-0544-AD60-B6780D1A6D6B}"/>
              </a:ext>
            </a:extLst>
          </p:cNvPr>
          <p:cNvSpPr txBox="1"/>
          <p:nvPr/>
        </p:nvSpPr>
        <p:spPr>
          <a:xfrm>
            <a:off x="5094341" y="1584576"/>
            <a:ext cx="200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name of the </a:t>
            </a:r>
          </a:p>
          <a:p>
            <a:r>
              <a:rPr lang="en-US" dirty="0"/>
              <a:t>function to execute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21658-4A02-364E-B8DC-BBD59476B6EB}"/>
              </a:ext>
            </a:extLst>
          </p:cNvPr>
          <p:cNvSpPr txBox="1"/>
          <p:nvPr/>
        </p:nvSpPr>
        <p:spPr>
          <a:xfrm>
            <a:off x="8469919" y="183004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wait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56875F6-79F7-534E-9FCE-FA9B1207FD39}"/>
              </a:ext>
            </a:extLst>
          </p:cNvPr>
          <p:cNvSpPr/>
          <p:nvPr/>
        </p:nvSpPr>
        <p:spPr>
          <a:xfrm>
            <a:off x="8880584" y="2249214"/>
            <a:ext cx="473644" cy="956445"/>
          </a:xfrm>
          <a:custGeom>
            <a:avLst/>
            <a:gdLst>
              <a:gd name="connsiteX0" fmla="*/ 168823 w 473644"/>
              <a:gd name="connsiteY0" fmla="*/ 0 h 956445"/>
              <a:gd name="connsiteX1" fmla="*/ 179333 w 473644"/>
              <a:gd name="connsiteY1" fmla="*/ 588579 h 956445"/>
              <a:gd name="connsiteX2" fmla="*/ 657 w 473644"/>
              <a:gd name="connsiteY2" fmla="*/ 409903 h 956445"/>
              <a:gd name="connsiteX3" fmla="*/ 252906 w 473644"/>
              <a:gd name="connsiteY3" fmla="*/ 956441 h 956445"/>
              <a:gd name="connsiteX4" fmla="*/ 473623 w 473644"/>
              <a:gd name="connsiteY4" fmla="*/ 420414 h 956445"/>
              <a:gd name="connsiteX5" fmla="*/ 263416 w 473644"/>
              <a:gd name="connsiteY5" fmla="*/ 599089 h 95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644" h="956445">
                <a:moveTo>
                  <a:pt x="168823" y="0"/>
                </a:moveTo>
                <a:cubicBezTo>
                  <a:pt x="188092" y="260131"/>
                  <a:pt x="207361" y="520262"/>
                  <a:pt x="179333" y="588579"/>
                </a:cubicBezTo>
                <a:cubicBezTo>
                  <a:pt x="151305" y="656896"/>
                  <a:pt x="-11605" y="348593"/>
                  <a:pt x="657" y="409903"/>
                </a:cubicBezTo>
                <a:cubicBezTo>
                  <a:pt x="12919" y="471213"/>
                  <a:pt x="174078" y="954689"/>
                  <a:pt x="252906" y="956441"/>
                </a:cubicBezTo>
                <a:cubicBezTo>
                  <a:pt x="331734" y="958193"/>
                  <a:pt x="471871" y="479973"/>
                  <a:pt x="473623" y="420414"/>
                </a:cubicBezTo>
                <a:cubicBezTo>
                  <a:pt x="475375" y="360855"/>
                  <a:pt x="369395" y="479972"/>
                  <a:pt x="263416" y="59908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54A01C-7166-A749-B11A-44AF39051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6" t="5325" r="1433" b="10627"/>
          <a:stretch/>
        </p:blipFill>
        <p:spPr>
          <a:xfrm>
            <a:off x="4334253" y="4495039"/>
            <a:ext cx="35227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1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279DD-CE45-BB41-BB1F-034446347DD3}"/>
              </a:ext>
            </a:extLst>
          </p:cNvPr>
          <p:cNvSpPr/>
          <p:nvPr/>
        </p:nvSpPr>
        <p:spPr>
          <a:xfrm>
            <a:off x="2069265" y="1595855"/>
            <a:ext cx="876825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274320" bIns="274320">
            <a:spAutoFit/>
          </a:bodyPr>
          <a:lstStyle/>
          <a:p>
            <a:r>
              <a:rPr lang="en-US" sz="3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sayHello(){</a:t>
            </a:r>
          </a:p>
          <a:p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3600" b="1" noProof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World'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6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setInterval(sayHello,</a:t>
            </a:r>
            <a:r>
              <a:rPr lang="en-US" sz="3600" b="1" noProof="1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US" sz="3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752B0-E2E6-6644-B1BD-1B5B13E4B17B}"/>
              </a:ext>
            </a:extLst>
          </p:cNvPr>
          <p:cNvSpPr txBox="1"/>
          <p:nvPr/>
        </p:nvSpPr>
        <p:spPr>
          <a:xfrm>
            <a:off x="3111061" y="5715902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7E9E30A-9F36-E34B-A460-232BA486FA74}"/>
              </a:ext>
            </a:extLst>
          </p:cNvPr>
          <p:cNvSpPr/>
          <p:nvPr/>
        </p:nvSpPr>
        <p:spPr>
          <a:xfrm flipV="1">
            <a:off x="3484532" y="4626785"/>
            <a:ext cx="441806" cy="998532"/>
          </a:xfrm>
          <a:custGeom>
            <a:avLst/>
            <a:gdLst>
              <a:gd name="connsiteX0" fmla="*/ 189541 w 441806"/>
              <a:gd name="connsiteY0" fmla="*/ 0 h 998532"/>
              <a:gd name="connsiteX1" fmla="*/ 179031 w 441806"/>
              <a:gd name="connsiteY1" fmla="*/ 651641 h 998532"/>
              <a:gd name="connsiteX2" fmla="*/ 355 w 441806"/>
              <a:gd name="connsiteY2" fmla="*/ 515007 h 998532"/>
              <a:gd name="connsiteX3" fmla="*/ 231583 w 441806"/>
              <a:gd name="connsiteY3" fmla="*/ 998483 h 998532"/>
              <a:gd name="connsiteX4" fmla="*/ 441790 w 441806"/>
              <a:gd name="connsiteY4" fmla="*/ 546538 h 998532"/>
              <a:gd name="connsiteX5" fmla="*/ 221072 w 441806"/>
              <a:gd name="connsiteY5" fmla="*/ 725214 h 99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806" h="998532">
                <a:moveTo>
                  <a:pt x="189541" y="0"/>
                </a:moveTo>
                <a:cubicBezTo>
                  <a:pt x="200051" y="282903"/>
                  <a:pt x="210562" y="565807"/>
                  <a:pt x="179031" y="651641"/>
                </a:cubicBezTo>
                <a:cubicBezTo>
                  <a:pt x="147500" y="737476"/>
                  <a:pt x="-8404" y="457200"/>
                  <a:pt x="355" y="515007"/>
                </a:cubicBezTo>
                <a:cubicBezTo>
                  <a:pt x="9114" y="572814"/>
                  <a:pt x="158011" y="993228"/>
                  <a:pt x="231583" y="998483"/>
                </a:cubicBezTo>
                <a:cubicBezTo>
                  <a:pt x="305155" y="1003738"/>
                  <a:pt x="443542" y="592083"/>
                  <a:pt x="441790" y="546538"/>
                </a:cubicBezTo>
                <a:cubicBezTo>
                  <a:pt x="440038" y="500993"/>
                  <a:pt x="330555" y="613103"/>
                  <a:pt x="221072" y="7252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6331DC3-0B60-5A48-A3BF-3A32D6E36A99}"/>
              </a:ext>
            </a:extLst>
          </p:cNvPr>
          <p:cNvSpPr/>
          <p:nvPr/>
        </p:nvSpPr>
        <p:spPr>
          <a:xfrm flipV="1">
            <a:off x="6032187" y="4605003"/>
            <a:ext cx="421205" cy="1135122"/>
          </a:xfrm>
          <a:custGeom>
            <a:avLst/>
            <a:gdLst>
              <a:gd name="connsiteX0" fmla="*/ 231981 w 421205"/>
              <a:gd name="connsiteY0" fmla="*/ 0 h 1135122"/>
              <a:gd name="connsiteX1" fmla="*/ 210960 w 421205"/>
              <a:gd name="connsiteY1" fmla="*/ 798786 h 1135122"/>
              <a:gd name="connsiteX2" fmla="*/ 753 w 421205"/>
              <a:gd name="connsiteY2" fmla="*/ 630620 h 1135122"/>
              <a:gd name="connsiteX3" fmla="*/ 295043 w 421205"/>
              <a:gd name="connsiteY3" fmla="*/ 1135117 h 1135122"/>
              <a:gd name="connsiteX4" fmla="*/ 421167 w 421205"/>
              <a:gd name="connsiteY4" fmla="*/ 641131 h 1135122"/>
              <a:gd name="connsiteX5" fmla="*/ 284532 w 421205"/>
              <a:gd name="connsiteY5" fmla="*/ 798786 h 113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05" h="1135122">
                <a:moveTo>
                  <a:pt x="231981" y="0"/>
                </a:moveTo>
                <a:cubicBezTo>
                  <a:pt x="240739" y="346841"/>
                  <a:pt x="249498" y="693683"/>
                  <a:pt x="210960" y="798786"/>
                </a:cubicBezTo>
                <a:cubicBezTo>
                  <a:pt x="172422" y="903889"/>
                  <a:pt x="-13261" y="574565"/>
                  <a:pt x="753" y="630620"/>
                </a:cubicBezTo>
                <a:cubicBezTo>
                  <a:pt x="14767" y="686675"/>
                  <a:pt x="224974" y="1133365"/>
                  <a:pt x="295043" y="1135117"/>
                </a:cubicBezTo>
                <a:cubicBezTo>
                  <a:pt x="365112" y="1136869"/>
                  <a:pt x="422919" y="697186"/>
                  <a:pt x="421167" y="641131"/>
                </a:cubicBezTo>
                <a:cubicBezTo>
                  <a:pt x="419415" y="585076"/>
                  <a:pt x="351973" y="691931"/>
                  <a:pt x="284532" y="79878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D4EBB-A928-0544-AD60-B6780D1A6D6B}"/>
              </a:ext>
            </a:extLst>
          </p:cNvPr>
          <p:cNvSpPr txBox="1"/>
          <p:nvPr/>
        </p:nvSpPr>
        <p:spPr>
          <a:xfrm>
            <a:off x="5273015" y="5715902"/>
            <a:ext cx="200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name of the </a:t>
            </a:r>
          </a:p>
          <a:p>
            <a:r>
              <a:rPr lang="en-US" dirty="0"/>
              <a:t>function to execute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21658-4A02-364E-B8DC-BBD59476B6EB}"/>
              </a:ext>
            </a:extLst>
          </p:cNvPr>
          <p:cNvSpPr txBox="1"/>
          <p:nvPr/>
        </p:nvSpPr>
        <p:spPr>
          <a:xfrm>
            <a:off x="7650112" y="571590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wait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56875F6-79F7-534E-9FCE-FA9B1207FD39}"/>
              </a:ext>
            </a:extLst>
          </p:cNvPr>
          <p:cNvSpPr/>
          <p:nvPr/>
        </p:nvSpPr>
        <p:spPr>
          <a:xfrm flipV="1">
            <a:off x="8134351" y="4677867"/>
            <a:ext cx="473644" cy="956445"/>
          </a:xfrm>
          <a:custGeom>
            <a:avLst/>
            <a:gdLst>
              <a:gd name="connsiteX0" fmla="*/ 168823 w 473644"/>
              <a:gd name="connsiteY0" fmla="*/ 0 h 956445"/>
              <a:gd name="connsiteX1" fmla="*/ 179333 w 473644"/>
              <a:gd name="connsiteY1" fmla="*/ 588579 h 956445"/>
              <a:gd name="connsiteX2" fmla="*/ 657 w 473644"/>
              <a:gd name="connsiteY2" fmla="*/ 409903 h 956445"/>
              <a:gd name="connsiteX3" fmla="*/ 252906 w 473644"/>
              <a:gd name="connsiteY3" fmla="*/ 956441 h 956445"/>
              <a:gd name="connsiteX4" fmla="*/ 473623 w 473644"/>
              <a:gd name="connsiteY4" fmla="*/ 420414 h 956445"/>
              <a:gd name="connsiteX5" fmla="*/ 263416 w 473644"/>
              <a:gd name="connsiteY5" fmla="*/ 599089 h 95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644" h="956445">
                <a:moveTo>
                  <a:pt x="168823" y="0"/>
                </a:moveTo>
                <a:cubicBezTo>
                  <a:pt x="188092" y="260131"/>
                  <a:pt x="207361" y="520262"/>
                  <a:pt x="179333" y="588579"/>
                </a:cubicBezTo>
                <a:cubicBezTo>
                  <a:pt x="151305" y="656896"/>
                  <a:pt x="-11605" y="348593"/>
                  <a:pt x="657" y="409903"/>
                </a:cubicBezTo>
                <a:cubicBezTo>
                  <a:pt x="12919" y="471213"/>
                  <a:pt x="174078" y="954689"/>
                  <a:pt x="252906" y="956441"/>
                </a:cubicBezTo>
                <a:cubicBezTo>
                  <a:pt x="331734" y="958193"/>
                  <a:pt x="471871" y="479973"/>
                  <a:pt x="473623" y="420414"/>
                </a:cubicBezTo>
                <a:cubicBezTo>
                  <a:pt x="475375" y="360855"/>
                  <a:pt x="369395" y="479972"/>
                  <a:pt x="263416" y="59908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636</Words>
  <Application>Microsoft Macintosh PowerPoint</Application>
  <PresentationFormat>Widescreen</PresentationFormat>
  <Paragraphs>223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Chalkduster</vt:lpstr>
      <vt:lpstr>Courier New</vt:lpstr>
      <vt:lpstr>Menlo</vt:lpstr>
      <vt:lpstr>Office Theme</vt:lpstr>
      <vt:lpstr>PowerPoint Presentation</vt:lpstr>
      <vt:lpstr>Topics covered</vt:lpstr>
      <vt:lpstr>Schedule execution in the future</vt:lpstr>
      <vt:lpstr>Example</vt:lpstr>
      <vt:lpstr>Browser console</vt:lpstr>
      <vt:lpstr>Different notation</vt:lpstr>
      <vt:lpstr>Active learning</vt:lpstr>
      <vt:lpstr>Schedule repeating execution</vt:lpstr>
      <vt:lpstr>Example</vt:lpstr>
      <vt:lpstr>Different notation</vt:lpstr>
      <vt:lpstr>Active learning</vt:lpstr>
      <vt:lpstr>Active Learning – what will the following do?</vt:lpstr>
      <vt:lpstr>Active Learning</vt:lpstr>
      <vt:lpstr>PowerPoint Presentation</vt:lpstr>
      <vt:lpstr>PowerPoint Presentation</vt:lpstr>
      <vt:lpstr>PowerPoint Presentation</vt:lpstr>
      <vt:lpstr>Active Learning – what will the following do?</vt:lpstr>
      <vt:lpstr>Active Learning</vt:lpstr>
      <vt:lpstr>The horizontal axis is called “left”</vt:lpstr>
      <vt:lpstr>PowerPoint Presentation</vt:lpstr>
      <vt:lpstr>Demo</vt:lpstr>
      <vt:lpstr>Active Learning: Your turn, Move ball in horizontal axis</vt:lpstr>
      <vt:lpstr>Active Learning:  Move ball in horizontal axis using timer</vt:lpstr>
      <vt:lpstr>Active Learning:  starter code</vt:lpstr>
      <vt:lpstr>Demo</vt:lpstr>
      <vt:lpstr>Active Learning: edge detection</vt:lpstr>
      <vt:lpstr>Demo</vt:lpstr>
      <vt:lpstr>Bonus, 2D – do the same for X and Y</vt:lpstr>
      <vt:lpstr>Active Learning:  starter code</vt:lpstr>
      <vt:lpstr>Demo</vt:lpstr>
      <vt:lpstr>Bonus</vt:lpstr>
      <vt:lpstr>Demo</vt:lpstr>
      <vt:lpstr>How to play a sound</vt:lpstr>
      <vt:lpstr>PowerPoint Presentation</vt:lpstr>
      <vt:lpstr>Active Learning: 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113</cp:revision>
  <dcterms:created xsi:type="dcterms:W3CDTF">2018-05-04T09:40:18Z</dcterms:created>
  <dcterms:modified xsi:type="dcterms:W3CDTF">2019-05-22T03:24:07Z</dcterms:modified>
</cp:coreProperties>
</file>