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3"/>
    <p:restoredTop sz="94650"/>
  </p:normalViewPr>
  <p:slideViewPr>
    <p:cSldViewPr snapToGrid="0" snapToObjects="1">
      <p:cViewPr varScale="1">
        <p:scale>
          <a:sx n="159" d="100"/>
          <a:sy n="159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1836" y="2305616"/>
            <a:ext cx="60683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smtClean="0"/>
              <a:t>Tuesday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55753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2018-05-25T04:39:18Z</dcterms:created>
  <dcterms:modified xsi:type="dcterms:W3CDTF">2018-05-25T14:14:00Z</dcterms:modified>
</cp:coreProperties>
</file>