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7315200" cy="9321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2"/>
    <p:restoredTop sz="93759"/>
  </p:normalViewPr>
  <p:slideViewPr>
    <p:cSldViewPr snapToGrid="0" snapToObjects="1">
      <p:cViewPr>
        <p:scale>
          <a:sx n="57" d="100"/>
          <a:sy n="57" d="100"/>
        </p:scale>
        <p:origin x="323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11A1-C9F5-AF4D-B90B-C39DF947487A}" type="datetimeFigureOut">
              <a:rPr lang="en-US" smtClean="0"/>
              <a:t>7/9/17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143000"/>
            <a:ext cx="2422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9F88-29AB-6E45-A842-8FC6E76E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0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25583"/>
            <a:ext cx="6217920" cy="32453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96103"/>
            <a:ext cx="5486400" cy="2250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96299"/>
            <a:ext cx="1577340" cy="78997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96299"/>
            <a:ext cx="4640580" cy="78997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23979"/>
            <a:ext cx="6309360" cy="38776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238272"/>
            <a:ext cx="6309360" cy="203914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81498"/>
            <a:ext cx="3108960" cy="59145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81498"/>
            <a:ext cx="3108960" cy="59145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96301"/>
            <a:ext cx="6309360" cy="18017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85136"/>
            <a:ext cx="3094672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405047"/>
            <a:ext cx="3094672" cy="5008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85136"/>
            <a:ext cx="3109913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405047"/>
            <a:ext cx="3109913" cy="5008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42169"/>
            <a:ext cx="3703320" cy="662452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42169"/>
            <a:ext cx="3703320" cy="662452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96301"/>
            <a:ext cx="6309360" cy="180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81498"/>
            <a:ext cx="6309360" cy="59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207B-906B-434F-8305-6C3CF12B256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639929"/>
            <a:ext cx="246888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9A51-BF94-2749-8DF7-80A1FE8B4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5267"/>
            <a:ext cx="157438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534"/>
            <a:ext cx="157438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800"/>
            <a:ext cx="157438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438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20" y="0"/>
            <a:ext cx="157438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20" y="2345267"/>
            <a:ext cx="157438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20" y="4690534"/>
            <a:ext cx="1574380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20" y="7035800"/>
            <a:ext cx="157438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1" y="1424034"/>
            <a:ext cx="4408264" cy="6400800"/>
          </a:xfrm>
          <a:prstGeom prst="rect">
            <a:avLst/>
          </a:prstGeom>
        </p:spPr>
      </p:pic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5840300" y="693171"/>
            <a:ext cx="1237474" cy="7823671"/>
            <a:chOff x="5740819" y="-300017"/>
            <a:chExt cx="1576920" cy="996974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19" y="2308556"/>
              <a:ext cx="1574380" cy="2286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359" y="4917130"/>
              <a:ext cx="1574380" cy="22859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20" y="7383730"/>
              <a:ext cx="1574379" cy="228599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19" y="-300017"/>
              <a:ext cx="1574380" cy="22860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840542" y="1006431"/>
            <a:ext cx="931665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4</a:t>
            </a:r>
            <a:endParaRPr lang="en-US" sz="11500" dirty="0" smtClean="0"/>
          </a:p>
          <a:p>
            <a:r>
              <a:rPr lang="en-US" sz="11500" dirty="0" smtClean="0"/>
              <a:t>3</a:t>
            </a:r>
          </a:p>
          <a:p>
            <a:r>
              <a:rPr lang="en-US" sz="11500" dirty="0"/>
              <a:t>2</a:t>
            </a:r>
            <a:endParaRPr lang="en-US" sz="11500" dirty="0" smtClean="0"/>
          </a:p>
          <a:p>
            <a:r>
              <a:rPr lang="en-US" sz="115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70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6" y="1391628"/>
            <a:ext cx="4408264" cy="640080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772207" y="913126"/>
            <a:ext cx="1254937" cy="7418804"/>
            <a:chOff x="5716027" y="64610"/>
            <a:chExt cx="1599173" cy="945382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7" y="2453884"/>
              <a:ext cx="1574380" cy="22859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8" y="4843158"/>
              <a:ext cx="1574380" cy="228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20" y="7232432"/>
              <a:ext cx="1574380" cy="228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20" y="64610"/>
              <a:ext cx="1574380" cy="228599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840542" y="1006431"/>
            <a:ext cx="931665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4</a:t>
            </a:r>
            <a:endParaRPr lang="en-US" sz="11500" dirty="0" smtClean="0"/>
          </a:p>
          <a:p>
            <a:r>
              <a:rPr lang="en-US" sz="11500" dirty="0" smtClean="0"/>
              <a:t>3</a:t>
            </a:r>
          </a:p>
          <a:p>
            <a:r>
              <a:rPr lang="en-US" sz="11500" dirty="0"/>
              <a:t>2</a:t>
            </a:r>
            <a:endParaRPr lang="en-US" sz="11500" dirty="0" smtClean="0"/>
          </a:p>
          <a:p>
            <a:r>
              <a:rPr lang="en-US" sz="115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48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1" y="1391628"/>
            <a:ext cx="4408264" cy="6400800"/>
          </a:xfrm>
          <a:prstGeom prst="rect">
            <a:avLst/>
          </a:prstGeom>
        </p:spPr>
      </p:pic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867281" y="934428"/>
            <a:ext cx="1235482" cy="7439647"/>
            <a:chOff x="5740819" y="1"/>
            <a:chExt cx="1574381" cy="948038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20" y="1"/>
              <a:ext cx="1574380" cy="2286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20" y="2345267"/>
              <a:ext cx="1574380" cy="2286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19" y="7194385"/>
              <a:ext cx="1574380" cy="228599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19" y="4769826"/>
              <a:ext cx="1574380" cy="22860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840542" y="1006431"/>
            <a:ext cx="931665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4</a:t>
            </a:r>
            <a:endParaRPr lang="en-US" sz="11500" dirty="0" smtClean="0"/>
          </a:p>
          <a:p>
            <a:r>
              <a:rPr lang="en-US" sz="11500" dirty="0" smtClean="0"/>
              <a:t>3</a:t>
            </a:r>
          </a:p>
          <a:p>
            <a:r>
              <a:rPr lang="en-US" sz="11500" dirty="0"/>
              <a:t>2</a:t>
            </a:r>
            <a:endParaRPr lang="en-US" sz="11500" dirty="0" smtClean="0"/>
          </a:p>
          <a:p>
            <a:r>
              <a:rPr lang="en-US" sz="115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72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" y="1391628"/>
            <a:ext cx="4408264" cy="640080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847825" y="934428"/>
            <a:ext cx="1235482" cy="7477780"/>
            <a:chOff x="5740819" y="0"/>
            <a:chExt cx="1574381" cy="952897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19" y="7242977"/>
              <a:ext cx="1574379" cy="228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19" y="2415583"/>
              <a:ext cx="1574380" cy="228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19" y="4786714"/>
              <a:ext cx="1574380" cy="228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20" y="0"/>
              <a:ext cx="1574380" cy="2286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840542" y="1006431"/>
            <a:ext cx="931665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4</a:t>
            </a:r>
            <a:endParaRPr lang="en-US" sz="11500" dirty="0" smtClean="0"/>
          </a:p>
          <a:p>
            <a:r>
              <a:rPr lang="en-US" sz="11500" dirty="0" smtClean="0"/>
              <a:t>3</a:t>
            </a:r>
          </a:p>
          <a:p>
            <a:r>
              <a:rPr lang="en-US" sz="11500" dirty="0"/>
              <a:t>2</a:t>
            </a:r>
            <a:endParaRPr lang="en-US" sz="11500" dirty="0" smtClean="0"/>
          </a:p>
          <a:p>
            <a:r>
              <a:rPr lang="en-US" sz="115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82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2" y="1391628"/>
            <a:ext cx="4408264" cy="640080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846521" y="887920"/>
            <a:ext cx="1236788" cy="7461118"/>
            <a:chOff x="5739153" y="-59266"/>
            <a:chExt cx="1576044" cy="950774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18" y="2332743"/>
              <a:ext cx="1574379" cy="228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153" y="4770470"/>
              <a:ext cx="1574379" cy="228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153" y="7162479"/>
              <a:ext cx="1574379" cy="228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19" y="-59266"/>
              <a:ext cx="1574378" cy="2286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840542" y="1006431"/>
            <a:ext cx="931665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4</a:t>
            </a:r>
            <a:endParaRPr lang="en-US" sz="11500" dirty="0" smtClean="0"/>
          </a:p>
          <a:p>
            <a:r>
              <a:rPr lang="en-US" sz="11500" dirty="0" smtClean="0"/>
              <a:t>3</a:t>
            </a:r>
          </a:p>
          <a:p>
            <a:r>
              <a:rPr lang="en-US" sz="11500" dirty="0"/>
              <a:t>2</a:t>
            </a:r>
            <a:endParaRPr lang="en-US" sz="11500" dirty="0" smtClean="0"/>
          </a:p>
          <a:p>
            <a:r>
              <a:rPr lang="en-US" sz="115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76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8" y="1391628"/>
            <a:ext cx="4408264" cy="6400800"/>
          </a:xfrm>
          <a:prstGeom prst="rect">
            <a:avLst/>
          </a:prstGeom>
        </p:spPr>
      </p:pic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867281" y="934428"/>
            <a:ext cx="1235481" cy="7384964"/>
            <a:chOff x="5740820" y="0"/>
            <a:chExt cx="1574380" cy="941070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20" y="2374900"/>
              <a:ext cx="1574380" cy="2286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20" y="0"/>
              <a:ext cx="1574380" cy="2286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20" y="4705350"/>
              <a:ext cx="1574380" cy="2286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820" y="7124701"/>
              <a:ext cx="1574380" cy="22860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840542" y="1006431"/>
            <a:ext cx="931665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4</a:t>
            </a:r>
            <a:endParaRPr lang="en-US" sz="11500" dirty="0" smtClean="0"/>
          </a:p>
          <a:p>
            <a:r>
              <a:rPr lang="en-US" sz="11500" dirty="0" smtClean="0"/>
              <a:t>3</a:t>
            </a:r>
          </a:p>
          <a:p>
            <a:r>
              <a:rPr lang="en-US" sz="11500" dirty="0"/>
              <a:t>2</a:t>
            </a:r>
            <a:endParaRPr lang="en-US" sz="11500" dirty="0" smtClean="0"/>
          </a:p>
          <a:p>
            <a:r>
              <a:rPr lang="en-US" sz="115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49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7" y="1391628"/>
            <a:ext cx="4408264" cy="6400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60270" y="4476234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8"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854482" y="833010"/>
            <a:ext cx="1235481" cy="7482140"/>
            <a:chOff x="0" y="-129237"/>
            <a:chExt cx="1574380" cy="95345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29237"/>
              <a:ext cx="1574380" cy="228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5832"/>
              <a:ext cx="1574380" cy="228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119295"/>
              <a:ext cx="1574380" cy="2286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60900"/>
              <a:ext cx="1574380" cy="22860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840542" y="1006431"/>
            <a:ext cx="931665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4</a:t>
            </a:r>
            <a:endParaRPr lang="en-US" sz="11500" dirty="0" smtClean="0"/>
          </a:p>
          <a:p>
            <a:r>
              <a:rPr lang="en-US" sz="11500" dirty="0" smtClean="0"/>
              <a:t>3</a:t>
            </a:r>
          </a:p>
          <a:p>
            <a:r>
              <a:rPr lang="en-US" sz="11500" dirty="0"/>
              <a:t>2</a:t>
            </a:r>
            <a:endParaRPr lang="en-US" sz="11500" dirty="0" smtClean="0"/>
          </a:p>
          <a:p>
            <a:r>
              <a:rPr lang="en-US" sz="115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94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" y="1391628"/>
            <a:ext cx="4408264" cy="6400800"/>
          </a:xfrm>
          <a:prstGeom prst="rect">
            <a:avLst/>
          </a:prstGeom>
        </p:spPr>
      </p:pic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881167" y="1006431"/>
            <a:ext cx="1260430" cy="7477042"/>
            <a:chOff x="19608" y="91755"/>
            <a:chExt cx="1606173" cy="95280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8" y="91755"/>
              <a:ext cx="1574380" cy="2286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9" y="2427888"/>
              <a:ext cx="1574380" cy="2286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5" y="7333793"/>
              <a:ext cx="1574380" cy="2286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1" y="4855774"/>
              <a:ext cx="1574380" cy="22860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840542" y="1006431"/>
            <a:ext cx="931665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4</a:t>
            </a:r>
            <a:endParaRPr lang="en-US" sz="11500" dirty="0" smtClean="0"/>
          </a:p>
          <a:p>
            <a:r>
              <a:rPr lang="en-US" sz="11500" dirty="0" smtClean="0"/>
              <a:t>3</a:t>
            </a:r>
          </a:p>
          <a:p>
            <a:r>
              <a:rPr lang="en-US" sz="11500" dirty="0"/>
              <a:t>2</a:t>
            </a:r>
            <a:endParaRPr lang="en-US" sz="11500" dirty="0" smtClean="0"/>
          </a:p>
          <a:p>
            <a:r>
              <a:rPr lang="en-US" sz="115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60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34</Words>
  <Application>Microsoft Macintosh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2017-06-15T01:21:17Z</dcterms:created>
  <dcterms:modified xsi:type="dcterms:W3CDTF">2017-07-10T00:31:19Z</dcterms:modified>
</cp:coreProperties>
</file>